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4" r:id="rId5"/>
    <p:sldId id="268" r:id="rId6"/>
    <p:sldId id="2938" r:id="rId7"/>
    <p:sldId id="267" r:id="rId8"/>
    <p:sldId id="313" r:id="rId9"/>
    <p:sldId id="2939" r:id="rId10"/>
    <p:sldId id="265" r:id="rId11"/>
    <p:sldId id="2940" r:id="rId12"/>
    <p:sldId id="266" r:id="rId13"/>
    <p:sldId id="272" r:id="rId14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2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il den, Mariska" userId="45fb4a50-053b-4643-adcf-a1b823854d7e" providerId="ADAL" clId="{8A6FD7D4-E69D-42D2-A78D-CD5AA2AF940B}"/>
    <pc:docChg chg="modSld">
      <pc:chgData name="Uil den, Mariska" userId="45fb4a50-053b-4643-adcf-a1b823854d7e" providerId="ADAL" clId="{8A6FD7D4-E69D-42D2-A78D-CD5AA2AF940B}" dt="2026-05-22T08:35:01.731" v="8" actId="1036"/>
      <pc:docMkLst>
        <pc:docMk/>
      </pc:docMkLst>
      <pc:sldChg chg="modSp mod">
        <pc:chgData name="Uil den, Mariska" userId="45fb4a50-053b-4643-adcf-a1b823854d7e" providerId="ADAL" clId="{8A6FD7D4-E69D-42D2-A78D-CD5AA2AF940B}" dt="2026-05-22T08:35:01.731" v="8" actId="1036"/>
        <pc:sldMkLst>
          <pc:docMk/>
          <pc:sldMk cId="2376820553" sldId="274"/>
        </pc:sldMkLst>
        <pc:picChg chg="mod">
          <ac:chgData name="Uil den, Mariska" userId="45fb4a50-053b-4643-adcf-a1b823854d7e" providerId="ADAL" clId="{8A6FD7D4-E69D-42D2-A78D-CD5AA2AF940B}" dt="2026-05-22T08:35:01.731" v="8" actId="1036"/>
          <ac:picMkLst>
            <pc:docMk/>
            <pc:sldMk cId="2376820553" sldId="274"/>
            <ac:picMk id="6" creationId="{4C224148-2860-4934-8BBB-A3C494DEBD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22-5-2026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22-5-2026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730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18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32EB-21A5-CD03-FD92-2F17807A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05D7D1-ED02-22FE-9F87-808079399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75F4D3F-17DD-B718-A18F-ECEF9DED9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al doen, </a:t>
            </a:r>
            <a:r>
              <a:rPr lang="nl-NL" dirty="0" err="1"/>
              <a:t>marc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126623-69AE-F8A5-B2AF-38C53CB2C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770D-7E0A-469B-AA82-EECBAEBFFD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45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C6170-8FEE-C259-F78B-B81E9388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D6D36A-26BD-587E-7595-16A420DDB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DFE259-DF43-9820-167B-9BB413105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89D7F1-68B6-C687-A048-E46A65332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5AA6-ADBC-8542-A98A-2C33902BCB6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07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A7775-6A68-34E9-D482-E90F7CBA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A425E78-2D96-AD21-7249-6A9E8D468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9974454-7BF8-A5D5-CECF-CC564BE84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al doen, </a:t>
            </a:r>
            <a:r>
              <a:rPr lang="nl-NL" dirty="0" err="1"/>
              <a:t>marc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AE35BC-A0FA-504E-565B-D27C27BA2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770D-7E0A-469B-AA82-EECBAEBFFD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9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dia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>
            <a:extLst>
              <a:ext uri="{FF2B5EF4-FFF2-40B4-BE49-F238E27FC236}">
                <a16:creationId xmlns:a16="http://schemas.microsoft.com/office/drawing/2014/main" id="{78113C68-F38B-4A27-8954-6B93E4562B6E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6D428EEC-FC97-4A7A-AF93-851D9FC954F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0" y="0"/>
              <a:ext cx="12190413" cy="6853238"/>
            </a:xfrm>
            <a:prstGeom prst="rect">
              <a:avLst/>
            </a:pr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82CBF0BE-A7C3-425F-806A-0477D6F94B1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6172200" y="2335213"/>
              <a:ext cx="769938" cy="769938"/>
            </a:xfrm>
            <a:prstGeom prst="ellipse">
              <a:avLst/>
            </a:prstGeom>
            <a:solidFill>
              <a:srgbClr val="FDE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FC2D7D68-3756-40CA-AC48-91089A7BB00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1868488"/>
              <a:ext cx="12192000" cy="4989513"/>
            </a:xfrm>
            <a:custGeom>
              <a:avLst/>
              <a:gdLst>
                <a:gd name="T0" fmla="*/ 35918 w 38404"/>
                <a:gd name="T1" fmla="*/ 4972 h 15716"/>
                <a:gd name="T2" fmla="*/ 35042 w 38404"/>
                <a:gd name="T3" fmla="*/ 4628 h 15716"/>
                <a:gd name="T4" fmla="*/ 34479 w 38404"/>
                <a:gd name="T5" fmla="*/ 7608 h 15716"/>
                <a:gd name="T6" fmla="*/ 33156 w 38404"/>
                <a:gd name="T7" fmla="*/ 5686 h 15716"/>
                <a:gd name="T8" fmla="*/ 24129 w 38404"/>
                <a:gd name="T9" fmla="*/ 5942 h 15716"/>
                <a:gd name="T10" fmla="*/ 20108 w 38404"/>
                <a:gd name="T11" fmla="*/ 4494 h 15716"/>
                <a:gd name="T12" fmla="*/ 18947 w 38404"/>
                <a:gd name="T13" fmla="*/ 2546 h 15716"/>
                <a:gd name="T14" fmla="*/ 17819 w 38404"/>
                <a:gd name="T15" fmla="*/ 5562 h 15716"/>
                <a:gd name="T16" fmla="*/ 12785 w 38404"/>
                <a:gd name="T17" fmla="*/ 4389 h 15716"/>
                <a:gd name="T18" fmla="*/ 10488 w 38404"/>
                <a:gd name="T19" fmla="*/ 2677 h 15716"/>
                <a:gd name="T20" fmla="*/ 8021 w 38404"/>
                <a:gd name="T21" fmla="*/ 2779 h 15716"/>
                <a:gd name="T22" fmla="*/ 5364 w 38404"/>
                <a:gd name="T23" fmla="*/ 5143 h 15716"/>
                <a:gd name="T24" fmla="*/ 3758 w 38404"/>
                <a:gd name="T25" fmla="*/ 3978 h 15716"/>
                <a:gd name="T26" fmla="*/ 2152 w 38404"/>
                <a:gd name="T27" fmla="*/ 5048 h 15716"/>
                <a:gd name="T28" fmla="*/ 1066 w 38404"/>
                <a:gd name="T29" fmla="*/ 3223 h 15716"/>
                <a:gd name="T30" fmla="*/ 1066 w 38404"/>
                <a:gd name="T31" fmla="*/ 3120 h 15716"/>
                <a:gd name="T32" fmla="*/ 1066 w 38404"/>
                <a:gd name="T33" fmla="*/ 2882 h 15716"/>
                <a:gd name="T34" fmla="*/ 1066 w 38404"/>
                <a:gd name="T35" fmla="*/ 2701 h 15716"/>
                <a:gd name="T36" fmla="*/ 1066 w 38404"/>
                <a:gd name="T37" fmla="*/ 1812 h 15716"/>
                <a:gd name="T38" fmla="*/ 892 w 38404"/>
                <a:gd name="T39" fmla="*/ 346 h 15716"/>
                <a:gd name="T40" fmla="*/ 791 w 38404"/>
                <a:gd name="T41" fmla="*/ 346 h 15716"/>
                <a:gd name="T42" fmla="*/ 791 w 38404"/>
                <a:gd name="T43" fmla="*/ 1812 h 15716"/>
                <a:gd name="T44" fmla="*/ 522 w 38404"/>
                <a:gd name="T45" fmla="*/ 2701 h 15716"/>
                <a:gd name="T46" fmla="*/ 522 w 38404"/>
                <a:gd name="T47" fmla="*/ 2882 h 15716"/>
                <a:gd name="T48" fmla="*/ 522 w 38404"/>
                <a:gd name="T49" fmla="*/ 3120 h 15716"/>
                <a:gd name="T50" fmla="*/ 522 w 38404"/>
                <a:gd name="T51" fmla="*/ 3223 h 15716"/>
                <a:gd name="T52" fmla="*/ 0 w 38404"/>
                <a:gd name="T53" fmla="*/ 15716 h 15716"/>
                <a:gd name="T54" fmla="*/ 27071 w 38404"/>
                <a:gd name="T55" fmla="*/ 6118 h 15716"/>
                <a:gd name="T56" fmla="*/ 28141 w 38404"/>
                <a:gd name="T57" fmla="*/ 5419 h 15716"/>
                <a:gd name="T58" fmla="*/ 28676 w 38404"/>
                <a:gd name="T59" fmla="*/ 5211 h 15716"/>
                <a:gd name="T60" fmla="*/ 31462 w 38404"/>
                <a:gd name="T61" fmla="*/ 5727 h 15716"/>
                <a:gd name="T62" fmla="*/ 31462 w 38404"/>
                <a:gd name="T63" fmla="*/ 6143 h 15716"/>
                <a:gd name="T64" fmla="*/ 31352 w 38404"/>
                <a:gd name="T65" fmla="*/ 5652 h 15716"/>
                <a:gd name="T66" fmla="*/ 30927 w 38404"/>
                <a:gd name="T67" fmla="*/ 5612 h 15716"/>
                <a:gd name="T68" fmla="*/ 31352 w 38404"/>
                <a:gd name="T69" fmla="*/ 6464 h 15716"/>
                <a:gd name="T70" fmla="*/ 30817 w 38404"/>
                <a:gd name="T71" fmla="*/ 5324 h 15716"/>
                <a:gd name="T72" fmla="*/ 30392 w 38404"/>
                <a:gd name="T73" fmla="*/ 5372 h 15716"/>
                <a:gd name="T74" fmla="*/ 30817 w 38404"/>
                <a:gd name="T75" fmla="*/ 6795 h 15716"/>
                <a:gd name="T76" fmla="*/ 30282 w 38404"/>
                <a:gd name="T77" fmla="*/ 5378 h 15716"/>
                <a:gd name="T78" fmla="*/ 29976 w 38404"/>
                <a:gd name="T79" fmla="*/ 5325 h 15716"/>
                <a:gd name="T80" fmla="*/ 29856 w 38404"/>
                <a:gd name="T81" fmla="*/ 6795 h 15716"/>
                <a:gd name="T82" fmla="*/ 29321 w 38404"/>
                <a:gd name="T83" fmla="*/ 4962 h 15716"/>
                <a:gd name="T84" fmla="*/ 29321 w 38404"/>
                <a:gd name="T85" fmla="*/ 5259 h 15716"/>
                <a:gd name="T86" fmla="*/ 29321 w 38404"/>
                <a:gd name="T87" fmla="*/ 5378 h 15716"/>
                <a:gd name="T88" fmla="*/ 29114 w 38404"/>
                <a:gd name="T89" fmla="*/ 5121 h 15716"/>
                <a:gd name="T90" fmla="*/ 28786 w 38404"/>
                <a:gd name="T91" fmla="*/ 6795 h 15716"/>
                <a:gd name="T92" fmla="*/ 28251 w 38404"/>
                <a:gd name="T93" fmla="*/ 5112 h 15716"/>
                <a:gd name="T94" fmla="*/ 28676 w 38404"/>
                <a:gd name="T95" fmla="*/ 6795 h 15716"/>
                <a:gd name="T96" fmla="*/ 28141 w 38404"/>
                <a:gd name="T97" fmla="*/ 5127 h 15716"/>
                <a:gd name="T98" fmla="*/ 28141 w 38404"/>
                <a:gd name="T99" fmla="*/ 5543 h 15716"/>
                <a:gd name="T100" fmla="*/ 27606 w 38404"/>
                <a:gd name="T101" fmla="*/ 5430 h 15716"/>
                <a:gd name="T102" fmla="*/ 27180 w 38404"/>
                <a:gd name="T103" fmla="*/ 5631 h 15716"/>
                <a:gd name="T104" fmla="*/ 27071 w 38404"/>
                <a:gd name="T105" fmla="*/ 5703 h 15716"/>
                <a:gd name="T106" fmla="*/ 27071 w 38404"/>
                <a:gd name="T107" fmla="*/ 5703 h 15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04" h="15716">
                  <a:moveTo>
                    <a:pt x="38400" y="7024"/>
                  </a:moveTo>
                  <a:cubicBezTo>
                    <a:pt x="37856" y="6958"/>
                    <a:pt x="37286" y="7101"/>
                    <a:pt x="36850" y="7454"/>
                  </a:cubicBezTo>
                  <a:cubicBezTo>
                    <a:pt x="36850" y="5170"/>
                    <a:pt x="36850" y="5170"/>
                    <a:pt x="36850" y="5170"/>
                  </a:cubicBezTo>
                  <a:cubicBezTo>
                    <a:pt x="35931" y="5170"/>
                    <a:pt x="35931" y="5170"/>
                    <a:pt x="35931" y="5170"/>
                  </a:cubicBezTo>
                  <a:cubicBezTo>
                    <a:pt x="35931" y="4972"/>
                    <a:pt x="35931" y="4972"/>
                    <a:pt x="35931" y="4972"/>
                  </a:cubicBezTo>
                  <a:cubicBezTo>
                    <a:pt x="35918" y="4972"/>
                    <a:pt x="35918" y="4972"/>
                    <a:pt x="35918" y="4972"/>
                  </a:cubicBezTo>
                  <a:cubicBezTo>
                    <a:pt x="36512" y="4882"/>
                    <a:pt x="36946" y="4686"/>
                    <a:pt x="36972" y="4674"/>
                  </a:cubicBezTo>
                  <a:cubicBezTo>
                    <a:pt x="36952" y="4680"/>
                    <a:pt x="36611" y="4775"/>
                    <a:pt x="36187" y="4775"/>
                  </a:cubicBezTo>
                  <a:cubicBezTo>
                    <a:pt x="35024" y="4775"/>
                    <a:pt x="35024" y="4775"/>
                    <a:pt x="35024" y="4775"/>
                  </a:cubicBezTo>
                  <a:cubicBezTo>
                    <a:pt x="35024" y="4733"/>
                    <a:pt x="35024" y="4733"/>
                    <a:pt x="35024" y="4733"/>
                  </a:cubicBezTo>
                  <a:cubicBezTo>
                    <a:pt x="35035" y="4717"/>
                    <a:pt x="35042" y="4698"/>
                    <a:pt x="35042" y="4678"/>
                  </a:cubicBezTo>
                  <a:cubicBezTo>
                    <a:pt x="35042" y="4628"/>
                    <a:pt x="35042" y="4628"/>
                    <a:pt x="35042" y="4628"/>
                  </a:cubicBezTo>
                  <a:cubicBezTo>
                    <a:pt x="35042" y="4575"/>
                    <a:pt x="34998" y="4531"/>
                    <a:pt x="34944" y="4531"/>
                  </a:cubicBezTo>
                  <a:cubicBezTo>
                    <a:pt x="34559" y="4531"/>
                    <a:pt x="34559" y="4531"/>
                    <a:pt x="34559" y="4531"/>
                  </a:cubicBezTo>
                  <a:cubicBezTo>
                    <a:pt x="34506" y="4531"/>
                    <a:pt x="34462" y="4575"/>
                    <a:pt x="34462" y="4628"/>
                  </a:cubicBezTo>
                  <a:cubicBezTo>
                    <a:pt x="34462" y="4678"/>
                    <a:pt x="34462" y="4678"/>
                    <a:pt x="34462" y="4678"/>
                  </a:cubicBezTo>
                  <a:cubicBezTo>
                    <a:pt x="34462" y="4698"/>
                    <a:pt x="34468" y="4717"/>
                    <a:pt x="34479" y="4733"/>
                  </a:cubicBezTo>
                  <a:cubicBezTo>
                    <a:pt x="34479" y="7608"/>
                    <a:pt x="34479" y="7608"/>
                    <a:pt x="34479" y="7608"/>
                  </a:cubicBezTo>
                  <a:cubicBezTo>
                    <a:pt x="34410" y="7550"/>
                    <a:pt x="34339" y="7493"/>
                    <a:pt x="34266" y="7436"/>
                  </a:cubicBezTo>
                  <a:cubicBezTo>
                    <a:pt x="34266" y="5869"/>
                    <a:pt x="34266" y="5869"/>
                    <a:pt x="34266" y="5869"/>
                  </a:cubicBezTo>
                  <a:cubicBezTo>
                    <a:pt x="33650" y="5869"/>
                    <a:pt x="33650" y="5869"/>
                    <a:pt x="33650" y="5869"/>
                  </a:cubicBezTo>
                  <a:cubicBezTo>
                    <a:pt x="33650" y="6998"/>
                    <a:pt x="33650" y="6998"/>
                    <a:pt x="33650" y="6998"/>
                  </a:cubicBezTo>
                  <a:cubicBezTo>
                    <a:pt x="33488" y="6895"/>
                    <a:pt x="33323" y="6799"/>
                    <a:pt x="33156" y="6715"/>
                  </a:cubicBezTo>
                  <a:cubicBezTo>
                    <a:pt x="33156" y="5686"/>
                    <a:pt x="33156" y="5686"/>
                    <a:pt x="33156" y="5686"/>
                  </a:cubicBezTo>
                  <a:cubicBezTo>
                    <a:pt x="31900" y="5686"/>
                    <a:pt x="31900" y="5686"/>
                    <a:pt x="31900" y="5686"/>
                  </a:cubicBezTo>
                  <a:cubicBezTo>
                    <a:pt x="31900" y="6025"/>
                    <a:pt x="31900" y="6025"/>
                    <a:pt x="31900" y="6025"/>
                  </a:cubicBezTo>
                  <a:cubicBezTo>
                    <a:pt x="31361" y="5305"/>
                    <a:pt x="30368" y="4843"/>
                    <a:pt x="29252" y="4843"/>
                  </a:cubicBezTo>
                  <a:cubicBezTo>
                    <a:pt x="28010" y="4843"/>
                    <a:pt x="26920" y="5416"/>
                    <a:pt x="26438" y="6279"/>
                  </a:cubicBezTo>
                  <a:cubicBezTo>
                    <a:pt x="25661" y="6166"/>
                    <a:pt x="24854" y="6264"/>
                    <a:pt x="24129" y="6573"/>
                  </a:cubicBezTo>
                  <a:cubicBezTo>
                    <a:pt x="24129" y="5942"/>
                    <a:pt x="24129" y="5942"/>
                    <a:pt x="24129" y="5942"/>
                  </a:cubicBezTo>
                  <a:cubicBezTo>
                    <a:pt x="22996" y="5942"/>
                    <a:pt x="22996" y="5942"/>
                    <a:pt x="22996" y="5942"/>
                  </a:cubicBezTo>
                  <a:cubicBezTo>
                    <a:pt x="22996" y="6022"/>
                    <a:pt x="22996" y="6022"/>
                    <a:pt x="22996" y="6022"/>
                  </a:cubicBezTo>
                  <a:cubicBezTo>
                    <a:pt x="22204" y="5230"/>
                    <a:pt x="22204" y="5230"/>
                    <a:pt x="22204" y="5230"/>
                  </a:cubicBezTo>
                  <a:cubicBezTo>
                    <a:pt x="20283" y="5230"/>
                    <a:pt x="20283" y="5230"/>
                    <a:pt x="20283" y="5230"/>
                  </a:cubicBezTo>
                  <a:cubicBezTo>
                    <a:pt x="20283" y="4887"/>
                    <a:pt x="20283" y="4887"/>
                    <a:pt x="20283" y="4887"/>
                  </a:cubicBezTo>
                  <a:cubicBezTo>
                    <a:pt x="20108" y="4494"/>
                    <a:pt x="20108" y="4494"/>
                    <a:pt x="20108" y="4494"/>
                  </a:cubicBezTo>
                  <a:cubicBezTo>
                    <a:pt x="19950" y="4852"/>
                    <a:pt x="19950" y="4852"/>
                    <a:pt x="19950" y="4852"/>
                  </a:cubicBezTo>
                  <a:cubicBezTo>
                    <a:pt x="19950" y="2546"/>
                    <a:pt x="19950" y="2546"/>
                    <a:pt x="19950" y="2546"/>
                  </a:cubicBezTo>
                  <a:cubicBezTo>
                    <a:pt x="19792" y="2546"/>
                    <a:pt x="19792" y="2546"/>
                    <a:pt x="19792" y="2546"/>
                  </a:cubicBezTo>
                  <a:cubicBezTo>
                    <a:pt x="19593" y="2099"/>
                    <a:pt x="19593" y="2099"/>
                    <a:pt x="19593" y="2099"/>
                  </a:cubicBezTo>
                  <a:cubicBezTo>
                    <a:pt x="19369" y="1596"/>
                    <a:pt x="19369" y="1596"/>
                    <a:pt x="19369" y="1596"/>
                  </a:cubicBezTo>
                  <a:cubicBezTo>
                    <a:pt x="18947" y="2546"/>
                    <a:pt x="18947" y="2546"/>
                    <a:pt x="18947" y="2546"/>
                  </a:cubicBezTo>
                  <a:cubicBezTo>
                    <a:pt x="18789" y="2546"/>
                    <a:pt x="18789" y="2546"/>
                    <a:pt x="18789" y="2546"/>
                  </a:cubicBezTo>
                  <a:cubicBezTo>
                    <a:pt x="18789" y="4852"/>
                    <a:pt x="18789" y="4852"/>
                    <a:pt x="18789" y="4852"/>
                  </a:cubicBezTo>
                  <a:cubicBezTo>
                    <a:pt x="18630" y="4494"/>
                    <a:pt x="18630" y="4494"/>
                    <a:pt x="18630" y="4494"/>
                  </a:cubicBezTo>
                  <a:cubicBezTo>
                    <a:pt x="18456" y="4887"/>
                    <a:pt x="18456" y="4887"/>
                    <a:pt x="18456" y="4887"/>
                  </a:cubicBezTo>
                  <a:cubicBezTo>
                    <a:pt x="18456" y="5426"/>
                    <a:pt x="18456" y="5426"/>
                    <a:pt x="18456" y="5426"/>
                  </a:cubicBezTo>
                  <a:cubicBezTo>
                    <a:pt x="18229" y="5422"/>
                    <a:pt x="18013" y="5463"/>
                    <a:pt x="17819" y="5562"/>
                  </a:cubicBezTo>
                  <a:cubicBezTo>
                    <a:pt x="17819" y="4619"/>
                    <a:pt x="17819" y="4619"/>
                    <a:pt x="17819" y="4619"/>
                  </a:cubicBezTo>
                  <a:cubicBezTo>
                    <a:pt x="16286" y="4619"/>
                    <a:pt x="16286" y="4619"/>
                    <a:pt x="16286" y="4619"/>
                  </a:cubicBezTo>
                  <a:cubicBezTo>
                    <a:pt x="16286" y="4340"/>
                    <a:pt x="16286" y="4340"/>
                    <a:pt x="16286" y="4340"/>
                  </a:cubicBezTo>
                  <a:cubicBezTo>
                    <a:pt x="14716" y="4340"/>
                    <a:pt x="14716" y="4340"/>
                    <a:pt x="14716" y="4340"/>
                  </a:cubicBezTo>
                  <a:cubicBezTo>
                    <a:pt x="14716" y="5219"/>
                    <a:pt x="14716" y="5219"/>
                    <a:pt x="14716" y="5219"/>
                  </a:cubicBezTo>
                  <a:cubicBezTo>
                    <a:pt x="14164" y="4750"/>
                    <a:pt x="13486" y="4474"/>
                    <a:pt x="12785" y="4389"/>
                  </a:cubicBezTo>
                  <a:cubicBezTo>
                    <a:pt x="12785" y="2677"/>
                    <a:pt x="12785" y="2677"/>
                    <a:pt x="12785" y="2677"/>
                  </a:cubicBezTo>
                  <a:cubicBezTo>
                    <a:pt x="12262" y="2677"/>
                    <a:pt x="12262" y="2677"/>
                    <a:pt x="12262" y="2677"/>
                  </a:cubicBezTo>
                  <a:cubicBezTo>
                    <a:pt x="12262" y="2456"/>
                    <a:pt x="12262" y="2456"/>
                    <a:pt x="12262" y="2456"/>
                  </a:cubicBezTo>
                  <a:cubicBezTo>
                    <a:pt x="10733" y="2456"/>
                    <a:pt x="10733" y="2456"/>
                    <a:pt x="10733" y="2456"/>
                  </a:cubicBezTo>
                  <a:cubicBezTo>
                    <a:pt x="10733" y="2677"/>
                    <a:pt x="10733" y="2677"/>
                    <a:pt x="10733" y="2677"/>
                  </a:cubicBezTo>
                  <a:cubicBezTo>
                    <a:pt x="10488" y="2677"/>
                    <a:pt x="10488" y="2677"/>
                    <a:pt x="10488" y="2677"/>
                  </a:cubicBezTo>
                  <a:cubicBezTo>
                    <a:pt x="10488" y="4829"/>
                    <a:pt x="10488" y="4829"/>
                    <a:pt x="10488" y="4829"/>
                  </a:cubicBezTo>
                  <a:cubicBezTo>
                    <a:pt x="10431" y="4861"/>
                    <a:pt x="10374" y="4895"/>
                    <a:pt x="10318" y="4930"/>
                  </a:cubicBezTo>
                  <a:cubicBezTo>
                    <a:pt x="10318" y="2557"/>
                    <a:pt x="10318" y="2557"/>
                    <a:pt x="10318" y="2557"/>
                  </a:cubicBezTo>
                  <a:cubicBezTo>
                    <a:pt x="8941" y="2557"/>
                    <a:pt x="8941" y="2557"/>
                    <a:pt x="8941" y="2557"/>
                  </a:cubicBezTo>
                  <a:cubicBezTo>
                    <a:pt x="8716" y="2779"/>
                    <a:pt x="8716" y="2779"/>
                    <a:pt x="8716" y="2779"/>
                  </a:cubicBezTo>
                  <a:cubicBezTo>
                    <a:pt x="8021" y="2779"/>
                    <a:pt x="8021" y="2779"/>
                    <a:pt x="8021" y="2779"/>
                  </a:cubicBezTo>
                  <a:cubicBezTo>
                    <a:pt x="8021" y="5682"/>
                    <a:pt x="8021" y="5682"/>
                    <a:pt x="8021" y="5682"/>
                  </a:cubicBezTo>
                  <a:cubicBezTo>
                    <a:pt x="8001" y="5666"/>
                    <a:pt x="7981" y="5650"/>
                    <a:pt x="7962" y="5633"/>
                  </a:cubicBezTo>
                  <a:cubicBezTo>
                    <a:pt x="7297" y="5031"/>
                    <a:pt x="6341" y="4853"/>
                    <a:pt x="5503" y="5098"/>
                  </a:cubicBezTo>
                  <a:cubicBezTo>
                    <a:pt x="5503" y="5048"/>
                    <a:pt x="5503" y="5048"/>
                    <a:pt x="5503" y="5048"/>
                  </a:cubicBezTo>
                  <a:cubicBezTo>
                    <a:pt x="5364" y="5048"/>
                    <a:pt x="5364" y="5048"/>
                    <a:pt x="5364" y="5048"/>
                  </a:cubicBezTo>
                  <a:cubicBezTo>
                    <a:pt x="5364" y="5143"/>
                    <a:pt x="5364" y="5143"/>
                    <a:pt x="5364" y="5143"/>
                  </a:cubicBezTo>
                  <a:cubicBezTo>
                    <a:pt x="5348" y="5148"/>
                    <a:pt x="5333" y="5154"/>
                    <a:pt x="5317" y="5160"/>
                  </a:cubicBezTo>
                  <a:cubicBezTo>
                    <a:pt x="5205" y="5088"/>
                    <a:pt x="5205" y="5088"/>
                    <a:pt x="5205" y="5088"/>
                  </a:cubicBezTo>
                  <a:cubicBezTo>
                    <a:pt x="5203" y="5088"/>
                    <a:pt x="5203" y="5088"/>
                    <a:pt x="5203" y="5088"/>
                  </a:cubicBezTo>
                  <a:cubicBezTo>
                    <a:pt x="5095" y="4522"/>
                    <a:pt x="4228" y="4230"/>
                    <a:pt x="3892" y="4138"/>
                  </a:cubicBezTo>
                  <a:cubicBezTo>
                    <a:pt x="3898" y="4122"/>
                    <a:pt x="3902" y="4105"/>
                    <a:pt x="3902" y="4087"/>
                  </a:cubicBezTo>
                  <a:cubicBezTo>
                    <a:pt x="3902" y="4009"/>
                    <a:pt x="3758" y="3978"/>
                    <a:pt x="3758" y="3978"/>
                  </a:cubicBezTo>
                  <a:cubicBezTo>
                    <a:pt x="3758" y="3978"/>
                    <a:pt x="3614" y="4009"/>
                    <a:pt x="3614" y="4087"/>
                  </a:cubicBezTo>
                  <a:cubicBezTo>
                    <a:pt x="3614" y="4105"/>
                    <a:pt x="3618" y="4122"/>
                    <a:pt x="3624" y="4138"/>
                  </a:cubicBezTo>
                  <a:cubicBezTo>
                    <a:pt x="3287" y="4231"/>
                    <a:pt x="2418" y="4523"/>
                    <a:pt x="2313" y="5092"/>
                  </a:cubicBezTo>
                  <a:cubicBezTo>
                    <a:pt x="2165" y="5182"/>
                    <a:pt x="2165" y="5182"/>
                    <a:pt x="2165" y="5182"/>
                  </a:cubicBezTo>
                  <a:cubicBezTo>
                    <a:pt x="2152" y="5182"/>
                    <a:pt x="2152" y="5182"/>
                    <a:pt x="2152" y="5182"/>
                  </a:cubicBezTo>
                  <a:cubicBezTo>
                    <a:pt x="2152" y="5048"/>
                    <a:pt x="2152" y="5048"/>
                    <a:pt x="2152" y="5048"/>
                  </a:cubicBezTo>
                  <a:cubicBezTo>
                    <a:pt x="2013" y="5048"/>
                    <a:pt x="2013" y="5048"/>
                    <a:pt x="2013" y="5048"/>
                  </a:cubicBezTo>
                  <a:cubicBezTo>
                    <a:pt x="2013" y="5582"/>
                    <a:pt x="2013" y="5582"/>
                    <a:pt x="2013" y="5582"/>
                  </a:cubicBezTo>
                  <a:cubicBezTo>
                    <a:pt x="1748" y="5587"/>
                    <a:pt x="1485" y="5680"/>
                    <a:pt x="1283" y="5863"/>
                  </a:cubicBezTo>
                  <a:cubicBezTo>
                    <a:pt x="1132" y="5999"/>
                    <a:pt x="1132" y="5999"/>
                    <a:pt x="1132" y="5999"/>
                  </a:cubicBezTo>
                  <a:cubicBezTo>
                    <a:pt x="1111" y="6019"/>
                    <a:pt x="1088" y="6036"/>
                    <a:pt x="1066" y="6054"/>
                  </a:cubicBezTo>
                  <a:cubicBezTo>
                    <a:pt x="1066" y="3223"/>
                    <a:pt x="1066" y="3223"/>
                    <a:pt x="1066" y="3223"/>
                  </a:cubicBezTo>
                  <a:cubicBezTo>
                    <a:pt x="1138" y="3223"/>
                    <a:pt x="1138" y="3223"/>
                    <a:pt x="1138" y="3223"/>
                  </a:cubicBezTo>
                  <a:cubicBezTo>
                    <a:pt x="1148" y="3223"/>
                    <a:pt x="1156" y="3215"/>
                    <a:pt x="1156" y="3205"/>
                  </a:cubicBezTo>
                  <a:cubicBezTo>
                    <a:pt x="1156" y="3173"/>
                    <a:pt x="1156" y="3173"/>
                    <a:pt x="1156" y="3173"/>
                  </a:cubicBezTo>
                  <a:cubicBezTo>
                    <a:pt x="1156" y="3163"/>
                    <a:pt x="1148" y="3155"/>
                    <a:pt x="1138" y="3155"/>
                  </a:cubicBezTo>
                  <a:cubicBezTo>
                    <a:pt x="1066" y="3155"/>
                    <a:pt x="1066" y="3155"/>
                    <a:pt x="1066" y="3155"/>
                  </a:cubicBezTo>
                  <a:cubicBezTo>
                    <a:pt x="1066" y="3120"/>
                    <a:pt x="1066" y="3120"/>
                    <a:pt x="1066" y="3120"/>
                  </a:cubicBezTo>
                  <a:cubicBezTo>
                    <a:pt x="1138" y="3120"/>
                    <a:pt x="1138" y="3120"/>
                    <a:pt x="1138" y="3120"/>
                  </a:cubicBezTo>
                  <a:cubicBezTo>
                    <a:pt x="1148" y="3120"/>
                    <a:pt x="1156" y="3112"/>
                    <a:pt x="1156" y="3102"/>
                  </a:cubicBezTo>
                  <a:cubicBezTo>
                    <a:pt x="1156" y="3044"/>
                    <a:pt x="1156" y="3044"/>
                    <a:pt x="1156" y="3044"/>
                  </a:cubicBezTo>
                  <a:cubicBezTo>
                    <a:pt x="1156" y="3035"/>
                    <a:pt x="1148" y="3027"/>
                    <a:pt x="1138" y="3027"/>
                  </a:cubicBezTo>
                  <a:cubicBezTo>
                    <a:pt x="1066" y="3027"/>
                    <a:pt x="1066" y="3027"/>
                    <a:pt x="1066" y="3027"/>
                  </a:cubicBezTo>
                  <a:cubicBezTo>
                    <a:pt x="1066" y="2882"/>
                    <a:pt x="1066" y="2882"/>
                    <a:pt x="1066" y="2882"/>
                  </a:cubicBezTo>
                  <a:cubicBezTo>
                    <a:pt x="1138" y="2882"/>
                    <a:pt x="1138" y="2882"/>
                    <a:pt x="1138" y="2882"/>
                  </a:cubicBezTo>
                  <a:cubicBezTo>
                    <a:pt x="1148" y="2882"/>
                    <a:pt x="1156" y="2874"/>
                    <a:pt x="1156" y="2864"/>
                  </a:cubicBezTo>
                  <a:cubicBezTo>
                    <a:pt x="1156" y="2864"/>
                    <a:pt x="1156" y="2864"/>
                    <a:pt x="1156" y="2864"/>
                  </a:cubicBezTo>
                  <a:cubicBezTo>
                    <a:pt x="1156" y="2854"/>
                    <a:pt x="1148" y="2846"/>
                    <a:pt x="1138" y="2846"/>
                  </a:cubicBezTo>
                  <a:cubicBezTo>
                    <a:pt x="1066" y="2846"/>
                    <a:pt x="1066" y="2846"/>
                    <a:pt x="1066" y="2846"/>
                  </a:cubicBezTo>
                  <a:cubicBezTo>
                    <a:pt x="1066" y="2701"/>
                    <a:pt x="1066" y="2701"/>
                    <a:pt x="1066" y="2701"/>
                  </a:cubicBezTo>
                  <a:cubicBezTo>
                    <a:pt x="1138" y="2701"/>
                    <a:pt x="1138" y="2701"/>
                    <a:pt x="1138" y="2701"/>
                  </a:cubicBezTo>
                  <a:cubicBezTo>
                    <a:pt x="1148" y="2701"/>
                    <a:pt x="1156" y="2694"/>
                    <a:pt x="1156" y="2684"/>
                  </a:cubicBezTo>
                  <a:cubicBezTo>
                    <a:pt x="1156" y="2576"/>
                    <a:pt x="1156" y="2576"/>
                    <a:pt x="1156" y="2576"/>
                  </a:cubicBezTo>
                  <a:cubicBezTo>
                    <a:pt x="1156" y="2566"/>
                    <a:pt x="1148" y="2558"/>
                    <a:pt x="1138" y="2558"/>
                  </a:cubicBezTo>
                  <a:cubicBezTo>
                    <a:pt x="1066" y="2558"/>
                    <a:pt x="1066" y="2558"/>
                    <a:pt x="1066" y="2558"/>
                  </a:cubicBezTo>
                  <a:cubicBezTo>
                    <a:pt x="1066" y="1812"/>
                    <a:pt x="1066" y="1812"/>
                    <a:pt x="1066" y="1812"/>
                  </a:cubicBezTo>
                  <a:cubicBezTo>
                    <a:pt x="869" y="1812"/>
                    <a:pt x="869" y="1812"/>
                    <a:pt x="869" y="1812"/>
                  </a:cubicBezTo>
                  <a:cubicBezTo>
                    <a:pt x="869" y="988"/>
                    <a:pt x="869" y="988"/>
                    <a:pt x="869" y="988"/>
                  </a:cubicBezTo>
                  <a:cubicBezTo>
                    <a:pt x="892" y="988"/>
                    <a:pt x="892" y="988"/>
                    <a:pt x="892" y="988"/>
                  </a:cubicBezTo>
                  <a:cubicBezTo>
                    <a:pt x="902" y="988"/>
                    <a:pt x="910" y="980"/>
                    <a:pt x="910" y="970"/>
                  </a:cubicBezTo>
                  <a:cubicBezTo>
                    <a:pt x="910" y="363"/>
                    <a:pt x="910" y="363"/>
                    <a:pt x="910" y="363"/>
                  </a:cubicBezTo>
                  <a:cubicBezTo>
                    <a:pt x="910" y="354"/>
                    <a:pt x="902" y="346"/>
                    <a:pt x="892" y="346"/>
                  </a:cubicBezTo>
                  <a:cubicBezTo>
                    <a:pt x="869" y="346"/>
                    <a:pt x="869" y="346"/>
                    <a:pt x="869" y="346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69" y="8"/>
                    <a:pt x="861" y="0"/>
                    <a:pt x="851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799" y="0"/>
                    <a:pt x="791" y="8"/>
                    <a:pt x="791" y="17"/>
                  </a:cubicBezTo>
                  <a:cubicBezTo>
                    <a:pt x="791" y="346"/>
                    <a:pt x="791" y="346"/>
                    <a:pt x="791" y="346"/>
                  </a:cubicBezTo>
                  <a:cubicBezTo>
                    <a:pt x="768" y="346"/>
                    <a:pt x="768" y="346"/>
                    <a:pt x="768" y="346"/>
                  </a:cubicBezTo>
                  <a:cubicBezTo>
                    <a:pt x="758" y="346"/>
                    <a:pt x="750" y="354"/>
                    <a:pt x="750" y="363"/>
                  </a:cubicBezTo>
                  <a:cubicBezTo>
                    <a:pt x="750" y="970"/>
                    <a:pt x="750" y="970"/>
                    <a:pt x="750" y="970"/>
                  </a:cubicBezTo>
                  <a:cubicBezTo>
                    <a:pt x="750" y="980"/>
                    <a:pt x="758" y="988"/>
                    <a:pt x="768" y="988"/>
                  </a:cubicBezTo>
                  <a:cubicBezTo>
                    <a:pt x="791" y="988"/>
                    <a:pt x="791" y="988"/>
                    <a:pt x="791" y="988"/>
                  </a:cubicBezTo>
                  <a:cubicBezTo>
                    <a:pt x="791" y="1812"/>
                    <a:pt x="791" y="1812"/>
                    <a:pt x="791" y="1812"/>
                  </a:cubicBezTo>
                  <a:cubicBezTo>
                    <a:pt x="594" y="1812"/>
                    <a:pt x="594" y="1812"/>
                    <a:pt x="594" y="1812"/>
                  </a:cubicBezTo>
                  <a:cubicBezTo>
                    <a:pt x="594" y="2558"/>
                    <a:pt x="594" y="2558"/>
                    <a:pt x="594" y="2558"/>
                  </a:cubicBezTo>
                  <a:cubicBezTo>
                    <a:pt x="522" y="2558"/>
                    <a:pt x="522" y="2558"/>
                    <a:pt x="522" y="2558"/>
                  </a:cubicBezTo>
                  <a:cubicBezTo>
                    <a:pt x="512" y="2558"/>
                    <a:pt x="504" y="2566"/>
                    <a:pt x="504" y="2576"/>
                  </a:cubicBezTo>
                  <a:cubicBezTo>
                    <a:pt x="504" y="2684"/>
                    <a:pt x="504" y="2684"/>
                    <a:pt x="504" y="2684"/>
                  </a:cubicBezTo>
                  <a:cubicBezTo>
                    <a:pt x="504" y="2694"/>
                    <a:pt x="512" y="2701"/>
                    <a:pt x="522" y="2701"/>
                  </a:cubicBezTo>
                  <a:cubicBezTo>
                    <a:pt x="594" y="2701"/>
                    <a:pt x="594" y="2701"/>
                    <a:pt x="594" y="2701"/>
                  </a:cubicBezTo>
                  <a:cubicBezTo>
                    <a:pt x="594" y="2846"/>
                    <a:pt x="594" y="2846"/>
                    <a:pt x="594" y="2846"/>
                  </a:cubicBezTo>
                  <a:cubicBezTo>
                    <a:pt x="522" y="2846"/>
                    <a:pt x="522" y="2846"/>
                    <a:pt x="522" y="2846"/>
                  </a:cubicBezTo>
                  <a:cubicBezTo>
                    <a:pt x="512" y="2846"/>
                    <a:pt x="504" y="2854"/>
                    <a:pt x="504" y="2864"/>
                  </a:cubicBezTo>
                  <a:cubicBezTo>
                    <a:pt x="504" y="2864"/>
                    <a:pt x="504" y="2864"/>
                    <a:pt x="504" y="2864"/>
                  </a:cubicBezTo>
                  <a:cubicBezTo>
                    <a:pt x="504" y="2874"/>
                    <a:pt x="512" y="2882"/>
                    <a:pt x="522" y="2882"/>
                  </a:cubicBezTo>
                  <a:cubicBezTo>
                    <a:pt x="594" y="2882"/>
                    <a:pt x="594" y="2882"/>
                    <a:pt x="594" y="2882"/>
                  </a:cubicBezTo>
                  <a:cubicBezTo>
                    <a:pt x="594" y="3027"/>
                    <a:pt x="594" y="3027"/>
                    <a:pt x="594" y="3027"/>
                  </a:cubicBezTo>
                  <a:cubicBezTo>
                    <a:pt x="522" y="3027"/>
                    <a:pt x="522" y="3027"/>
                    <a:pt x="522" y="3027"/>
                  </a:cubicBezTo>
                  <a:cubicBezTo>
                    <a:pt x="512" y="3027"/>
                    <a:pt x="504" y="3035"/>
                    <a:pt x="504" y="3044"/>
                  </a:cubicBezTo>
                  <a:cubicBezTo>
                    <a:pt x="504" y="3102"/>
                    <a:pt x="504" y="3102"/>
                    <a:pt x="504" y="3102"/>
                  </a:cubicBezTo>
                  <a:cubicBezTo>
                    <a:pt x="504" y="3112"/>
                    <a:pt x="512" y="3120"/>
                    <a:pt x="522" y="3120"/>
                  </a:cubicBezTo>
                  <a:cubicBezTo>
                    <a:pt x="594" y="3120"/>
                    <a:pt x="594" y="3120"/>
                    <a:pt x="594" y="3120"/>
                  </a:cubicBezTo>
                  <a:cubicBezTo>
                    <a:pt x="594" y="3155"/>
                    <a:pt x="594" y="3155"/>
                    <a:pt x="594" y="3155"/>
                  </a:cubicBezTo>
                  <a:cubicBezTo>
                    <a:pt x="522" y="3155"/>
                    <a:pt x="522" y="3155"/>
                    <a:pt x="522" y="3155"/>
                  </a:cubicBezTo>
                  <a:cubicBezTo>
                    <a:pt x="512" y="3155"/>
                    <a:pt x="504" y="3163"/>
                    <a:pt x="504" y="3173"/>
                  </a:cubicBezTo>
                  <a:cubicBezTo>
                    <a:pt x="504" y="3205"/>
                    <a:pt x="504" y="3205"/>
                    <a:pt x="504" y="3205"/>
                  </a:cubicBezTo>
                  <a:cubicBezTo>
                    <a:pt x="504" y="3215"/>
                    <a:pt x="512" y="3223"/>
                    <a:pt x="522" y="3223"/>
                  </a:cubicBezTo>
                  <a:cubicBezTo>
                    <a:pt x="594" y="3223"/>
                    <a:pt x="594" y="3223"/>
                    <a:pt x="594" y="3223"/>
                  </a:cubicBezTo>
                  <a:cubicBezTo>
                    <a:pt x="594" y="6261"/>
                    <a:pt x="594" y="6261"/>
                    <a:pt x="594" y="6261"/>
                  </a:cubicBezTo>
                  <a:cubicBezTo>
                    <a:pt x="564" y="6266"/>
                    <a:pt x="534" y="6270"/>
                    <a:pt x="504" y="6274"/>
                  </a:cubicBezTo>
                  <a:cubicBezTo>
                    <a:pt x="504" y="5440"/>
                    <a:pt x="504" y="5440"/>
                    <a:pt x="504" y="5440"/>
                  </a:cubicBezTo>
                  <a:cubicBezTo>
                    <a:pt x="0" y="5440"/>
                    <a:pt x="0" y="5440"/>
                    <a:pt x="0" y="5440"/>
                  </a:cubicBezTo>
                  <a:cubicBezTo>
                    <a:pt x="0" y="15716"/>
                    <a:pt x="0" y="15716"/>
                    <a:pt x="0" y="15716"/>
                  </a:cubicBezTo>
                  <a:cubicBezTo>
                    <a:pt x="38404" y="15716"/>
                    <a:pt x="38404" y="15716"/>
                    <a:pt x="38404" y="15716"/>
                  </a:cubicBezTo>
                  <a:cubicBezTo>
                    <a:pt x="38404" y="7025"/>
                    <a:pt x="38404" y="7025"/>
                    <a:pt x="38404" y="7025"/>
                  </a:cubicBezTo>
                  <a:cubicBezTo>
                    <a:pt x="38403" y="7025"/>
                    <a:pt x="38402" y="7025"/>
                    <a:pt x="38400" y="7024"/>
                  </a:cubicBezTo>
                  <a:close/>
                  <a:moveTo>
                    <a:pt x="27071" y="6421"/>
                  </a:moveTo>
                  <a:cubicBezTo>
                    <a:pt x="26990" y="6396"/>
                    <a:pt x="26909" y="6374"/>
                    <a:pt x="26827" y="6354"/>
                  </a:cubicBezTo>
                  <a:cubicBezTo>
                    <a:pt x="26902" y="6271"/>
                    <a:pt x="26983" y="6192"/>
                    <a:pt x="27071" y="6118"/>
                  </a:cubicBezTo>
                  <a:lnTo>
                    <a:pt x="27071" y="6421"/>
                  </a:lnTo>
                  <a:close/>
                  <a:moveTo>
                    <a:pt x="27606" y="5630"/>
                  </a:moveTo>
                  <a:cubicBezTo>
                    <a:pt x="27589" y="5638"/>
                    <a:pt x="27572" y="5646"/>
                    <a:pt x="27555" y="5655"/>
                  </a:cubicBezTo>
                  <a:cubicBezTo>
                    <a:pt x="27606" y="5605"/>
                    <a:pt x="27606" y="5605"/>
                    <a:pt x="27606" y="5605"/>
                  </a:cubicBezTo>
                  <a:lnTo>
                    <a:pt x="27606" y="5630"/>
                  </a:lnTo>
                  <a:close/>
                  <a:moveTo>
                    <a:pt x="28141" y="5419"/>
                  </a:moveTo>
                  <a:cubicBezTo>
                    <a:pt x="28103" y="5431"/>
                    <a:pt x="28066" y="5443"/>
                    <a:pt x="28028" y="5456"/>
                  </a:cubicBezTo>
                  <a:cubicBezTo>
                    <a:pt x="28141" y="5368"/>
                    <a:pt x="28141" y="5368"/>
                    <a:pt x="28141" y="5368"/>
                  </a:cubicBezTo>
                  <a:lnTo>
                    <a:pt x="28141" y="5419"/>
                  </a:lnTo>
                  <a:close/>
                  <a:moveTo>
                    <a:pt x="28676" y="5300"/>
                  </a:moveTo>
                  <a:cubicBezTo>
                    <a:pt x="28612" y="5310"/>
                    <a:pt x="28550" y="5320"/>
                    <a:pt x="28487" y="5333"/>
                  </a:cubicBezTo>
                  <a:cubicBezTo>
                    <a:pt x="28676" y="5211"/>
                    <a:pt x="28676" y="5211"/>
                    <a:pt x="28676" y="5211"/>
                  </a:cubicBezTo>
                  <a:lnTo>
                    <a:pt x="28676" y="5300"/>
                  </a:lnTo>
                  <a:close/>
                  <a:moveTo>
                    <a:pt x="29212" y="5259"/>
                  </a:moveTo>
                  <a:cubicBezTo>
                    <a:pt x="29164" y="5259"/>
                    <a:pt x="29118" y="5261"/>
                    <a:pt x="29071" y="5263"/>
                  </a:cubicBezTo>
                  <a:cubicBezTo>
                    <a:pt x="29212" y="5196"/>
                    <a:pt x="29212" y="5196"/>
                    <a:pt x="29212" y="5196"/>
                  </a:cubicBezTo>
                  <a:lnTo>
                    <a:pt x="29212" y="5259"/>
                  </a:lnTo>
                  <a:close/>
                  <a:moveTo>
                    <a:pt x="31462" y="5727"/>
                  </a:moveTo>
                  <a:cubicBezTo>
                    <a:pt x="31629" y="5873"/>
                    <a:pt x="31772" y="6036"/>
                    <a:pt x="31888" y="6213"/>
                  </a:cubicBezTo>
                  <a:cubicBezTo>
                    <a:pt x="31888" y="6363"/>
                    <a:pt x="31888" y="6363"/>
                    <a:pt x="31888" y="6363"/>
                  </a:cubicBezTo>
                  <a:cubicBezTo>
                    <a:pt x="31872" y="6363"/>
                    <a:pt x="31856" y="6363"/>
                    <a:pt x="31841" y="6364"/>
                  </a:cubicBezTo>
                  <a:cubicBezTo>
                    <a:pt x="31730" y="6228"/>
                    <a:pt x="31603" y="6103"/>
                    <a:pt x="31462" y="5989"/>
                  </a:cubicBezTo>
                  <a:lnTo>
                    <a:pt x="31462" y="5727"/>
                  </a:lnTo>
                  <a:close/>
                  <a:moveTo>
                    <a:pt x="31462" y="6143"/>
                  </a:moveTo>
                  <a:cubicBezTo>
                    <a:pt x="31546" y="6216"/>
                    <a:pt x="31624" y="6294"/>
                    <a:pt x="31696" y="6376"/>
                  </a:cubicBezTo>
                  <a:cubicBezTo>
                    <a:pt x="31616" y="6386"/>
                    <a:pt x="31538" y="6402"/>
                    <a:pt x="31462" y="6426"/>
                  </a:cubicBezTo>
                  <a:lnTo>
                    <a:pt x="31462" y="6143"/>
                  </a:lnTo>
                  <a:close/>
                  <a:moveTo>
                    <a:pt x="31352" y="5890"/>
                  </a:moveTo>
                  <a:cubicBezTo>
                    <a:pt x="31046" y="5577"/>
                    <a:pt x="31046" y="5577"/>
                    <a:pt x="31046" y="5577"/>
                  </a:cubicBezTo>
                  <a:cubicBezTo>
                    <a:pt x="31352" y="5652"/>
                    <a:pt x="31352" y="5652"/>
                    <a:pt x="31352" y="5652"/>
                  </a:cubicBezTo>
                  <a:lnTo>
                    <a:pt x="31352" y="5890"/>
                  </a:lnTo>
                  <a:close/>
                  <a:moveTo>
                    <a:pt x="30927" y="5362"/>
                  </a:moveTo>
                  <a:cubicBezTo>
                    <a:pt x="31001" y="5401"/>
                    <a:pt x="31072" y="5443"/>
                    <a:pt x="31141" y="5487"/>
                  </a:cubicBezTo>
                  <a:cubicBezTo>
                    <a:pt x="30927" y="5434"/>
                    <a:pt x="30927" y="5434"/>
                    <a:pt x="30927" y="5434"/>
                  </a:cubicBezTo>
                  <a:lnTo>
                    <a:pt x="30927" y="5362"/>
                  </a:lnTo>
                  <a:close/>
                  <a:moveTo>
                    <a:pt x="30927" y="5612"/>
                  </a:moveTo>
                  <a:cubicBezTo>
                    <a:pt x="30991" y="5678"/>
                    <a:pt x="30991" y="5678"/>
                    <a:pt x="30991" y="5678"/>
                  </a:cubicBezTo>
                  <a:cubicBezTo>
                    <a:pt x="30970" y="5666"/>
                    <a:pt x="30948" y="5655"/>
                    <a:pt x="30927" y="5644"/>
                  </a:cubicBezTo>
                  <a:lnTo>
                    <a:pt x="30927" y="5612"/>
                  </a:lnTo>
                  <a:close/>
                  <a:moveTo>
                    <a:pt x="30927" y="5777"/>
                  </a:moveTo>
                  <a:cubicBezTo>
                    <a:pt x="31079" y="5858"/>
                    <a:pt x="31222" y="5950"/>
                    <a:pt x="31352" y="6052"/>
                  </a:cubicBezTo>
                  <a:cubicBezTo>
                    <a:pt x="31352" y="6464"/>
                    <a:pt x="31352" y="6464"/>
                    <a:pt x="31352" y="6464"/>
                  </a:cubicBezTo>
                  <a:cubicBezTo>
                    <a:pt x="31206" y="6523"/>
                    <a:pt x="31068" y="6608"/>
                    <a:pt x="30939" y="6725"/>
                  </a:cubicBezTo>
                  <a:cubicBezTo>
                    <a:pt x="30927" y="6736"/>
                    <a:pt x="30927" y="6736"/>
                    <a:pt x="30927" y="6736"/>
                  </a:cubicBezTo>
                  <a:lnTo>
                    <a:pt x="30927" y="5777"/>
                  </a:lnTo>
                  <a:close/>
                  <a:moveTo>
                    <a:pt x="30817" y="5571"/>
                  </a:moveTo>
                  <a:cubicBezTo>
                    <a:pt x="30498" y="5316"/>
                    <a:pt x="30498" y="5316"/>
                    <a:pt x="30498" y="5316"/>
                  </a:cubicBezTo>
                  <a:cubicBezTo>
                    <a:pt x="30817" y="5324"/>
                    <a:pt x="30817" y="5324"/>
                    <a:pt x="30817" y="5324"/>
                  </a:cubicBezTo>
                  <a:lnTo>
                    <a:pt x="30817" y="5571"/>
                  </a:lnTo>
                  <a:close/>
                  <a:moveTo>
                    <a:pt x="30392" y="5137"/>
                  </a:moveTo>
                  <a:cubicBezTo>
                    <a:pt x="30460" y="5159"/>
                    <a:pt x="30528" y="5183"/>
                    <a:pt x="30595" y="5209"/>
                  </a:cubicBezTo>
                  <a:cubicBezTo>
                    <a:pt x="30392" y="5204"/>
                    <a:pt x="30392" y="5204"/>
                    <a:pt x="30392" y="5204"/>
                  </a:cubicBezTo>
                  <a:lnTo>
                    <a:pt x="30392" y="5137"/>
                  </a:lnTo>
                  <a:close/>
                  <a:moveTo>
                    <a:pt x="30392" y="5372"/>
                  </a:moveTo>
                  <a:cubicBezTo>
                    <a:pt x="30510" y="5467"/>
                    <a:pt x="30510" y="5467"/>
                    <a:pt x="30510" y="5467"/>
                  </a:cubicBezTo>
                  <a:cubicBezTo>
                    <a:pt x="30471" y="5453"/>
                    <a:pt x="30432" y="5440"/>
                    <a:pt x="30392" y="5428"/>
                  </a:cubicBezTo>
                  <a:lnTo>
                    <a:pt x="30392" y="5372"/>
                  </a:lnTo>
                  <a:close/>
                  <a:moveTo>
                    <a:pt x="30392" y="5552"/>
                  </a:moveTo>
                  <a:cubicBezTo>
                    <a:pt x="30540" y="5600"/>
                    <a:pt x="30682" y="5656"/>
                    <a:pt x="30817" y="5722"/>
                  </a:cubicBezTo>
                  <a:cubicBezTo>
                    <a:pt x="30817" y="6795"/>
                    <a:pt x="30817" y="6795"/>
                    <a:pt x="30817" y="6795"/>
                  </a:cubicBezTo>
                  <a:cubicBezTo>
                    <a:pt x="30392" y="6795"/>
                    <a:pt x="30392" y="6795"/>
                    <a:pt x="30392" y="6795"/>
                  </a:cubicBezTo>
                  <a:lnTo>
                    <a:pt x="30392" y="5552"/>
                  </a:lnTo>
                  <a:close/>
                  <a:moveTo>
                    <a:pt x="30282" y="5378"/>
                  </a:moveTo>
                  <a:cubicBezTo>
                    <a:pt x="29956" y="5186"/>
                    <a:pt x="29956" y="5186"/>
                    <a:pt x="29956" y="5186"/>
                  </a:cubicBezTo>
                  <a:cubicBezTo>
                    <a:pt x="30282" y="5126"/>
                    <a:pt x="30282" y="5126"/>
                    <a:pt x="30282" y="5126"/>
                  </a:cubicBezTo>
                  <a:lnTo>
                    <a:pt x="30282" y="5378"/>
                  </a:lnTo>
                  <a:close/>
                  <a:moveTo>
                    <a:pt x="29856" y="5009"/>
                  </a:moveTo>
                  <a:cubicBezTo>
                    <a:pt x="29932" y="5021"/>
                    <a:pt x="30006" y="5036"/>
                    <a:pt x="30079" y="5052"/>
                  </a:cubicBezTo>
                  <a:cubicBezTo>
                    <a:pt x="29856" y="5093"/>
                    <a:pt x="29856" y="5093"/>
                    <a:pt x="29856" y="5093"/>
                  </a:cubicBezTo>
                  <a:lnTo>
                    <a:pt x="29856" y="5009"/>
                  </a:lnTo>
                  <a:close/>
                  <a:moveTo>
                    <a:pt x="29856" y="5255"/>
                  </a:moveTo>
                  <a:cubicBezTo>
                    <a:pt x="29976" y="5325"/>
                    <a:pt x="29976" y="5325"/>
                    <a:pt x="29976" y="5325"/>
                  </a:cubicBezTo>
                  <a:cubicBezTo>
                    <a:pt x="29936" y="5318"/>
                    <a:pt x="29896" y="5311"/>
                    <a:pt x="29856" y="5305"/>
                  </a:cubicBezTo>
                  <a:lnTo>
                    <a:pt x="29856" y="5255"/>
                  </a:lnTo>
                  <a:close/>
                  <a:moveTo>
                    <a:pt x="29856" y="5424"/>
                  </a:moveTo>
                  <a:cubicBezTo>
                    <a:pt x="30002" y="5448"/>
                    <a:pt x="30144" y="5480"/>
                    <a:pt x="30282" y="5519"/>
                  </a:cubicBezTo>
                  <a:cubicBezTo>
                    <a:pt x="30282" y="6795"/>
                    <a:pt x="30282" y="6795"/>
                    <a:pt x="30282" y="6795"/>
                  </a:cubicBezTo>
                  <a:cubicBezTo>
                    <a:pt x="29856" y="6795"/>
                    <a:pt x="29856" y="6795"/>
                    <a:pt x="29856" y="6795"/>
                  </a:cubicBezTo>
                  <a:lnTo>
                    <a:pt x="29856" y="5424"/>
                  </a:lnTo>
                  <a:close/>
                  <a:moveTo>
                    <a:pt x="29747" y="5271"/>
                  </a:moveTo>
                  <a:cubicBezTo>
                    <a:pt x="29418" y="5120"/>
                    <a:pt x="29418" y="5120"/>
                    <a:pt x="29418" y="5120"/>
                  </a:cubicBezTo>
                  <a:cubicBezTo>
                    <a:pt x="29747" y="5016"/>
                    <a:pt x="29747" y="5016"/>
                    <a:pt x="29747" y="5016"/>
                  </a:cubicBezTo>
                  <a:lnTo>
                    <a:pt x="29747" y="5271"/>
                  </a:lnTo>
                  <a:close/>
                  <a:moveTo>
                    <a:pt x="29321" y="4962"/>
                  </a:moveTo>
                  <a:cubicBezTo>
                    <a:pt x="29389" y="4964"/>
                    <a:pt x="29457" y="4966"/>
                    <a:pt x="29524" y="4971"/>
                  </a:cubicBezTo>
                  <a:cubicBezTo>
                    <a:pt x="29321" y="5035"/>
                    <a:pt x="29321" y="5035"/>
                    <a:pt x="29321" y="5035"/>
                  </a:cubicBezTo>
                  <a:lnTo>
                    <a:pt x="29321" y="4962"/>
                  </a:lnTo>
                  <a:close/>
                  <a:moveTo>
                    <a:pt x="29321" y="5196"/>
                  </a:moveTo>
                  <a:cubicBezTo>
                    <a:pt x="29471" y="5265"/>
                    <a:pt x="29471" y="5265"/>
                    <a:pt x="29471" y="5265"/>
                  </a:cubicBezTo>
                  <a:cubicBezTo>
                    <a:pt x="29422" y="5262"/>
                    <a:pt x="29372" y="5260"/>
                    <a:pt x="29321" y="5259"/>
                  </a:cubicBezTo>
                  <a:lnTo>
                    <a:pt x="29321" y="5196"/>
                  </a:lnTo>
                  <a:close/>
                  <a:moveTo>
                    <a:pt x="29321" y="5378"/>
                  </a:moveTo>
                  <a:cubicBezTo>
                    <a:pt x="29466" y="5380"/>
                    <a:pt x="29608" y="5390"/>
                    <a:pt x="29747" y="5408"/>
                  </a:cubicBezTo>
                  <a:cubicBezTo>
                    <a:pt x="29747" y="6795"/>
                    <a:pt x="29747" y="6795"/>
                    <a:pt x="29747" y="6795"/>
                  </a:cubicBezTo>
                  <a:cubicBezTo>
                    <a:pt x="29321" y="6795"/>
                    <a:pt x="29321" y="6795"/>
                    <a:pt x="29321" y="6795"/>
                  </a:cubicBezTo>
                  <a:lnTo>
                    <a:pt x="29321" y="5378"/>
                  </a:lnTo>
                  <a:close/>
                  <a:moveTo>
                    <a:pt x="29212" y="4962"/>
                  </a:moveTo>
                  <a:cubicBezTo>
                    <a:pt x="29212" y="5036"/>
                    <a:pt x="29212" y="5036"/>
                    <a:pt x="29212" y="5036"/>
                  </a:cubicBezTo>
                  <a:cubicBezTo>
                    <a:pt x="28994" y="4970"/>
                    <a:pt x="28994" y="4970"/>
                    <a:pt x="28994" y="4970"/>
                  </a:cubicBezTo>
                  <a:cubicBezTo>
                    <a:pt x="29066" y="4965"/>
                    <a:pt x="29138" y="4963"/>
                    <a:pt x="29212" y="4962"/>
                  </a:cubicBezTo>
                  <a:close/>
                  <a:moveTo>
                    <a:pt x="28786" y="5021"/>
                  </a:moveTo>
                  <a:cubicBezTo>
                    <a:pt x="29114" y="5121"/>
                    <a:pt x="29114" y="5121"/>
                    <a:pt x="29114" y="5121"/>
                  </a:cubicBezTo>
                  <a:cubicBezTo>
                    <a:pt x="28786" y="5276"/>
                    <a:pt x="28786" y="5276"/>
                    <a:pt x="28786" y="5276"/>
                  </a:cubicBezTo>
                  <a:lnTo>
                    <a:pt x="28786" y="5021"/>
                  </a:lnTo>
                  <a:close/>
                  <a:moveTo>
                    <a:pt x="28786" y="5405"/>
                  </a:moveTo>
                  <a:cubicBezTo>
                    <a:pt x="28925" y="5388"/>
                    <a:pt x="29067" y="5379"/>
                    <a:pt x="29212" y="5378"/>
                  </a:cubicBezTo>
                  <a:cubicBezTo>
                    <a:pt x="29212" y="6795"/>
                    <a:pt x="29212" y="6795"/>
                    <a:pt x="29212" y="6795"/>
                  </a:cubicBezTo>
                  <a:cubicBezTo>
                    <a:pt x="28786" y="6795"/>
                    <a:pt x="28786" y="6795"/>
                    <a:pt x="28786" y="6795"/>
                  </a:cubicBezTo>
                  <a:lnTo>
                    <a:pt x="28786" y="5405"/>
                  </a:lnTo>
                  <a:close/>
                  <a:moveTo>
                    <a:pt x="28676" y="5005"/>
                  </a:moveTo>
                  <a:cubicBezTo>
                    <a:pt x="28676" y="5048"/>
                    <a:pt x="28676" y="5048"/>
                    <a:pt x="28676" y="5048"/>
                  </a:cubicBezTo>
                  <a:cubicBezTo>
                    <a:pt x="28522" y="5032"/>
                    <a:pt x="28522" y="5032"/>
                    <a:pt x="28522" y="5032"/>
                  </a:cubicBezTo>
                  <a:cubicBezTo>
                    <a:pt x="28573" y="5022"/>
                    <a:pt x="28624" y="5013"/>
                    <a:pt x="28676" y="5005"/>
                  </a:cubicBezTo>
                  <a:close/>
                  <a:moveTo>
                    <a:pt x="28251" y="5112"/>
                  </a:moveTo>
                  <a:cubicBezTo>
                    <a:pt x="28572" y="5147"/>
                    <a:pt x="28572" y="5147"/>
                    <a:pt x="28572" y="5147"/>
                  </a:cubicBezTo>
                  <a:cubicBezTo>
                    <a:pt x="28251" y="5355"/>
                    <a:pt x="28251" y="5355"/>
                    <a:pt x="28251" y="5355"/>
                  </a:cubicBezTo>
                  <a:lnTo>
                    <a:pt x="28251" y="5112"/>
                  </a:lnTo>
                  <a:close/>
                  <a:moveTo>
                    <a:pt x="28251" y="5510"/>
                  </a:moveTo>
                  <a:cubicBezTo>
                    <a:pt x="28388" y="5472"/>
                    <a:pt x="28530" y="5442"/>
                    <a:pt x="28676" y="5420"/>
                  </a:cubicBezTo>
                  <a:cubicBezTo>
                    <a:pt x="28676" y="6795"/>
                    <a:pt x="28676" y="6795"/>
                    <a:pt x="28676" y="6795"/>
                  </a:cubicBezTo>
                  <a:cubicBezTo>
                    <a:pt x="28251" y="6795"/>
                    <a:pt x="28251" y="6795"/>
                    <a:pt x="28251" y="6795"/>
                  </a:cubicBezTo>
                  <a:lnTo>
                    <a:pt x="28251" y="5510"/>
                  </a:lnTo>
                  <a:close/>
                  <a:moveTo>
                    <a:pt x="28141" y="5127"/>
                  </a:moveTo>
                  <a:cubicBezTo>
                    <a:pt x="28141" y="5201"/>
                    <a:pt x="28141" y="5201"/>
                    <a:pt x="28141" y="5201"/>
                  </a:cubicBezTo>
                  <a:cubicBezTo>
                    <a:pt x="27929" y="5201"/>
                    <a:pt x="27929" y="5201"/>
                    <a:pt x="27929" y="5201"/>
                  </a:cubicBezTo>
                  <a:cubicBezTo>
                    <a:pt x="27998" y="5174"/>
                    <a:pt x="28069" y="5150"/>
                    <a:pt x="28141" y="5127"/>
                  </a:cubicBezTo>
                  <a:close/>
                  <a:moveTo>
                    <a:pt x="27716" y="5311"/>
                  </a:moveTo>
                  <a:cubicBezTo>
                    <a:pt x="28036" y="5311"/>
                    <a:pt x="28036" y="5311"/>
                    <a:pt x="28036" y="5311"/>
                  </a:cubicBezTo>
                  <a:cubicBezTo>
                    <a:pt x="27716" y="5559"/>
                    <a:pt x="27716" y="5559"/>
                    <a:pt x="27716" y="5559"/>
                  </a:cubicBezTo>
                  <a:lnTo>
                    <a:pt x="27716" y="5311"/>
                  </a:lnTo>
                  <a:close/>
                  <a:moveTo>
                    <a:pt x="27716" y="5708"/>
                  </a:moveTo>
                  <a:cubicBezTo>
                    <a:pt x="27851" y="5644"/>
                    <a:pt x="27993" y="5589"/>
                    <a:pt x="28141" y="5543"/>
                  </a:cubicBezTo>
                  <a:cubicBezTo>
                    <a:pt x="28141" y="6795"/>
                    <a:pt x="28141" y="6795"/>
                    <a:pt x="28141" y="6795"/>
                  </a:cubicBezTo>
                  <a:cubicBezTo>
                    <a:pt x="27930" y="6795"/>
                    <a:pt x="27930" y="6795"/>
                    <a:pt x="27930" y="6795"/>
                  </a:cubicBezTo>
                  <a:cubicBezTo>
                    <a:pt x="27860" y="6754"/>
                    <a:pt x="27788" y="6716"/>
                    <a:pt x="27716" y="6679"/>
                  </a:cubicBezTo>
                  <a:lnTo>
                    <a:pt x="27716" y="5708"/>
                  </a:lnTo>
                  <a:close/>
                  <a:moveTo>
                    <a:pt x="27606" y="5346"/>
                  </a:moveTo>
                  <a:cubicBezTo>
                    <a:pt x="27606" y="5430"/>
                    <a:pt x="27606" y="5430"/>
                    <a:pt x="27606" y="5430"/>
                  </a:cubicBezTo>
                  <a:cubicBezTo>
                    <a:pt x="27378" y="5478"/>
                    <a:pt x="27378" y="5478"/>
                    <a:pt x="27378" y="5478"/>
                  </a:cubicBezTo>
                  <a:cubicBezTo>
                    <a:pt x="27451" y="5431"/>
                    <a:pt x="27527" y="5387"/>
                    <a:pt x="27606" y="5346"/>
                  </a:cubicBezTo>
                  <a:close/>
                  <a:moveTo>
                    <a:pt x="27180" y="5631"/>
                  </a:moveTo>
                  <a:cubicBezTo>
                    <a:pt x="27489" y="5566"/>
                    <a:pt x="27489" y="5566"/>
                    <a:pt x="27489" y="5566"/>
                  </a:cubicBezTo>
                  <a:cubicBezTo>
                    <a:pt x="27180" y="5871"/>
                    <a:pt x="27180" y="5871"/>
                    <a:pt x="27180" y="5871"/>
                  </a:cubicBezTo>
                  <a:lnTo>
                    <a:pt x="27180" y="5631"/>
                  </a:lnTo>
                  <a:close/>
                  <a:moveTo>
                    <a:pt x="27180" y="6030"/>
                  </a:moveTo>
                  <a:cubicBezTo>
                    <a:pt x="27311" y="5931"/>
                    <a:pt x="27454" y="5841"/>
                    <a:pt x="27606" y="5762"/>
                  </a:cubicBezTo>
                  <a:cubicBezTo>
                    <a:pt x="27606" y="6626"/>
                    <a:pt x="27606" y="6626"/>
                    <a:pt x="27606" y="6626"/>
                  </a:cubicBezTo>
                  <a:cubicBezTo>
                    <a:pt x="27467" y="6561"/>
                    <a:pt x="27325" y="6505"/>
                    <a:pt x="27180" y="6456"/>
                  </a:cubicBezTo>
                  <a:lnTo>
                    <a:pt x="27180" y="6030"/>
                  </a:lnTo>
                  <a:close/>
                  <a:moveTo>
                    <a:pt x="27071" y="5703"/>
                  </a:moveTo>
                  <a:cubicBezTo>
                    <a:pt x="27071" y="5966"/>
                    <a:pt x="27071" y="5966"/>
                    <a:pt x="27071" y="5966"/>
                  </a:cubicBezTo>
                  <a:cubicBezTo>
                    <a:pt x="26932" y="6075"/>
                    <a:pt x="26807" y="6196"/>
                    <a:pt x="26697" y="6325"/>
                  </a:cubicBezTo>
                  <a:cubicBezTo>
                    <a:pt x="26680" y="6321"/>
                    <a:pt x="26662" y="6318"/>
                    <a:pt x="26645" y="6315"/>
                  </a:cubicBezTo>
                  <a:cubicBezTo>
                    <a:pt x="26645" y="6174"/>
                    <a:pt x="26645" y="6174"/>
                    <a:pt x="26645" y="6174"/>
                  </a:cubicBezTo>
                  <a:cubicBezTo>
                    <a:pt x="26642" y="6174"/>
                    <a:pt x="26642" y="6174"/>
                    <a:pt x="26642" y="6174"/>
                  </a:cubicBezTo>
                  <a:cubicBezTo>
                    <a:pt x="26760" y="6002"/>
                    <a:pt x="26904" y="5844"/>
                    <a:pt x="27071" y="5703"/>
                  </a:cubicBezTo>
                  <a:close/>
                </a:path>
              </a:pathLst>
            </a:custGeom>
            <a:solidFill>
              <a:srgbClr val="006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9F920FD3-3F13-4DB3-BBCC-AD612D9C26A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0" y="5661025"/>
              <a:ext cx="12190413" cy="1196975"/>
            </a:xfrm>
            <a:prstGeom prst="rect">
              <a:avLst/>
            </a:pr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2F2926EB-29F8-4F3C-BB10-BE128BABD5F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551863" y="5989638"/>
              <a:ext cx="3249613" cy="595313"/>
            </a:xfrm>
            <a:custGeom>
              <a:avLst/>
              <a:gdLst>
                <a:gd name="T0" fmla="*/ 850 w 10241"/>
                <a:gd name="T1" fmla="*/ 1194 h 1876"/>
                <a:gd name="T2" fmla="*/ 651 w 10241"/>
                <a:gd name="T3" fmla="*/ 450 h 1876"/>
                <a:gd name="T4" fmla="*/ 749 w 10241"/>
                <a:gd name="T5" fmla="*/ 1525 h 1876"/>
                <a:gd name="T6" fmla="*/ 739 w 10241"/>
                <a:gd name="T7" fmla="*/ 751 h 1876"/>
                <a:gd name="T8" fmla="*/ 951 w 10241"/>
                <a:gd name="T9" fmla="*/ 452 h 1876"/>
                <a:gd name="T10" fmla="*/ 1308 w 10241"/>
                <a:gd name="T11" fmla="*/ 938 h 1876"/>
                <a:gd name="T12" fmla="*/ 799 w 10241"/>
                <a:gd name="T13" fmla="*/ 1634 h 1876"/>
                <a:gd name="T14" fmla="*/ 799 w 10241"/>
                <a:gd name="T15" fmla="*/ 1737 h 1876"/>
                <a:gd name="T16" fmla="*/ 9673 w 10241"/>
                <a:gd name="T17" fmla="*/ 490 h 1876"/>
                <a:gd name="T18" fmla="*/ 9776 w 10241"/>
                <a:gd name="T19" fmla="*/ 1080 h 1876"/>
                <a:gd name="T20" fmla="*/ 10141 w 10241"/>
                <a:gd name="T21" fmla="*/ 956 h 1876"/>
                <a:gd name="T22" fmla="*/ 9075 w 10241"/>
                <a:gd name="T23" fmla="*/ 669 h 1876"/>
                <a:gd name="T24" fmla="*/ 9173 w 10241"/>
                <a:gd name="T25" fmla="*/ 1080 h 1876"/>
                <a:gd name="T26" fmla="*/ 9076 w 10241"/>
                <a:gd name="T27" fmla="*/ 792 h 1876"/>
                <a:gd name="T28" fmla="*/ 7688 w 10241"/>
                <a:gd name="T29" fmla="*/ 952 h 1876"/>
                <a:gd name="T30" fmla="*/ 8351 w 10241"/>
                <a:gd name="T31" fmla="*/ 952 h 1876"/>
                <a:gd name="T32" fmla="*/ 8150 w 10241"/>
                <a:gd name="T33" fmla="*/ 303 h 1876"/>
                <a:gd name="T34" fmla="*/ 6589 w 10241"/>
                <a:gd name="T35" fmla="*/ 400 h 1876"/>
                <a:gd name="T36" fmla="*/ 6204 w 10241"/>
                <a:gd name="T37" fmla="*/ 566 h 1876"/>
                <a:gd name="T38" fmla="*/ 6630 w 10241"/>
                <a:gd name="T39" fmla="*/ 684 h 1876"/>
                <a:gd name="T40" fmla="*/ 7317 w 10241"/>
                <a:gd name="T41" fmla="*/ 1080 h 1876"/>
                <a:gd name="T42" fmla="*/ 5928 w 10241"/>
                <a:gd name="T43" fmla="*/ 886 h 1876"/>
                <a:gd name="T44" fmla="*/ 5540 w 10241"/>
                <a:gd name="T45" fmla="*/ 673 h 1876"/>
                <a:gd name="T46" fmla="*/ 4467 w 10241"/>
                <a:gd name="T47" fmla="*/ 278 h 1876"/>
                <a:gd name="T48" fmla="*/ 4926 w 10241"/>
                <a:gd name="T49" fmla="*/ 551 h 1876"/>
                <a:gd name="T50" fmla="*/ 3842 w 10241"/>
                <a:gd name="T51" fmla="*/ 548 h 1876"/>
                <a:gd name="T52" fmla="*/ 3684 w 10241"/>
                <a:gd name="T53" fmla="*/ 956 h 1876"/>
                <a:gd name="T54" fmla="*/ 4145 w 10241"/>
                <a:gd name="T55" fmla="*/ 1080 h 1876"/>
                <a:gd name="T56" fmla="*/ 3174 w 10241"/>
                <a:gd name="T57" fmla="*/ 415 h 1876"/>
                <a:gd name="T58" fmla="*/ 3365 w 10241"/>
                <a:gd name="T59" fmla="*/ 956 h 1876"/>
                <a:gd name="T60" fmla="*/ 2799 w 10241"/>
                <a:gd name="T61" fmla="*/ 798 h 1876"/>
                <a:gd name="T62" fmla="*/ 2274 w 10241"/>
                <a:gd name="T63" fmla="*/ 952 h 1876"/>
                <a:gd name="T64" fmla="*/ 2937 w 10241"/>
                <a:gd name="T65" fmla="*/ 952 h 1876"/>
                <a:gd name="T66" fmla="*/ 9096 w 10241"/>
                <a:gd name="T67" fmla="*/ 1586 h 1876"/>
                <a:gd name="T68" fmla="*/ 9096 w 10241"/>
                <a:gd name="T69" fmla="*/ 1586 h 1876"/>
                <a:gd name="T70" fmla="*/ 8355 w 10241"/>
                <a:gd name="T71" fmla="*/ 1718 h 1876"/>
                <a:gd name="T72" fmla="*/ 8141 w 10241"/>
                <a:gd name="T73" fmla="*/ 1571 h 1876"/>
                <a:gd name="T74" fmla="*/ 10239 w 10241"/>
                <a:gd name="T75" fmla="*/ 1608 h 1876"/>
                <a:gd name="T76" fmla="*/ 9876 w 10241"/>
                <a:gd name="T77" fmla="*/ 1334 h 1876"/>
                <a:gd name="T78" fmla="*/ 9770 w 10241"/>
                <a:gd name="T79" fmla="*/ 1752 h 1876"/>
                <a:gd name="T80" fmla="*/ 9212 w 10241"/>
                <a:gd name="T81" fmla="*/ 1453 h 1876"/>
                <a:gd name="T82" fmla="*/ 9297 w 10241"/>
                <a:gd name="T83" fmla="*/ 1708 h 1876"/>
                <a:gd name="T84" fmla="*/ 9626 w 10241"/>
                <a:gd name="T85" fmla="*/ 1495 h 1876"/>
                <a:gd name="T86" fmla="*/ 9524 w 10241"/>
                <a:gd name="T87" fmla="*/ 1828 h 1876"/>
                <a:gd name="T88" fmla="*/ 9659 w 10241"/>
                <a:gd name="T89" fmla="*/ 1453 h 1876"/>
                <a:gd name="T90" fmla="*/ 8514 w 10241"/>
                <a:gd name="T91" fmla="*/ 1518 h 1876"/>
                <a:gd name="T92" fmla="*/ 8460 w 10241"/>
                <a:gd name="T93" fmla="*/ 1708 h 1876"/>
                <a:gd name="T94" fmla="*/ 8673 w 10241"/>
                <a:gd name="T95" fmla="*/ 1752 h 1876"/>
                <a:gd name="T96" fmla="*/ 7092 w 10241"/>
                <a:gd name="T97" fmla="*/ 1676 h 1876"/>
                <a:gd name="T98" fmla="*/ 6734 w 10241"/>
                <a:gd name="T99" fmla="*/ 1453 h 1876"/>
                <a:gd name="T100" fmla="*/ 6694 w 10241"/>
                <a:gd name="T101" fmla="*/ 1719 h 1876"/>
                <a:gd name="T102" fmla="*/ 6798 w 10241"/>
                <a:gd name="T103" fmla="*/ 1497 h 1876"/>
                <a:gd name="T104" fmla="*/ 7319 w 10241"/>
                <a:gd name="T105" fmla="*/ 1446 h 1876"/>
                <a:gd name="T106" fmla="*/ 7230 w 10241"/>
                <a:gd name="T107" fmla="*/ 1571 h 1876"/>
                <a:gd name="T108" fmla="*/ 7813 w 10241"/>
                <a:gd name="T109" fmla="*/ 1453 h 1876"/>
                <a:gd name="T110" fmla="*/ 7891 w 10241"/>
                <a:gd name="T111" fmla="*/ 1753 h 1876"/>
                <a:gd name="T112" fmla="*/ 7498 w 10241"/>
                <a:gd name="T113" fmla="*/ 1453 h 1876"/>
                <a:gd name="T114" fmla="*/ 7606 w 10241"/>
                <a:gd name="T115" fmla="*/ 1497 h 1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41" h="1876">
                  <a:moveTo>
                    <a:pt x="955" y="1399"/>
                  </a:moveTo>
                  <a:cubicBezTo>
                    <a:pt x="859" y="1399"/>
                    <a:pt x="859" y="1399"/>
                    <a:pt x="859" y="1399"/>
                  </a:cubicBezTo>
                  <a:cubicBezTo>
                    <a:pt x="859" y="1320"/>
                    <a:pt x="859" y="1320"/>
                    <a:pt x="859" y="1320"/>
                  </a:cubicBezTo>
                  <a:cubicBezTo>
                    <a:pt x="954" y="1319"/>
                    <a:pt x="954" y="1319"/>
                    <a:pt x="954" y="1319"/>
                  </a:cubicBezTo>
                  <a:cubicBezTo>
                    <a:pt x="974" y="1319"/>
                    <a:pt x="989" y="1304"/>
                    <a:pt x="989" y="1284"/>
                  </a:cubicBezTo>
                  <a:cubicBezTo>
                    <a:pt x="989" y="1265"/>
                    <a:pt x="974" y="1250"/>
                    <a:pt x="954" y="1250"/>
                  </a:cubicBezTo>
                  <a:cubicBezTo>
                    <a:pt x="859" y="1250"/>
                    <a:pt x="859" y="1250"/>
                    <a:pt x="859" y="1250"/>
                  </a:cubicBezTo>
                  <a:cubicBezTo>
                    <a:pt x="859" y="1203"/>
                    <a:pt x="859" y="1203"/>
                    <a:pt x="859" y="1203"/>
                  </a:cubicBezTo>
                  <a:cubicBezTo>
                    <a:pt x="859" y="1198"/>
                    <a:pt x="855" y="1194"/>
                    <a:pt x="850" y="1194"/>
                  </a:cubicBezTo>
                  <a:cubicBezTo>
                    <a:pt x="748" y="1194"/>
                    <a:pt x="748" y="1194"/>
                    <a:pt x="748" y="1194"/>
                  </a:cubicBezTo>
                  <a:cubicBezTo>
                    <a:pt x="693" y="1194"/>
                    <a:pt x="637" y="1227"/>
                    <a:pt x="608" y="1283"/>
                  </a:cubicBezTo>
                  <a:cubicBezTo>
                    <a:pt x="606" y="1265"/>
                    <a:pt x="606" y="1265"/>
                    <a:pt x="606" y="1265"/>
                  </a:cubicBezTo>
                  <a:cubicBezTo>
                    <a:pt x="597" y="1290"/>
                    <a:pt x="597" y="1290"/>
                    <a:pt x="597" y="1290"/>
                  </a:cubicBezTo>
                  <a:cubicBezTo>
                    <a:pt x="471" y="1217"/>
                    <a:pt x="393" y="1083"/>
                    <a:pt x="393" y="938"/>
                  </a:cubicBezTo>
                  <a:cubicBezTo>
                    <a:pt x="393" y="889"/>
                    <a:pt x="402" y="842"/>
                    <a:pt x="418" y="798"/>
                  </a:cubicBezTo>
                  <a:cubicBezTo>
                    <a:pt x="457" y="692"/>
                    <a:pt x="538" y="606"/>
                    <a:pt x="647" y="562"/>
                  </a:cubicBezTo>
                  <a:cubicBezTo>
                    <a:pt x="651" y="560"/>
                    <a:pt x="651" y="560"/>
                    <a:pt x="651" y="560"/>
                  </a:cubicBezTo>
                  <a:cubicBezTo>
                    <a:pt x="651" y="450"/>
                    <a:pt x="651" y="450"/>
                    <a:pt x="651" y="450"/>
                  </a:cubicBezTo>
                  <a:cubicBezTo>
                    <a:pt x="642" y="453"/>
                    <a:pt x="642" y="453"/>
                    <a:pt x="642" y="453"/>
                  </a:cubicBezTo>
                  <a:cubicBezTo>
                    <a:pt x="477" y="507"/>
                    <a:pt x="355" y="637"/>
                    <a:pt x="309" y="798"/>
                  </a:cubicBezTo>
                  <a:cubicBezTo>
                    <a:pt x="296" y="842"/>
                    <a:pt x="289" y="890"/>
                    <a:pt x="289" y="938"/>
                  </a:cubicBezTo>
                  <a:cubicBezTo>
                    <a:pt x="289" y="1134"/>
                    <a:pt x="399" y="1309"/>
                    <a:pt x="575" y="1396"/>
                  </a:cubicBezTo>
                  <a:cubicBezTo>
                    <a:pt x="582" y="1399"/>
                    <a:pt x="582" y="1399"/>
                    <a:pt x="582" y="1399"/>
                  </a:cubicBezTo>
                  <a:cubicBezTo>
                    <a:pt x="585" y="1392"/>
                    <a:pt x="585" y="1392"/>
                    <a:pt x="585" y="1392"/>
                  </a:cubicBezTo>
                  <a:cubicBezTo>
                    <a:pt x="585" y="1392"/>
                    <a:pt x="585" y="1391"/>
                    <a:pt x="585" y="1391"/>
                  </a:cubicBezTo>
                  <a:cubicBezTo>
                    <a:pt x="586" y="1391"/>
                    <a:pt x="588" y="1392"/>
                    <a:pt x="589" y="1392"/>
                  </a:cubicBezTo>
                  <a:cubicBezTo>
                    <a:pt x="600" y="1483"/>
                    <a:pt x="680" y="1525"/>
                    <a:pt x="749" y="1525"/>
                  </a:cubicBezTo>
                  <a:cubicBezTo>
                    <a:pt x="851" y="1524"/>
                    <a:pt x="851" y="1524"/>
                    <a:pt x="851" y="1524"/>
                  </a:cubicBezTo>
                  <a:cubicBezTo>
                    <a:pt x="856" y="1524"/>
                    <a:pt x="860" y="1520"/>
                    <a:pt x="860" y="1516"/>
                  </a:cubicBezTo>
                  <a:cubicBezTo>
                    <a:pt x="859" y="1469"/>
                    <a:pt x="859" y="1469"/>
                    <a:pt x="859" y="1469"/>
                  </a:cubicBezTo>
                  <a:cubicBezTo>
                    <a:pt x="955" y="1469"/>
                    <a:pt x="955" y="1469"/>
                    <a:pt x="955" y="1469"/>
                  </a:cubicBezTo>
                  <a:cubicBezTo>
                    <a:pt x="974" y="1469"/>
                    <a:pt x="990" y="1453"/>
                    <a:pt x="990" y="1434"/>
                  </a:cubicBezTo>
                  <a:cubicBezTo>
                    <a:pt x="990" y="1414"/>
                    <a:pt x="974" y="1399"/>
                    <a:pt x="955" y="1399"/>
                  </a:cubicBezTo>
                  <a:close/>
                  <a:moveTo>
                    <a:pt x="806" y="0"/>
                  </a:moveTo>
                  <a:cubicBezTo>
                    <a:pt x="769" y="0"/>
                    <a:pt x="739" y="30"/>
                    <a:pt x="739" y="68"/>
                  </a:cubicBezTo>
                  <a:cubicBezTo>
                    <a:pt x="739" y="751"/>
                    <a:pt x="739" y="751"/>
                    <a:pt x="739" y="751"/>
                  </a:cubicBezTo>
                  <a:cubicBezTo>
                    <a:pt x="739" y="769"/>
                    <a:pt x="746" y="786"/>
                    <a:pt x="758" y="798"/>
                  </a:cubicBezTo>
                  <a:cubicBezTo>
                    <a:pt x="770" y="810"/>
                    <a:pt x="787" y="818"/>
                    <a:pt x="806" y="818"/>
                  </a:cubicBezTo>
                  <a:cubicBezTo>
                    <a:pt x="826" y="818"/>
                    <a:pt x="843" y="810"/>
                    <a:pt x="855" y="798"/>
                  </a:cubicBezTo>
                  <a:cubicBezTo>
                    <a:pt x="867" y="786"/>
                    <a:pt x="874" y="769"/>
                    <a:pt x="874" y="751"/>
                  </a:cubicBezTo>
                  <a:cubicBezTo>
                    <a:pt x="874" y="68"/>
                    <a:pt x="874" y="68"/>
                    <a:pt x="874" y="68"/>
                  </a:cubicBezTo>
                  <a:cubicBezTo>
                    <a:pt x="874" y="30"/>
                    <a:pt x="844" y="0"/>
                    <a:pt x="806" y="0"/>
                  </a:cubicBezTo>
                  <a:close/>
                  <a:moveTo>
                    <a:pt x="1288" y="798"/>
                  </a:moveTo>
                  <a:cubicBezTo>
                    <a:pt x="1243" y="639"/>
                    <a:pt x="1122" y="509"/>
                    <a:pt x="960" y="455"/>
                  </a:cubicBezTo>
                  <a:cubicBezTo>
                    <a:pt x="951" y="452"/>
                    <a:pt x="951" y="452"/>
                    <a:pt x="951" y="452"/>
                  </a:cubicBezTo>
                  <a:cubicBezTo>
                    <a:pt x="951" y="562"/>
                    <a:pt x="951" y="562"/>
                    <a:pt x="951" y="562"/>
                  </a:cubicBezTo>
                  <a:cubicBezTo>
                    <a:pt x="955" y="564"/>
                    <a:pt x="955" y="564"/>
                    <a:pt x="955" y="564"/>
                  </a:cubicBezTo>
                  <a:cubicBezTo>
                    <a:pt x="1061" y="608"/>
                    <a:pt x="1141" y="694"/>
                    <a:pt x="1179" y="798"/>
                  </a:cubicBezTo>
                  <a:cubicBezTo>
                    <a:pt x="1196" y="842"/>
                    <a:pt x="1204" y="889"/>
                    <a:pt x="1204" y="938"/>
                  </a:cubicBezTo>
                  <a:cubicBezTo>
                    <a:pt x="1204" y="1018"/>
                    <a:pt x="1181" y="1095"/>
                    <a:pt x="1137" y="1162"/>
                  </a:cubicBezTo>
                  <a:cubicBezTo>
                    <a:pt x="1133" y="1168"/>
                    <a:pt x="1133" y="1168"/>
                    <a:pt x="1133" y="1168"/>
                  </a:cubicBezTo>
                  <a:cubicBezTo>
                    <a:pt x="1224" y="1220"/>
                    <a:pt x="1224" y="1220"/>
                    <a:pt x="1224" y="1220"/>
                  </a:cubicBezTo>
                  <a:cubicBezTo>
                    <a:pt x="1227" y="1214"/>
                    <a:pt x="1227" y="1214"/>
                    <a:pt x="1227" y="1214"/>
                  </a:cubicBezTo>
                  <a:cubicBezTo>
                    <a:pt x="1280" y="1132"/>
                    <a:pt x="1308" y="1036"/>
                    <a:pt x="1308" y="938"/>
                  </a:cubicBezTo>
                  <a:cubicBezTo>
                    <a:pt x="1308" y="890"/>
                    <a:pt x="1302" y="842"/>
                    <a:pt x="1288" y="798"/>
                  </a:cubicBezTo>
                  <a:close/>
                  <a:moveTo>
                    <a:pt x="1585" y="798"/>
                  </a:moveTo>
                  <a:cubicBezTo>
                    <a:pt x="1528" y="481"/>
                    <a:pt x="1282" y="222"/>
                    <a:pt x="959" y="156"/>
                  </a:cubicBezTo>
                  <a:cubicBezTo>
                    <a:pt x="951" y="154"/>
                    <a:pt x="951" y="154"/>
                    <a:pt x="951" y="154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956" y="262"/>
                    <a:pt x="956" y="262"/>
                    <a:pt x="956" y="262"/>
                  </a:cubicBezTo>
                  <a:cubicBezTo>
                    <a:pt x="1226" y="324"/>
                    <a:pt x="1426" y="536"/>
                    <a:pt x="1480" y="798"/>
                  </a:cubicBezTo>
                  <a:cubicBezTo>
                    <a:pt x="1489" y="843"/>
                    <a:pt x="1494" y="890"/>
                    <a:pt x="1494" y="938"/>
                  </a:cubicBezTo>
                  <a:cubicBezTo>
                    <a:pt x="1494" y="1322"/>
                    <a:pt x="1182" y="1634"/>
                    <a:pt x="799" y="1634"/>
                  </a:cubicBezTo>
                  <a:cubicBezTo>
                    <a:pt x="416" y="1634"/>
                    <a:pt x="104" y="1322"/>
                    <a:pt x="104" y="938"/>
                  </a:cubicBezTo>
                  <a:cubicBezTo>
                    <a:pt x="104" y="890"/>
                    <a:pt x="109" y="843"/>
                    <a:pt x="118" y="798"/>
                  </a:cubicBezTo>
                  <a:cubicBezTo>
                    <a:pt x="174" y="536"/>
                    <a:pt x="378" y="321"/>
                    <a:pt x="646" y="260"/>
                  </a:cubicBezTo>
                  <a:cubicBezTo>
                    <a:pt x="651" y="259"/>
                    <a:pt x="651" y="259"/>
                    <a:pt x="651" y="259"/>
                  </a:cubicBezTo>
                  <a:cubicBezTo>
                    <a:pt x="651" y="153"/>
                    <a:pt x="651" y="153"/>
                    <a:pt x="651" y="153"/>
                  </a:cubicBezTo>
                  <a:cubicBezTo>
                    <a:pt x="643" y="155"/>
                    <a:pt x="643" y="155"/>
                    <a:pt x="643" y="155"/>
                  </a:cubicBezTo>
                  <a:cubicBezTo>
                    <a:pt x="318" y="220"/>
                    <a:pt x="70" y="479"/>
                    <a:pt x="12" y="798"/>
                  </a:cubicBezTo>
                  <a:cubicBezTo>
                    <a:pt x="4" y="843"/>
                    <a:pt x="0" y="890"/>
                    <a:pt x="0" y="938"/>
                  </a:cubicBezTo>
                  <a:cubicBezTo>
                    <a:pt x="0" y="1379"/>
                    <a:pt x="358" y="1737"/>
                    <a:pt x="799" y="1737"/>
                  </a:cubicBezTo>
                  <a:cubicBezTo>
                    <a:pt x="1239" y="1737"/>
                    <a:pt x="1598" y="1379"/>
                    <a:pt x="1598" y="938"/>
                  </a:cubicBezTo>
                  <a:cubicBezTo>
                    <a:pt x="1598" y="890"/>
                    <a:pt x="1593" y="843"/>
                    <a:pt x="1585" y="798"/>
                  </a:cubicBezTo>
                  <a:close/>
                  <a:moveTo>
                    <a:pt x="10141" y="956"/>
                  </a:moveTo>
                  <a:cubicBezTo>
                    <a:pt x="10141" y="652"/>
                    <a:pt x="10141" y="652"/>
                    <a:pt x="10141" y="652"/>
                  </a:cubicBezTo>
                  <a:cubicBezTo>
                    <a:pt x="10141" y="476"/>
                    <a:pt x="10060" y="400"/>
                    <a:pt x="9918" y="400"/>
                  </a:cubicBezTo>
                  <a:cubicBezTo>
                    <a:pt x="9752" y="400"/>
                    <a:pt x="9681" y="527"/>
                    <a:pt x="9673" y="548"/>
                  </a:cubicBezTo>
                  <a:cubicBezTo>
                    <a:pt x="9671" y="548"/>
                    <a:pt x="9671" y="548"/>
                    <a:pt x="9671" y="548"/>
                  </a:cubicBezTo>
                  <a:cubicBezTo>
                    <a:pt x="9671" y="548"/>
                    <a:pt x="9673" y="534"/>
                    <a:pt x="9673" y="520"/>
                  </a:cubicBezTo>
                  <a:cubicBezTo>
                    <a:pt x="9673" y="490"/>
                    <a:pt x="9673" y="490"/>
                    <a:pt x="9673" y="490"/>
                  </a:cubicBezTo>
                  <a:cubicBezTo>
                    <a:pt x="9673" y="442"/>
                    <a:pt x="9646" y="415"/>
                    <a:pt x="9587" y="415"/>
                  </a:cubicBezTo>
                  <a:cubicBezTo>
                    <a:pt x="9413" y="415"/>
                    <a:pt x="9413" y="415"/>
                    <a:pt x="9413" y="415"/>
                  </a:cubicBezTo>
                  <a:cubicBezTo>
                    <a:pt x="9413" y="539"/>
                    <a:pt x="9413" y="539"/>
                    <a:pt x="9413" y="539"/>
                  </a:cubicBezTo>
                  <a:cubicBezTo>
                    <a:pt x="9487" y="539"/>
                    <a:pt x="9487" y="539"/>
                    <a:pt x="9487" y="539"/>
                  </a:cubicBezTo>
                  <a:cubicBezTo>
                    <a:pt x="9505" y="539"/>
                    <a:pt x="9516" y="550"/>
                    <a:pt x="9516" y="568"/>
                  </a:cubicBezTo>
                  <a:cubicBezTo>
                    <a:pt x="9516" y="956"/>
                    <a:pt x="9516" y="956"/>
                    <a:pt x="9516" y="956"/>
                  </a:cubicBezTo>
                  <a:cubicBezTo>
                    <a:pt x="9419" y="956"/>
                    <a:pt x="9419" y="956"/>
                    <a:pt x="9419" y="956"/>
                  </a:cubicBezTo>
                  <a:cubicBezTo>
                    <a:pt x="9419" y="1080"/>
                    <a:pt x="9419" y="1080"/>
                    <a:pt x="9419" y="1080"/>
                  </a:cubicBezTo>
                  <a:cubicBezTo>
                    <a:pt x="9776" y="1080"/>
                    <a:pt x="9776" y="1080"/>
                    <a:pt x="9776" y="1080"/>
                  </a:cubicBezTo>
                  <a:cubicBezTo>
                    <a:pt x="9776" y="956"/>
                    <a:pt x="9776" y="956"/>
                    <a:pt x="9776" y="956"/>
                  </a:cubicBezTo>
                  <a:cubicBezTo>
                    <a:pt x="9681" y="956"/>
                    <a:pt x="9681" y="956"/>
                    <a:pt x="9681" y="956"/>
                  </a:cubicBezTo>
                  <a:cubicBezTo>
                    <a:pt x="9681" y="781"/>
                    <a:pt x="9681" y="781"/>
                    <a:pt x="9681" y="781"/>
                  </a:cubicBezTo>
                  <a:cubicBezTo>
                    <a:pt x="9681" y="666"/>
                    <a:pt x="9752" y="551"/>
                    <a:pt x="9871" y="551"/>
                  </a:cubicBezTo>
                  <a:cubicBezTo>
                    <a:pt x="9955" y="551"/>
                    <a:pt x="9977" y="606"/>
                    <a:pt x="9977" y="686"/>
                  </a:cubicBezTo>
                  <a:cubicBezTo>
                    <a:pt x="9977" y="1080"/>
                    <a:pt x="9977" y="1080"/>
                    <a:pt x="9977" y="1080"/>
                  </a:cubicBezTo>
                  <a:cubicBezTo>
                    <a:pt x="10238" y="1080"/>
                    <a:pt x="10238" y="1080"/>
                    <a:pt x="10238" y="1080"/>
                  </a:cubicBezTo>
                  <a:cubicBezTo>
                    <a:pt x="10238" y="956"/>
                    <a:pt x="10238" y="956"/>
                    <a:pt x="10238" y="956"/>
                  </a:cubicBezTo>
                  <a:lnTo>
                    <a:pt x="10141" y="956"/>
                  </a:lnTo>
                  <a:close/>
                  <a:moveTo>
                    <a:pt x="9269" y="956"/>
                  </a:moveTo>
                  <a:cubicBezTo>
                    <a:pt x="9251" y="956"/>
                    <a:pt x="9241" y="947"/>
                    <a:pt x="9241" y="927"/>
                  </a:cubicBezTo>
                  <a:cubicBezTo>
                    <a:pt x="9241" y="662"/>
                    <a:pt x="9241" y="662"/>
                    <a:pt x="9241" y="662"/>
                  </a:cubicBezTo>
                  <a:cubicBezTo>
                    <a:pt x="9241" y="492"/>
                    <a:pt x="9146" y="400"/>
                    <a:pt x="8967" y="400"/>
                  </a:cubicBezTo>
                  <a:cubicBezTo>
                    <a:pt x="8807" y="400"/>
                    <a:pt x="8704" y="482"/>
                    <a:pt x="8704" y="482"/>
                  </a:cubicBezTo>
                  <a:cubicBezTo>
                    <a:pt x="8765" y="596"/>
                    <a:pt x="8765" y="596"/>
                    <a:pt x="8765" y="596"/>
                  </a:cubicBezTo>
                  <a:cubicBezTo>
                    <a:pt x="8765" y="596"/>
                    <a:pt x="8854" y="532"/>
                    <a:pt x="8953" y="532"/>
                  </a:cubicBezTo>
                  <a:cubicBezTo>
                    <a:pt x="9022" y="532"/>
                    <a:pt x="9075" y="562"/>
                    <a:pt x="9075" y="647"/>
                  </a:cubicBezTo>
                  <a:cubicBezTo>
                    <a:pt x="9075" y="669"/>
                    <a:pt x="9075" y="669"/>
                    <a:pt x="9075" y="669"/>
                  </a:cubicBezTo>
                  <a:cubicBezTo>
                    <a:pt x="9034" y="669"/>
                    <a:pt x="9034" y="669"/>
                    <a:pt x="9034" y="669"/>
                  </a:cubicBezTo>
                  <a:cubicBezTo>
                    <a:pt x="8947" y="669"/>
                    <a:pt x="8754" y="683"/>
                    <a:pt x="8684" y="798"/>
                  </a:cubicBezTo>
                  <a:cubicBezTo>
                    <a:pt x="8669" y="824"/>
                    <a:pt x="8660" y="856"/>
                    <a:pt x="8660" y="894"/>
                  </a:cubicBezTo>
                  <a:cubicBezTo>
                    <a:pt x="8660" y="1029"/>
                    <a:pt x="8766" y="1096"/>
                    <a:pt x="8880" y="1096"/>
                  </a:cubicBezTo>
                  <a:cubicBezTo>
                    <a:pt x="9034" y="1096"/>
                    <a:pt x="9090" y="968"/>
                    <a:pt x="9090" y="968"/>
                  </a:cubicBezTo>
                  <a:cubicBezTo>
                    <a:pt x="9092" y="968"/>
                    <a:pt x="9092" y="968"/>
                    <a:pt x="9092" y="968"/>
                  </a:cubicBezTo>
                  <a:cubicBezTo>
                    <a:pt x="9092" y="968"/>
                    <a:pt x="9088" y="981"/>
                    <a:pt x="9088" y="1002"/>
                  </a:cubicBezTo>
                  <a:cubicBezTo>
                    <a:pt x="9088" y="1010"/>
                    <a:pt x="9088" y="1010"/>
                    <a:pt x="9088" y="1010"/>
                  </a:cubicBezTo>
                  <a:cubicBezTo>
                    <a:pt x="9088" y="1047"/>
                    <a:pt x="9112" y="1080"/>
                    <a:pt x="9173" y="1080"/>
                  </a:cubicBezTo>
                  <a:cubicBezTo>
                    <a:pt x="9329" y="1080"/>
                    <a:pt x="9329" y="1080"/>
                    <a:pt x="9329" y="1080"/>
                  </a:cubicBezTo>
                  <a:cubicBezTo>
                    <a:pt x="9329" y="956"/>
                    <a:pt x="9329" y="956"/>
                    <a:pt x="9329" y="956"/>
                  </a:cubicBezTo>
                  <a:lnTo>
                    <a:pt x="9269" y="956"/>
                  </a:lnTo>
                  <a:close/>
                  <a:moveTo>
                    <a:pt x="8923" y="972"/>
                  </a:moveTo>
                  <a:cubicBezTo>
                    <a:pt x="8862" y="972"/>
                    <a:pt x="8826" y="930"/>
                    <a:pt x="8826" y="880"/>
                  </a:cubicBezTo>
                  <a:cubicBezTo>
                    <a:pt x="8826" y="840"/>
                    <a:pt x="8852" y="814"/>
                    <a:pt x="8887" y="798"/>
                  </a:cubicBezTo>
                  <a:cubicBezTo>
                    <a:pt x="8938" y="773"/>
                    <a:pt x="9010" y="770"/>
                    <a:pt x="9049" y="770"/>
                  </a:cubicBezTo>
                  <a:cubicBezTo>
                    <a:pt x="9076" y="770"/>
                    <a:pt x="9076" y="770"/>
                    <a:pt x="9076" y="770"/>
                  </a:cubicBezTo>
                  <a:cubicBezTo>
                    <a:pt x="9076" y="792"/>
                    <a:pt x="9076" y="792"/>
                    <a:pt x="9076" y="792"/>
                  </a:cubicBezTo>
                  <a:cubicBezTo>
                    <a:pt x="9076" y="794"/>
                    <a:pt x="9076" y="796"/>
                    <a:pt x="9076" y="798"/>
                  </a:cubicBezTo>
                  <a:cubicBezTo>
                    <a:pt x="9074" y="880"/>
                    <a:pt x="9011" y="972"/>
                    <a:pt x="8923" y="972"/>
                  </a:cubicBezTo>
                  <a:close/>
                  <a:moveTo>
                    <a:pt x="8523" y="952"/>
                  </a:moveTo>
                  <a:cubicBezTo>
                    <a:pt x="8469" y="798"/>
                    <a:pt x="8469" y="798"/>
                    <a:pt x="8469" y="798"/>
                  </a:cubicBezTo>
                  <a:cubicBezTo>
                    <a:pt x="8245" y="154"/>
                    <a:pt x="8245" y="154"/>
                    <a:pt x="8245" y="154"/>
                  </a:cubicBezTo>
                  <a:cubicBezTo>
                    <a:pt x="8051" y="154"/>
                    <a:pt x="8051" y="154"/>
                    <a:pt x="8051" y="154"/>
                  </a:cubicBezTo>
                  <a:cubicBezTo>
                    <a:pt x="7827" y="798"/>
                    <a:pt x="7827" y="798"/>
                    <a:pt x="7827" y="798"/>
                  </a:cubicBezTo>
                  <a:cubicBezTo>
                    <a:pt x="7773" y="952"/>
                    <a:pt x="7773" y="952"/>
                    <a:pt x="7773" y="952"/>
                  </a:cubicBezTo>
                  <a:cubicBezTo>
                    <a:pt x="7688" y="952"/>
                    <a:pt x="7688" y="952"/>
                    <a:pt x="7688" y="952"/>
                  </a:cubicBezTo>
                  <a:cubicBezTo>
                    <a:pt x="7688" y="1080"/>
                    <a:pt x="7688" y="1080"/>
                    <a:pt x="7688" y="1080"/>
                  </a:cubicBezTo>
                  <a:cubicBezTo>
                    <a:pt x="8035" y="1080"/>
                    <a:pt x="8035" y="1080"/>
                    <a:pt x="8035" y="1080"/>
                  </a:cubicBezTo>
                  <a:cubicBezTo>
                    <a:pt x="8035" y="952"/>
                    <a:pt x="8035" y="952"/>
                    <a:pt x="8035" y="952"/>
                  </a:cubicBezTo>
                  <a:cubicBezTo>
                    <a:pt x="7944" y="952"/>
                    <a:pt x="7944" y="952"/>
                    <a:pt x="7944" y="952"/>
                  </a:cubicBezTo>
                  <a:cubicBezTo>
                    <a:pt x="7995" y="798"/>
                    <a:pt x="7995" y="798"/>
                    <a:pt x="7995" y="798"/>
                  </a:cubicBezTo>
                  <a:cubicBezTo>
                    <a:pt x="8001" y="779"/>
                    <a:pt x="8001" y="779"/>
                    <a:pt x="8001" y="779"/>
                  </a:cubicBezTo>
                  <a:cubicBezTo>
                    <a:pt x="8293" y="779"/>
                    <a:pt x="8293" y="779"/>
                    <a:pt x="8293" y="779"/>
                  </a:cubicBezTo>
                  <a:cubicBezTo>
                    <a:pt x="8300" y="798"/>
                    <a:pt x="8300" y="798"/>
                    <a:pt x="8300" y="798"/>
                  </a:cubicBezTo>
                  <a:cubicBezTo>
                    <a:pt x="8351" y="952"/>
                    <a:pt x="8351" y="952"/>
                    <a:pt x="8351" y="952"/>
                  </a:cubicBezTo>
                  <a:cubicBezTo>
                    <a:pt x="8259" y="952"/>
                    <a:pt x="8259" y="952"/>
                    <a:pt x="8259" y="952"/>
                  </a:cubicBezTo>
                  <a:cubicBezTo>
                    <a:pt x="8259" y="1080"/>
                    <a:pt x="8259" y="1080"/>
                    <a:pt x="8259" y="1080"/>
                  </a:cubicBezTo>
                  <a:cubicBezTo>
                    <a:pt x="8607" y="1080"/>
                    <a:pt x="8607" y="1080"/>
                    <a:pt x="8607" y="1080"/>
                  </a:cubicBezTo>
                  <a:cubicBezTo>
                    <a:pt x="8607" y="952"/>
                    <a:pt x="8607" y="952"/>
                    <a:pt x="8607" y="952"/>
                  </a:cubicBezTo>
                  <a:lnTo>
                    <a:pt x="8523" y="952"/>
                  </a:lnTo>
                  <a:close/>
                  <a:moveTo>
                    <a:pt x="8040" y="646"/>
                  </a:moveTo>
                  <a:cubicBezTo>
                    <a:pt x="8129" y="384"/>
                    <a:pt x="8129" y="384"/>
                    <a:pt x="8129" y="384"/>
                  </a:cubicBezTo>
                  <a:cubicBezTo>
                    <a:pt x="8142" y="338"/>
                    <a:pt x="8146" y="303"/>
                    <a:pt x="8146" y="303"/>
                  </a:cubicBezTo>
                  <a:cubicBezTo>
                    <a:pt x="8150" y="303"/>
                    <a:pt x="8150" y="303"/>
                    <a:pt x="8150" y="303"/>
                  </a:cubicBezTo>
                  <a:cubicBezTo>
                    <a:pt x="8150" y="303"/>
                    <a:pt x="8152" y="338"/>
                    <a:pt x="8167" y="384"/>
                  </a:cubicBezTo>
                  <a:cubicBezTo>
                    <a:pt x="8254" y="646"/>
                    <a:pt x="8254" y="646"/>
                    <a:pt x="8254" y="646"/>
                  </a:cubicBezTo>
                  <a:lnTo>
                    <a:pt x="8040" y="646"/>
                  </a:lnTo>
                  <a:close/>
                  <a:moveTo>
                    <a:pt x="7221" y="956"/>
                  </a:moveTo>
                  <a:cubicBezTo>
                    <a:pt x="7221" y="652"/>
                    <a:pt x="7221" y="652"/>
                    <a:pt x="7221" y="652"/>
                  </a:cubicBezTo>
                  <a:cubicBezTo>
                    <a:pt x="7221" y="478"/>
                    <a:pt x="7141" y="400"/>
                    <a:pt x="7007" y="400"/>
                  </a:cubicBezTo>
                  <a:cubicBezTo>
                    <a:pt x="6902" y="400"/>
                    <a:pt x="6813" y="466"/>
                    <a:pt x="6776" y="544"/>
                  </a:cubicBezTo>
                  <a:cubicBezTo>
                    <a:pt x="6774" y="544"/>
                    <a:pt x="6774" y="544"/>
                    <a:pt x="6774" y="544"/>
                  </a:cubicBezTo>
                  <a:cubicBezTo>
                    <a:pt x="6748" y="442"/>
                    <a:pt x="6681" y="400"/>
                    <a:pt x="6589" y="400"/>
                  </a:cubicBezTo>
                  <a:cubicBezTo>
                    <a:pt x="6479" y="400"/>
                    <a:pt x="6396" y="480"/>
                    <a:pt x="6362" y="548"/>
                  </a:cubicBezTo>
                  <a:cubicBezTo>
                    <a:pt x="6360" y="548"/>
                    <a:pt x="6360" y="548"/>
                    <a:pt x="6360" y="548"/>
                  </a:cubicBezTo>
                  <a:cubicBezTo>
                    <a:pt x="6360" y="548"/>
                    <a:pt x="6362" y="534"/>
                    <a:pt x="6362" y="520"/>
                  </a:cubicBezTo>
                  <a:cubicBezTo>
                    <a:pt x="6362" y="490"/>
                    <a:pt x="6362" y="490"/>
                    <a:pt x="6362" y="490"/>
                  </a:cubicBezTo>
                  <a:cubicBezTo>
                    <a:pt x="6362" y="442"/>
                    <a:pt x="6333" y="415"/>
                    <a:pt x="6275" y="415"/>
                  </a:cubicBezTo>
                  <a:cubicBezTo>
                    <a:pt x="6101" y="415"/>
                    <a:pt x="6101" y="415"/>
                    <a:pt x="6101" y="415"/>
                  </a:cubicBezTo>
                  <a:cubicBezTo>
                    <a:pt x="6101" y="539"/>
                    <a:pt x="6101" y="539"/>
                    <a:pt x="6101" y="539"/>
                  </a:cubicBezTo>
                  <a:cubicBezTo>
                    <a:pt x="6176" y="539"/>
                    <a:pt x="6176" y="539"/>
                    <a:pt x="6176" y="539"/>
                  </a:cubicBezTo>
                  <a:cubicBezTo>
                    <a:pt x="6194" y="539"/>
                    <a:pt x="6204" y="548"/>
                    <a:pt x="6204" y="566"/>
                  </a:cubicBezTo>
                  <a:cubicBezTo>
                    <a:pt x="6204" y="956"/>
                    <a:pt x="6204" y="956"/>
                    <a:pt x="6204" y="956"/>
                  </a:cubicBezTo>
                  <a:cubicBezTo>
                    <a:pt x="6108" y="956"/>
                    <a:pt x="6108" y="956"/>
                    <a:pt x="6108" y="956"/>
                  </a:cubicBezTo>
                  <a:cubicBezTo>
                    <a:pt x="6108" y="1080"/>
                    <a:pt x="6108" y="1080"/>
                    <a:pt x="6108" y="1080"/>
                  </a:cubicBezTo>
                  <a:cubicBezTo>
                    <a:pt x="6465" y="1080"/>
                    <a:pt x="6465" y="1080"/>
                    <a:pt x="6465" y="1080"/>
                  </a:cubicBezTo>
                  <a:cubicBezTo>
                    <a:pt x="6465" y="956"/>
                    <a:pt x="6465" y="956"/>
                    <a:pt x="6465" y="956"/>
                  </a:cubicBezTo>
                  <a:cubicBezTo>
                    <a:pt x="6370" y="956"/>
                    <a:pt x="6370" y="956"/>
                    <a:pt x="6370" y="956"/>
                  </a:cubicBezTo>
                  <a:cubicBezTo>
                    <a:pt x="6370" y="794"/>
                    <a:pt x="6370" y="794"/>
                    <a:pt x="6370" y="794"/>
                  </a:cubicBezTo>
                  <a:cubicBezTo>
                    <a:pt x="6370" y="674"/>
                    <a:pt x="6423" y="551"/>
                    <a:pt x="6540" y="551"/>
                  </a:cubicBezTo>
                  <a:cubicBezTo>
                    <a:pt x="6619" y="551"/>
                    <a:pt x="6630" y="612"/>
                    <a:pt x="6630" y="684"/>
                  </a:cubicBezTo>
                  <a:cubicBezTo>
                    <a:pt x="6630" y="1080"/>
                    <a:pt x="6630" y="1080"/>
                    <a:pt x="6630" y="1080"/>
                  </a:cubicBezTo>
                  <a:cubicBezTo>
                    <a:pt x="6891" y="1080"/>
                    <a:pt x="6891" y="1080"/>
                    <a:pt x="6891" y="1080"/>
                  </a:cubicBezTo>
                  <a:cubicBezTo>
                    <a:pt x="6891" y="956"/>
                    <a:pt x="6891" y="956"/>
                    <a:pt x="6891" y="956"/>
                  </a:cubicBezTo>
                  <a:cubicBezTo>
                    <a:pt x="6795" y="956"/>
                    <a:pt x="6795" y="956"/>
                    <a:pt x="6795" y="956"/>
                  </a:cubicBezTo>
                  <a:cubicBezTo>
                    <a:pt x="6795" y="786"/>
                    <a:pt x="6795" y="786"/>
                    <a:pt x="6795" y="786"/>
                  </a:cubicBezTo>
                  <a:cubicBezTo>
                    <a:pt x="6795" y="664"/>
                    <a:pt x="6851" y="551"/>
                    <a:pt x="6964" y="551"/>
                  </a:cubicBezTo>
                  <a:cubicBezTo>
                    <a:pt x="7041" y="551"/>
                    <a:pt x="7055" y="608"/>
                    <a:pt x="7055" y="684"/>
                  </a:cubicBezTo>
                  <a:cubicBezTo>
                    <a:pt x="7055" y="1080"/>
                    <a:pt x="7055" y="1080"/>
                    <a:pt x="7055" y="1080"/>
                  </a:cubicBezTo>
                  <a:cubicBezTo>
                    <a:pt x="7317" y="1080"/>
                    <a:pt x="7317" y="1080"/>
                    <a:pt x="7317" y="1080"/>
                  </a:cubicBezTo>
                  <a:cubicBezTo>
                    <a:pt x="7317" y="956"/>
                    <a:pt x="7317" y="956"/>
                    <a:pt x="7317" y="956"/>
                  </a:cubicBezTo>
                  <a:lnTo>
                    <a:pt x="7221" y="956"/>
                  </a:lnTo>
                  <a:close/>
                  <a:moveTo>
                    <a:pt x="6000" y="715"/>
                  </a:moveTo>
                  <a:cubicBezTo>
                    <a:pt x="6000" y="539"/>
                    <a:pt x="5896" y="400"/>
                    <a:pt x="5704" y="400"/>
                  </a:cubicBezTo>
                  <a:cubicBezTo>
                    <a:pt x="5504" y="400"/>
                    <a:pt x="5366" y="543"/>
                    <a:pt x="5366" y="748"/>
                  </a:cubicBezTo>
                  <a:cubicBezTo>
                    <a:pt x="5366" y="764"/>
                    <a:pt x="5368" y="781"/>
                    <a:pt x="5370" y="798"/>
                  </a:cubicBezTo>
                  <a:cubicBezTo>
                    <a:pt x="5392" y="964"/>
                    <a:pt x="5523" y="1096"/>
                    <a:pt x="5724" y="1096"/>
                  </a:cubicBezTo>
                  <a:cubicBezTo>
                    <a:pt x="5890" y="1096"/>
                    <a:pt x="5992" y="1003"/>
                    <a:pt x="5992" y="1003"/>
                  </a:cubicBezTo>
                  <a:cubicBezTo>
                    <a:pt x="5928" y="886"/>
                    <a:pt x="5928" y="886"/>
                    <a:pt x="5928" y="886"/>
                  </a:cubicBezTo>
                  <a:cubicBezTo>
                    <a:pt x="5928" y="886"/>
                    <a:pt x="5843" y="956"/>
                    <a:pt x="5735" y="956"/>
                  </a:cubicBezTo>
                  <a:cubicBezTo>
                    <a:pt x="5642" y="956"/>
                    <a:pt x="5560" y="903"/>
                    <a:pt x="5540" y="798"/>
                  </a:cubicBezTo>
                  <a:cubicBezTo>
                    <a:pt x="5538" y="789"/>
                    <a:pt x="5537" y="780"/>
                    <a:pt x="5536" y="771"/>
                  </a:cubicBezTo>
                  <a:cubicBezTo>
                    <a:pt x="5996" y="771"/>
                    <a:pt x="5996" y="771"/>
                    <a:pt x="5996" y="771"/>
                  </a:cubicBezTo>
                  <a:cubicBezTo>
                    <a:pt x="5996" y="771"/>
                    <a:pt x="6000" y="734"/>
                    <a:pt x="6000" y="715"/>
                  </a:cubicBezTo>
                  <a:close/>
                  <a:moveTo>
                    <a:pt x="5540" y="673"/>
                  </a:moveTo>
                  <a:cubicBezTo>
                    <a:pt x="5555" y="586"/>
                    <a:pt x="5615" y="527"/>
                    <a:pt x="5700" y="527"/>
                  </a:cubicBezTo>
                  <a:cubicBezTo>
                    <a:pt x="5770" y="527"/>
                    <a:pt x="5826" y="582"/>
                    <a:pt x="5829" y="673"/>
                  </a:cubicBezTo>
                  <a:lnTo>
                    <a:pt x="5540" y="673"/>
                  </a:lnTo>
                  <a:close/>
                  <a:moveTo>
                    <a:pt x="5196" y="956"/>
                  </a:moveTo>
                  <a:cubicBezTo>
                    <a:pt x="5196" y="652"/>
                    <a:pt x="5196" y="652"/>
                    <a:pt x="5196" y="652"/>
                  </a:cubicBezTo>
                  <a:cubicBezTo>
                    <a:pt x="5196" y="476"/>
                    <a:pt x="5111" y="400"/>
                    <a:pt x="4964" y="400"/>
                  </a:cubicBezTo>
                  <a:cubicBezTo>
                    <a:pt x="4849" y="400"/>
                    <a:pt x="4767" y="470"/>
                    <a:pt x="4734" y="534"/>
                  </a:cubicBezTo>
                  <a:cubicBezTo>
                    <a:pt x="4732" y="534"/>
                    <a:pt x="4732" y="534"/>
                    <a:pt x="4732" y="534"/>
                  </a:cubicBezTo>
                  <a:cubicBezTo>
                    <a:pt x="4732" y="534"/>
                    <a:pt x="4736" y="510"/>
                    <a:pt x="4736" y="478"/>
                  </a:cubicBezTo>
                  <a:cubicBezTo>
                    <a:pt x="4736" y="154"/>
                    <a:pt x="4736" y="154"/>
                    <a:pt x="4736" y="154"/>
                  </a:cubicBezTo>
                  <a:cubicBezTo>
                    <a:pt x="4467" y="154"/>
                    <a:pt x="4467" y="154"/>
                    <a:pt x="4467" y="154"/>
                  </a:cubicBezTo>
                  <a:cubicBezTo>
                    <a:pt x="4467" y="278"/>
                    <a:pt x="4467" y="278"/>
                    <a:pt x="4467" y="278"/>
                  </a:cubicBezTo>
                  <a:cubicBezTo>
                    <a:pt x="4570" y="278"/>
                    <a:pt x="4570" y="278"/>
                    <a:pt x="4570" y="278"/>
                  </a:cubicBezTo>
                  <a:cubicBezTo>
                    <a:pt x="4570" y="956"/>
                    <a:pt x="4570" y="956"/>
                    <a:pt x="4570" y="956"/>
                  </a:cubicBezTo>
                  <a:cubicBezTo>
                    <a:pt x="4474" y="956"/>
                    <a:pt x="4474" y="956"/>
                    <a:pt x="4474" y="956"/>
                  </a:cubicBezTo>
                  <a:cubicBezTo>
                    <a:pt x="4474" y="1080"/>
                    <a:pt x="4474" y="1080"/>
                    <a:pt x="4474" y="1080"/>
                  </a:cubicBezTo>
                  <a:cubicBezTo>
                    <a:pt x="4831" y="1080"/>
                    <a:pt x="4831" y="1080"/>
                    <a:pt x="4831" y="1080"/>
                  </a:cubicBezTo>
                  <a:cubicBezTo>
                    <a:pt x="4831" y="956"/>
                    <a:pt x="4831" y="956"/>
                    <a:pt x="4831" y="956"/>
                  </a:cubicBezTo>
                  <a:cubicBezTo>
                    <a:pt x="4736" y="956"/>
                    <a:pt x="4736" y="956"/>
                    <a:pt x="4736" y="956"/>
                  </a:cubicBezTo>
                  <a:cubicBezTo>
                    <a:pt x="4736" y="775"/>
                    <a:pt x="4736" y="775"/>
                    <a:pt x="4736" y="775"/>
                  </a:cubicBezTo>
                  <a:cubicBezTo>
                    <a:pt x="4736" y="652"/>
                    <a:pt x="4809" y="551"/>
                    <a:pt x="4926" y="551"/>
                  </a:cubicBezTo>
                  <a:cubicBezTo>
                    <a:pt x="5009" y="551"/>
                    <a:pt x="5030" y="606"/>
                    <a:pt x="5030" y="686"/>
                  </a:cubicBezTo>
                  <a:cubicBezTo>
                    <a:pt x="5030" y="1080"/>
                    <a:pt x="5030" y="1080"/>
                    <a:pt x="5030" y="1080"/>
                  </a:cubicBezTo>
                  <a:cubicBezTo>
                    <a:pt x="5292" y="1080"/>
                    <a:pt x="5292" y="1080"/>
                    <a:pt x="5292" y="1080"/>
                  </a:cubicBezTo>
                  <a:cubicBezTo>
                    <a:pt x="5292" y="956"/>
                    <a:pt x="5292" y="956"/>
                    <a:pt x="5292" y="956"/>
                  </a:cubicBezTo>
                  <a:lnTo>
                    <a:pt x="5196" y="956"/>
                  </a:lnTo>
                  <a:close/>
                  <a:moveTo>
                    <a:pt x="4310" y="956"/>
                  </a:moveTo>
                  <a:cubicBezTo>
                    <a:pt x="4310" y="652"/>
                    <a:pt x="4310" y="652"/>
                    <a:pt x="4310" y="652"/>
                  </a:cubicBezTo>
                  <a:cubicBezTo>
                    <a:pt x="4310" y="476"/>
                    <a:pt x="4229" y="400"/>
                    <a:pt x="4087" y="400"/>
                  </a:cubicBezTo>
                  <a:cubicBezTo>
                    <a:pt x="3920" y="400"/>
                    <a:pt x="3850" y="527"/>
                    <a:pt x="3842" y="548"/>
                  </a:cubicBezTo>
                  <a:cubicBezTo>
                    <a:pt x="3839" y="548"/>
                    <a:pt x="3839" y="548"/>
                    <a:pt x="3839" y="548"/>
                  </a:cubicBezTo>
                  <a:cubicBezTo>
                    <a:pt x="3839" y="548"/>
                    <a:pt x="3842" y="534"/>
                    <a:pt x="3842" y="520"/>
                  </a:cubicBezTo>
                  <a:cubicBezTo>
                    <a:pt x="3842" y="490"/>
                    <a:pt x="3842" y="490"/>
                    <a:pt x="3842" y="490"/>
                  </a:cubicBezTo>
                  <a:cubicBezTo>
                    <a:pt x="3842" y="442"/>
                    <a:pt x="3814" y="415"/>
                    <a:pt x="3756" y="415"/>
                  </a:cubicBezTo>
                  <a:cubicBezTo>
                    <a:pt x="3581" y="415"/>
                    <a:pt x="3581" y="415"/>
                    <a:pt x="3581" y="415"/>
                  </a:cubicBezTo>
                  <a:cubicBezTo>
                    <a:pt x="3581" y="539"/>
                    <a:pt x="3581" y="539"/>
                    <a:pt x="3581" y="539"/>
                  </a:cubicBezTo>
                  <a:cubicBezTo>
                    <a:pt x="3655" y="539"/>
                    <a:pt x="3655" y="539"/>
                    <a:pt x="3655" y="539"/>
                  </a:cubicBezTo>
                  <a:cubicBezTo>
                    <a:pt x="3674" y="539"/>
                    <a:pt x="3684" y="550"/>
                    <a:pt x="3684" y="568"/>
                  </a:cubicBezTo>
                  <a:cubicBezTo>
                    <a:pt x="3684" y="956"/>
                    <a:pt x="3684" y="956"/>
                    <a:pt x="3684" y="956"/>
                  </a:cubicBezTo>
                  <a:cubicBezTo>
                    <a:pt x="3588" y="956"/>
                    <a:pt x="3588" y="956"/>
                    <a:pt x="3588" y="956"/>
                  </a:cubicBezTo>
                  <a:cubicBezTo>
                    <a:pt x="3588" y="1080"/>
                    <a:pt x="3588" y="1080"/>
                    <a:pt x="3588" y="1080"/>
                  </a:cubicBezTo>
                  <a:cubicBezTo>
                    <a:pt x="3945" y="1080"/>
                    <a:pt x="3945" y="1080"/>
                    <a:pt x="3945" y="1080"/>
                  </a:cubicBezTo>
                  <a:cubicBezTo>
                    <a:pt x="3945" y="956"/>
                    <a:pt x="3945" y="956"/>
                    <a:pt x="3945" y="956"/>
                  </a:cubicBezTo>
                  <a:cubicBezTo>
                    <a:pt x="3850" y="956"/>
                    <a:pt x="3850" y="956"/>
                    <a:pt x="3850" y="956"/>
                  </a:cubicBezTo>
                  <a:cubicBezTo>
                    <a:pt x="3850" y="781"/>
                    <a:pt x="3850" y="781"/>
                    <a:pt x="3850" y="781"/>
                  </a:cubicBezTo>
                  <a:cubicBezTo>
                    <a:pt x="3850" y="666"/>
                    <a:pt x="3920" y="551"/>
                    <a:pt x="4040" y="551"/>
                  </a:cubicBezTo>
                  <a:cubicBezTo>
                    <a:pt x="4123" y="551"/>
                    <a:pt x="4145" y="606"/>
                    <a:pt x="4145" y="686"/>
                  </a:cubicBezTo>
                  <a:cubicBezTo>
                    <a:pt x="4145" y="1080"/>
                    <a:pt x="4145" y="1080"/>
                    <a:pt x="4145" y="1080"/>
                  </a:cubicBezTo>
                  <a:cubicBezTo>
                    <a:pt x="4406" y="1080"/>
                    <a:pt x="4406" y="1080"/>
                    <a:pt x="4406" y="1080"/>
                  </a:cubicBezTo>
                  <a:cubicBezTo>
                    <a:pt x="4406" y="956"/>
                    <a:pt x="4406" y="956"/>
                    <a:pt x="4406" y="956"/>
                  </a:cubicBezTo>
                  <a:lnTo>
                    <a:pt x="4310" y="956"/>
                  </a:lnTo>
                  <a:close/>
                  <a:moveTo>
                    <a:pt x="3474" y="406"/>
                  </a:moveTo>
                  <a:cubicBezTo>
                    <a:pt x="3373" y="406"/>
                    <a:pt x="3293" y="482"/>
                    <a:pt x="3263" y="577"/>
                  </a:cubicBezTo>
                  <a:cubicBezTo>
                    <a:pt x="3260" y="577"/>
                    <a:pt x="3260" y="577"/>
                    <a:pt x="3260" y="577"/>
                  </a:cubicBezTo>
                  <a:cubicBezTo>
                    <a:pt x="3260" y="577"/>
                    <a:pt x="3263" y="560"/>
                    <a:pt x="3263" y="535"/>
                  </a:cubicBezTo>
                  <a:cubicBezTo>
                    <a:pt x="3263" y="496"/>
                    <a:pt x="3263" y="496"/>
                    <a:pt x="3263" y="496"/>
                  </a:cubicBezTo>
                  <a:cubicBezTo>
                    <a:pt x="3263" y="440"/>
                    <a:pt x="3233" y="415"/>
                    <a:pt x="3174" y="415"/>
                  </a:cubicBezTo>
                  <a:cubicBezTo>
                    <a:pt x="3001" y="415"/>
                    <a:pt x="3001" y="415"/>
                    <a:pt x="3001" y="415"/>
                  </a:cubicBezTo>
                  <a:cubicBezTo>
                    <a:pt x="3001" y="539"/>
                    <a:pt x="3001" y="539"/>
                    <a:pt x="3001" y="539"/>
                  </a:cubicBezTo>
                  <a:cubicBezTo>
                    <a:pt x="3076" y="539"/>
                    <a:pt x="3076" y="539"/>
                    <a:pt x="3076" y="539"/>
                  </a:cubicBezTo>
                  <a:cubicBezTo>
                    <a:pt x="3094" y="539"/>
                    <a:pt x="3104" y="550"/>
                    <a:pt x="3104" y="568"/>
                  </a:cubicBezTo>
                  <a:cubicBezTo>
                    <a:pt x="3104" y="956"/>
                    <a:pt x="3104" y="956"/>
                    <a:pt x="3104" y="956"/>
                  </a:cubicBezTo>
                  <a:cubicBezTo>
                    <a:pt x="3008" y="956"/>
                    <a:pt x="3008" y="956"/>
                    <a:pt x="3008" y="956"/>
                  </a:cubicBezTo>
                  <a:cubicBezTo>
                    <a:pt x="3008" y="1080"/>
                    <a:pt x="3008" y="1080"/>
                    <a:pt x="3008" y="1080"/>
                  </a:cubicBezTo>
                  <a:cubicBezTo>
                    <a:pt x="3365" y="1080"/>
                    <a:pt x="3365" y="1080"/>
                    <a:pt x="3365" y="1080"/>
                  </a:cubicBezTo>
                  <a:cubicBezTo>
                    <a:pt x="3365" y="956"/>
                    <a:pt x="3365" y="956"/>
                    <a:pt x="3365" y="956"/>
                  </a:cubicBezTo>
                  <a:cubicBezTo>
                    <a:pt x="3270" y="956"/>
                    <a:pt x="3270" y="956"/>
                    <a:pt x="3270" y="956"/>
                  </a:cubicBezTo>
                  <a:cubicBezTo>
                    <a:pt x="3270" y="811"/>
                    <a:pt x="3270" y="811"/>
                    <a:pt x="3270" y="811"/>
                  </a:cubicBezTo>
                  <a:cubicBezTo>
                    <a:pt x="3270" y="807"/>
                    <a:pt x="3270" y="802"/>
                    <a:pt x="3270" y="798"/>
                  </a:cubicBezTo>
                  <a:cubicBezTo>
                    <a:pt x="3274" y="678"/>
                    <a:pt x="3334" y="569"/>
                    <a:pt x="3464" y="569"/>
                  </a:cubicBezTo>
                  <a:cubicBezTo>
                    <a:pt x="3487" y="569"/>
                    <a:pt x="3504" y="572"/>
                    <a:pt x="3504" y="572"/>
                  </a:cubicBezTo>
                  <a:cubicBezTo>
                    <a:pt x="3504" y="409"/>
                    <a:pt x="3504" y="409"/>
                    <a:pt x="3504" y="409"/>
                  </a:cubicBezTo>
                  <a:cubicBezTo>
                    <a:pt x="3504" y="409"/>
                    <a:pt x="3490" y="406"/>
                    <a:pt x="3474" y="406"/>
                  </a:cubicBezTo>
                  <a:close/>
                  <a:moveTo>
                    <a:pt x="2853" y="952"/>
                  </a:moveTo>
                  <a:cubicBezTo>
                    <a:pt x="2799" y="798"/>
                    <a:pt x="2799" y="798"/>
                    <a:pt x="2799" y="798"/>
                  </a:cubicBezTo>
                  <a:cubicBezTo>
                    <a:pt x="2575" y="154"/>
                    <a:pt x="2575" y="154"/>
                    <a:pt x="2575" y="154"/>
                  </a:cubicBezTo>
                  <a:cubicBezTo>
                    <a:pt x="2381" y="154"/>
                    <a:pt x="2381" y="154"/>
                    <a:pt x="2381" y="154"/>
                  </a:cubicBezTo>
                  <a:cubicBezTo>
                    <a:pt x="2157" y="798"/>
                    <a:pt x="2157" y="798"/>
                    <a:pt x="2157" y="798"/>
                  </a:cubicBezTo>
                  <a:cubicBezTo>
                    <a:pt x="2103" y="952"/>
                    <a:pt x="2103" y="952"/>
                    <a:pt x="2103" y="952"/>
                  </a:cubicBezTo>
                  <a:cubicBezTo>
                    <a:pt x="2019" y="952"/>
                    <a:pt x="2019" y="952"/>
                    <a:pt x="2019" y="952"/>
                  </a:cubicBezTo>
                  <a:cubicBezTo>
                    <a:pt x="2019" y="1080"/>
                    <a:pt x="2019" y="1080"/>
                    <a:pt x="2019" y="1080"/>
                  </a:cubicBezTo>
                  <a:cubicBezTo>
                    <a:pt x="2365" y="1080"/>
                    <a:pt x="2365" y="1080"/>
                    <a:pt x="2365" y="1080"/>
                  </a:cubicBezTo>
                  <a:cubicBezTo>
                    <a:pt x="2365" y="952"/>
                    <a:pt x="2365" y="952"/>
                    <a:pt x="2365" y="952"/>
                  </a:cubicBezTo>
                  <a:cubicBezTo>
                    <a:pt x="2274" y="952"/>
                    <a:pt x="2274" y="952"/>
                    <a:pt x="2274" y="952"/>
                  </a:cubicBezTo>
                  <a:cubicBezTo>
                    <a:pt x="2325" y="798"/>
                    <a:pt x="2325" y="798"/>
                    <a:pt x="2325" y="798"/>
                  </a:cubicBezTo>
                  <a:cubicBezTo>
                    <a:pt x="2331" y="779"/>
                    <a:pt x="2331" y="779"/>
                    <a:pt x="2331" y="779"/>
                  </a:cubicBezTo>
                  <a:cubicBezTo>
                    <a:pt x="2623" y="779"/>
                    <a:pt x="2623" y="779"/>
                    <a:pt x="2623" y="779"/>
                  </a:cubicBezTo>
                  <a:cubicBezTo>
                    <a:pt x="2630" y="798"/>
                    <a:pt x="2630" y="798"/>
                    <a:pt x="2630" y="798"/>
                  </a:cubicBezTo>
                  <a:cubicBezTo>
                    <a:pt x="2681" y="952"/>
                    <a:pt x="2681" y="952"/>
                    <a:pt x="2681" y="952"/>
                  </a:cubicBezTo>
                  <a:cubicBezTo>
                    <a:pt x="2590" y="952"/>
                    <a:pt x="2590" y="952"/>
                    <a:pt x="2590" y="952"/>
                  </a:cubicBezTo>
                  <a:cubicBezTo>
                    <a:pt x="2590" y="1080"/>
                    <a:pt x="2590" y="1080"/>
                    <a:pt x="2590" y="1080"/>
                  </a:cubicBezTo>
                  <a:cubicBezTo>
                    <a:pt x="2937" y="1080"/>
                    <a:pt x="2937" y="1080"/>
                    <a:pt x="2937" y="1080"/>
                  </a:cubicBezTo>
                  <a:cubicBezTo>
                    <a:pt x="2937" y="952"/>
                    <a:pt x="2937" y="952"/>
                    <a:pt x="2937" y="952"/>
                  </a:cubicBezTo>
                  <a:lnTo>
                    <a:pt x="2853" y="952"/>
                  </a:lnTo>
                  <a:close/>
                  <a:moveTo>
                    <a:pt x="2370" y="646"/>
                  </a:moveTo>
                  <a:cubicBezTo>
                    <a:pt x="2459" y="384"/>
                    <a:pt x="2459" y="384"/>
                    <a:pt x="2459" y="384"/>
                  </a:cubicBezTo>
                  <a:cubicBezTo>
                    <a:pt x="2472" y="338"/>
                    <a:pt x="2476" y="303"/>
                    <a:pt x="2476" y="303"/>
                  </a:cubicBezTo>
                  <a:cubicBezTo>
                    <a:pt x="2480" y="303"/>
                    <a:pt x="2480" y="303"/>
                    <a:pt x="2480" y="303"/>
                  </a:cubicBezTo>
                  <a:cubicBezTo>
                    <a:pt x="2480" y="303"/>
                    <a:pt x="2482" y="338"/>
                    <a:pt x="2497" y="384"/>
                  </a:cubicBezTo>
                  <a:cubicBezTo>
                    <a:pt x="2584" y="646"/>
                    <a:pt x="2584" y="646"/>
                    <a:pt x="2584" y="646"/>
                  </a:cubicBezTo>
                  <a:lnTo>
                    <a:pt x="2370" y="646"/>
                  </a:lnTo>
                  <a:close/>
                  <a:moveTo>
                    <a:pt x="9096" y="1586"/>
                  </a:moveTo>
                  <a:cubicBezTo>
                    <a:pt x="9096" y="1508"/>
                    <a:pt x="9051" y="1446"/>
                    <a:pt x="8966" y="1446"/>
                  </a:cubicBezTo>
                  <a:cubicBezTo>
                    <a:pt x="8881" y="1446"/>
                    <a:pt x="8816" y="1507"/>
                    <a:pt x="8816" y="1602"/>
                  </a:cubicBezTo>
                  <a:cubicBezTo>
                    <a:pt x="8816" y="1691"/>
                    <a:pt x="8881" y="1759"/>
                    <a:pt x="8975" y="1759"/>
                  </a:cubicBezTo>
                  <a:cubicBezTo>
                    <a:pt x="9046" y="1759"/>
                    <a:pt x="9092" y="1718"/>
                    <a:pt x="9092" y="1718"/>
                  </a:cubicBezTo>
                  <a:cubicBezTo>
                    <a:pt x="9068" y="1676"/>
                    <a:pt x="9068" y="1676"/>
                    <a:pt x="9068" y="1676"/>
                  </a:cubicBezTo>
                  <a:cubicBezTo>
                    <a:pt x="9068" y="1676"/>
                    <a:pt x="9030" y="1710"/>
                    <a:pt x="8978" y="1710"/>
                  </a:cubicBezTo>
                  <a:cubicBezTo>
                    <a:pt x="8925" y="1710"/>
                    <a:pt x="8878" y="1674"/>
                    <a:pt x="8875" y="1608"/>
                  </a:cubicBezTo>
                  <a:cubicBezTo>
                    <a:pt x="9094" y="1608"/>
                    <a:pt x="9094" y="1608"/>
                    <a:pt x="9094" y="1608"/>
                  </a:cubicBezTo>
                  <a:cubicBezTo>
                    <a:pt x="9094" y="1608"/>
                    <a:pt x="9096" y="1594"/>
                    <a:pt x="9096" y="1586"/>
                  </a:cubicBezTo>
                  <a:close/>
                  <a:moveTo>
                    <a:pt x="8877" y="1571"/>
                  </a:moveTo>
                  <a:cubicBezTo>
                    <a:pt x="8886" y="1521"/>
                    <a:pt x="8921" y="1491"/>
                    <a:pt x="8965" y="1491"/>
                  </a:cubicBezTo>
                  <a:cubicBezTo>
                    <a:pt x="9003" y="1491"/>
                    <a:pt x="9035" y="1518"/>
                    <a:pt x="9036" y="1571"/>
                  </a:cubicBezTo>
                  <a:lnTo>
                    <a:pt x="8877" y="1571"/>
                  </a:lnTo>
                  <a:close/>
                  <a:moveTo>
                    <a:pt x="8360" y="1586"/>
                  </a:moveTo>
                  <a:cubicBezTo>
                    <a:pt x="8360" y="1508"/>
                    <a:pt x="8315" y="1446"/>
                    <a:pt x="8230" y="1446"/>
                  </a:cubicBezTo>
                  <a:cubicBezTo>
                    <a:pt x="8145" y="1446"/>
                    <a:pt x="8080" y="1507"/>
                    <a:pt x="8080" y="1602"/>
                  </a:cubicBezTo>
                  <a:cubicBezTo>
                    <a:pt x="8080" y="1691"/>
                    <a:pt x="8145" y="1759"/>
                    <a:pt x="8239" y="1759"/>
                  </a:cubicBezTo>
                  <a:cubicBezTo>
                    <a:pt x="8310" y="1759"/>
                    <a:pt x="8355" y="1718"/>
                    <a:pt x="8355" y="1718"/>
                  </a:cubicBezTo>
                  <a:cubicBezTo>
                    <a:pt x="8332" y="1676"/>
                    <a:pt x="8332" y="1676"/>
                    <a:pt x="8332" y="1676"/>
                  </a:cubicBezTo>
                  <a:cubicBezTo>
                    <a:pt x="8332" y="1676"/>
                    <a:pt x="8294" y="1710"/>
                    <a:pt x="8242" y="1710"/>
                  </a:cubicBezTo>
                  <a:cubicBezTo>
                    <a:pt x="8189" y="1710"/>
                    <a:pt x="8142" y="1674"/>
                    <a:pt x="8139" y="1608"/>
                  </a:cubicBezTo>
                  <a:cubicBezTo>
                    <a:pt x="8358" y="1608"/>
                    <a:pt x="8358" y="1608"/>
                    <a:pt x="8358" y="1608"/>
                  </a:cubicBezTo>
                  <a:cubicBezTo>
                    <a:pt x="8358" y="1608"/>
                    <a:pt x="8360" y="1594"/>
                    <a:pt x="8360" y="1586"/>
                  </a:cubicBezTo>
                  <a:close/>
                  <a:moveTo>
                    <a:pt x="8141" y="1571"/>
                  </a:moveTo>
                  <a:cubicBezTo>
                    <a:pt x="8150" y="1521"/>
                    <a:pt x="8185" y="1491"/>
                    <a:pt x="8229" y="1491"/>
                  </a:cubicBezTo>
                  <a:cubicBezTo>
                    <a:pt x="8266" y="1491"/>
                    <a:pt x="8298" y="1518"/>
                    <a:pt x="8300" y="1571"/>
                  </a:cubicBezTo>
                  <a:lnTo>
                    <a:pt x="8141" y="1571"/>
                  </a:lnTo>
                  <a:close/>
                  <a:moveTo>
                    <a:pt x="10241" y="1586"/>
                  </a:moveTo>
                  <a:cubicBezTo>
                    <a:pt x="10241" y="1508"/>
                    <a:pt x="10197" y="1446"/>
                    <a:pt x="10112" y="1446"/>
                  </a:cubicBezTo>
                  <a:cubicBezTo>
                    <a:pt x="10026" y="1446"/>
                    <a:pt x="9962" y="1507"/>
                    <a:pt x="9962" y="1602"/>
                  </a:cubicBezTo>
                  <a:cubicBezTo>
                    <a:pt x="9962" y="1691"/>
                    <a:pt x="10026" y="1759"/>
                    <a:pt x="10120" y="1759"/>
                  </a:cubicBezTo>
                  <a:cubicBezTo>
                    <a:pt x="10192" y="1759"/>
                    <a:pt x="10237" y="1718"/>
                    <a:pt x="10237" y="1718"/>
                  </a:cubicBezTo>
                  <a:cubicBezTo>
                    <a:pt x="10213" y="1676"/>
                    <a:pt x="10213" y="1676"/>
                    <a:pt x="10213" y="1676"/>
                  </a:cubicBezTo>
                  <a:cubicBezTo>
                    <a:pt x="10213" y="1676"/>
                    <a:pt x="10176" y="1710"/>
                    <a:pt x="10124" y="1710"/>
                  </a:cubicBezTo>
                  <a:cubicBezTo>
                    <a:pt x="10071" y="1710"/>
                    <a:pt x="10024" y="1674"/>
                    <a:pt x="10020" y="1608"/>
                  </a:cubicBezTo>
                  <a:cubicBezTo>
                    <a:pt x="10239" y="1608"/>
                    <a:pt x="10239" y="1608"/>
                    <a:pt x="10239" y="1608"/>
                  </a:cubicBezTo>
                  <a:cubicBezTo>
                    <a:pt x="10239" y="1608"/>
                    <a:pt x="10241" y="1594"/>
                    <a:pt x="10241" y="1586"/>
                  </a:cubicBezTo>
                  <a:close/>
                  <a:moveTo>
                    <a:pt x="10023" y="1571"/>
                  </a:moveTo>
                  <a:cubicBezTo>
                    <a:pt x="10031" y="1521"/>
                    <a:pt x="10067" y="1491"/>
                    <a:pt x="10110" y="1491"/>
                  </a:cubicBezTo>
                  <a:cubicBezTo>
                    <a:pt x="10148" y="1491"/>
                    <a:pt x="10180" y="1518"/>
                    <a:pt x="10182" y="1571"/>
                  </a:cubicBezTo>
                  <a:lnTo>
                    <a:pt x="10023" y="1571"/>
                  </a:lnTo>
                  <a:close/>
                  <a:moveTo>
                    <a:pt x="9815" y="1334"/>
                  </a:moveTo>
                  <a:cubicBezTo>
                    <a:pt x="9815" y="1393"/>
                    <a:pt x="9815" y="1393"/>
                    <a:pt x="9815" y="1393"/>
                  </a:cubicBezTo>
                  <a:cubicBezTo>
                    <a:pt x="9876" y="1393"/>
                    <a:pt x="9876" y="1393"/>
                    <a:pt x="9876" y="1393"/>
                  </a:cubicBezTo>
                  <a:cubicBezTo>
                    <a:pt x="9876" y="1334"/>
                    <a:pt x="9876" y="1334"/>
                    <a:pt x="9876" y="1334"/>
                  </a:cubicBezTo>
                  <a:lnTo>
                    <a:pt x="9815" y="1334"/>
                  </a:lnTo>
                  <a:close/>
                  <a:moveTo>
                    <a:pt x="9874" y="1708"/>
                  </a:moveTo>
                  <a:cubicBezTo>
                    <a:pt x="9874" y="1453"/>
                    <a:pt x="9874" y="1453"/>
                    <a:pt x="9874" y="1453"/>
                  </a:cubicBezTo>
                  <a:cubicBezTo>
                    <a:pt x="9766" y="1453"/>
                    <a:pt x="9766" y="1453"/>
                    <a:pt x="9766" y="1453"/>
                  </a:cubicBezTo>
                  <a:cubicBezTo>
                    <a:pt x="9766" y="1497"/>
                    <a:pt x="9766" y="1497"/>
                    <a:pt x="9766" y="1497"/>
                  </a:cubicBezTo>
                  <a:cubicBezTo>
                    <a:pt x="9816" y="1497"/>
                    <a:pt x="9816" y="1497"/>
                    <a:pt x="9816" y="1497"/>
                  </a:cubicBezTo>
                  <a:cubicBezTo>
                    <a:pt x="9816" y="1708"/>
                    <a:pt x="9816" y="1708"/>
                    <a:pt x="9816" y="1708"/>
                  </a:cubicBezTo>
                  <a:cubicBezTo>
                    <a:pt x="9770" y="1708"/>
                    <a:pt x="9770" y="1708"/>
                    <a:pt x="9770" y="1708"/>
                  </a:cubicBezTo>
                  <a:cubicBezTo>
                    <a:pt x="9770" y="1752"/>
                    <a:pt x="9770" y="1752"/>
                    <a:pt x="9770" y="1752"/>
                  </a:cubicBezTo>
                  <a:cubicBezTo>
                    <a:pt x="9921" y="1752"/>
                    <a:pt x="9921" y="1752"/>
                    <a:pt x="9921" y="1752"/>
                  </a:cubicBezTo>
                  <a:cubicBezTo>
                    <a:pt x="9921" y="1708"/>
                    <a:pt x="9921" y="1708"/>
                    <a:pt x="9921" y="1708"/>
                  </a:cubicBezTo>
                  <a:lnTo>
                    <a:pt x="9874" y="1708"/>
                  </a:lnTo>
                  <a:close/>
                  <a:moveTo>
                    <a:pt x="9345" y="1449"/>
                  </a:moveTo>
                  <a:cubicBezTo>
                    <a:pt x="9299" y="1449"/>
                    <a:pt x="9264" y="1484"/>
                    <a:pt x="9251" y="1527"/>
                  </a:cubicBezTo>
                  <a:cubicBezTo>
                    <a:pt x="9250" y="1527"/>
                    <a:pt x="9250" y="1527"/>
                    <a:pt x="9250" y="1527"/>
                  </a:cubicBezTo>
                  <a:cubicBezTo>
                    <a:pt x="9250" y="1527"/>
                    <a:pt x="9251" y="1518"/>
                    <a:pt x="9251" y="1506"/>
                  </a:cubicBezTo>
                  <a:cubicBezTo>
                    <a:pt x="9251" y="1488"/>
                    <a:pt x="9251" y="1488"/>
                    <a:pt x="9251" y="1488"/>
                  </a:cubicBezTo>
                  <a:cubicBezTo>
                    <a:pt x="9251" y="1463"/>
                    <a:pt x="9238" y="1453"/>
                    <a:pt x="9212" y="1453"/>
                  </a:cubicBezTo>
                  <a:cubicBezTo>
                    <a:pt x="9145" y="1453"/>
                    <a:pt x="9145" y="1453"/>
                    <a:pt x="9145" y="1453"/>
                  </a:cubicBezTo>
                  <a:cubicBezTo>
                    <a:pt x="9145" y="1497"/>
                    <a:pt x="9145" y="1497"/>
                    <a:pt x="9145" y="1497"/>
                  </a:cubicBezTo>
                  <a:cubicBezTo>
                    <a:pt x="9182" y="1497"/>
                    <a:pt x="9182" y="1497"/>
                    <a:pt x="9182" y="1497"/>
                  </a:cubicBezTo>
                  <a:cubicBezTo>
                    <a:pt x="9190" y="1497"/>
                    <a:pt x="9195" y="1501"/>
                    <a:pt x="9195" y="1510"/>
                  </a:cubicBezTo>
                  <a:cubicBezTo>
                    <a:pt x="9195" y="1708"/>
                    <a:pt x="9195" y="1708"/>
                    <a:pt x="9195" y="1708"/>
                  </a:cubicBezTo>
                  <a:cubicBezTo>
                    <a:pt x="9150" y="1708"/>
                    <a:pt x="9150" y="1708"/>
                    <a:pt x="9150" y="1708"/>
                  </a:cubicBezTo>
                  <a:cubicBezTo>
                    <a:pt x="9150" y="1752"/>
                    <a:pt x="9150" y="1752"/>
                    <a:pt x="9150" y="1752"/>
                  </a:cubicBezTo>
                  <a:cubicBezTo>
                    <a:pt x="9297" y="1752"/>
                    <a:pt x="9297" y="1752"/>
                    <a:pt x="9297" y="1752"/>
                  </a:cubicBezTo>
                  <a:cubicBezTo>
                    <a:pt x="9297" y="1708"/>
                    <a:pt x="9297" y="1708"/>
                    <a:pt x="9297" y="1708"/>
                  </a:cubicBezTo>
                  <a:cubicBezTo>
                    <a:pt x="9252" y="1708"/>
                    <a:pt x="9252" y="1708"/>
                    <a:pt x="9252" y="1708"/>
                  </a:cubicBezTo>
                  <a:cubicBezTo>
                    <a:pt x="9252" y="1628"/>
                    <a:pt x="9252" y="1628"/>
                    <a:pt x="9252" y="1628"/>
                  </a:cubicBezTo>
                  <a:cubicBezTo>
                    <a:pt x="9252" y="1570"/>
                    <a:pt x="9280" y="1505"/>
                    <a:pt x="9344" y="1505"/>
                  </a:cubicBezTo>
                  <a:cubicBezTo>
                    <a:pt x="9353" y="1505"/>
                    <a:pt x="9360" y="1507"/>
                    <a:pt x="9360" y="1507"/>
                  </a:cubicBezTo>
                  <a:cubicBezTo>
                    <a:pt x="9360" y="1450"/>
                    <a:pt x="9360" y="1450"/>
                    <a:pt x="9360" y="1450"/>
                  </a:cubicBezTo>
                  <a:cubicBezTo>
                    <a:pt x="9360" y="1450"/>
                    <a:pt x="9353" y="1449"/>
                    <a:pt x="9345" y="1449"/>
                  </a:cubicBezTo>
                  <a:close/>
                  <a:moveTo>
                    <a:pt x="9659" y="1453"/>
                  </a:moveTo>
                  <a:cubicBezTo>
                    <a:pt x="9634" y="1453"/>
                    <a:pt x="9624" y="1464"/>
                    <a:pt x="9624" y="1483"/>
                  </a:cubicBezTo>
                  <a:cubicBezTo>
                    <a:pt x="9624" y="1490"/>
                    <a:pt x="9626" y="1495"/>
                    <a:pt x="9626" y="1495"/>
                  </a:cubicBezTo>
                  <a:cubicBezTo>
                    <a:pt x="9624" y="1495"/>
                    <a:pt x="9624" y="1495"/>
                    <a:pt x="9624" y="1495"/>
                  </a:cubicBezTo>
                  <a:cubicBezTo>
                    <a:pt x="9608" y="1460"/>
                    <a:pt x="9566" y="1446"/>
                    <a:pt x="9528" y="1446"/>
                  </a:cubicBezTo>
                  <a:cubicBezTo>
                    <a:pt x="9444" y="1446"/>
                    <a:pt x="9396" y="1510"/>
                    <a:pt x="9396" y="1595"/>
                  </a:cubicBezTo>
                  <a:cubicBezTo>
                    <a:pt x="9396" y="1682"/>
                    <a:pt x="9447" y="1748"/>
                    <a:pt x="9530" y="1748"/>
                  </a:cubicBezTo>
                  <a:cubicBezTo>
                    <a:pt x="9574" y="1748"/>
                    <a:pt x="9602" y="1730"/>
                    <a:pt x="9620" y="1700"/>
                  </a:cubicBezTo>
                  <a:cubicBezTo>
                    <a:pt x="9621" y="1700"/>
                    <a:pt x="9621" y="1700"/>
                    <a:pt x="9621" y="1700"/>
                  </a:cubicBezTo>
                  <a:cubicBezTo>
                    <a:pt x="9621" y="1700"/>
                    <a:pt x="9619" y="1710"/>
                    <a:pt x="9619" y="1719"/>
                  </a:cubicBezTo>
                  <a:cubicBezTo>
                    <a:pt x="9619" y="1743"/>
                    <a:pt x="9619" y="1743"/>
                    <a:pt x="9619" y="1743"/>
                  </a:cubicBezTo>
                  <a:cubicBezTo>
                    <a:pt x="9619" y="1804"/>
                    <a:pt x="9577" y="1828"/>
                    <a:pt x="9524" y="1828"/>
                  </a:cubicBezTo>
                  <a:cubicBezTo>
                    <a:pt x="9480" y="1828"/>
                    <a:pt x="9442" y="1808"/>
                    <a:pt x="9442" y="1808"/>
                  </a:cubicBezTo>
                  <a:cubicBezTo>
                    <a:pt x="9423" y="1852"/>
                    <a:pt x="9423" y="1852"/>
                    <a:pt x="9423" y="1852"/>
                  </a:cubicBezTo>
                  <a:cubicBezTo>
                    <a:pt x="9453" y="1866"/>
                    <a:pt x="9490" y="1876"/>
                    <a:pt x="9526" y="1876"/>
                  </a:cubicBezTo>
                  <a:cubicBezTo>
                    <a:pt x="9602" y="1876"/>
                    <a:pt x="9677" y="1838"/>
                    <a:pt x="9677" y="1740"/>
                  </a:cubicBezTo>
                  <a:cubicBezTo>
                    <a:pt x="9677" y="1509"/>
                    <a:pt x="9677" y="1509"/>
                    <a:pt x="9677" y="1509"/>
                  </a:cubicBezTo>
                  <a:cubicBezTo>
                    <a:pt x="9677" y="1501"/>
                    <a:pt x="9682" y="1497"/>
                    <a:pt x="9690" y="1497"/>
                  </a:cubicBezTo>
                  <a:cubicBezTo>
                    <a:pt x="9723" y="1497"/>
                    <a:pt x="9723" y="1497"/>
                    <a:pt x="9723" y="1497"/>
                  </a:cubicBezTo>
                  <a:cubicBezTo>
                    <a:pt x="9723" y="1453"/>
                    <a:pt x="9723" y="1453"/>
                    <a:pt x="9723" y="1453"/>
                  </a:cubicBezTo>
                  <a:lnTo>
                    <a:pt x="9659" y="1453"/>
                  </a:lnTo>
                  <a:close/>
                  <a:moveTo>
                    <a:pt x="9541" y="1699"/>
                  </a:moveTo>
                  <a:cubicBezTo>
                    <a:pt x="9487" y="1699"/>
                    <a:pt x="9455" y="1656"/>
                    <a:pt x="9455" y="1594"/>
                  </a:cubicBezTo>
                  <a:cubicBezTo>
                    <a:pt x="9455" y="1533"/>
                    <a:pt x="9484" y="1495"/>
                    <a:pt x="9536" y="1495"/>
                  </a:cubicBezTo>
                  <a:cubicBezTo>
                    <a:pt x="9582" y="1495"/>
                    <a:pt x="9620" y="1518"/>
                    <a:pt x="9620" y="1596"/>
                  </a:cubicBezTo>
                  <a:cubicBezTo>
                    <a:pt x="9620" y="1674"/>
                    <a:pt x="9582" y="1699"/>
                    <a:pt x="9541" y="1699"/>
                  </a:cubicBezTo>
                  <a:close/>
                  <a:moveTo>
                    <a:pt x="8730" y="1708"/>
                  </a:moveTo>
                  <a:cubicBezTo>
                    <a:pt x="8730" y="1560"/>
                    <a:pt x="8730" y="1560"/>
                    <a:pt x="8730" y="1560"/>
                  </a:cubicBezTo>
                  <a:cubicBezTo>
                    <a:pt x="8730" y="1484"/>
                    <a:pt x="8700" y="1446"/>
                    <a:pt x="8631" y="1446"/>
                  </a:cubicBezTo>
                  <a:cubicBezTo>
                    <a:pt x="8555" y="1446"/>
                    <a:pt x="8520" y="1502"/>
                    <a:pt x="8514" y="1518"/>
                  </a:cubicBezTo>
                  <a:cubicBezTo>
                    <a:pt x="8513" y="1518"/>
                    <a:pt x="8513" y="1518"/>
                    <a:pt x="8513" y="1518"/>
                  </a:cubicBezTo>
                  <a:cubicBezTo>
                    <a:pt x="8513" y="1518"/>
                    <a:pt x="8515" y="1511"/>
                    <a:pt x="8515" y="1501"/>
                  </a:cubicBezTo>
                  <a:cubicBezTo>
                    <a:pt x="8515" y="1486"/>
                    <a:pt x="8515" y="1486"/>
                    <a:pt x="8515" y="1486"/>
                  </a:cubicBezTo>
                  <a:cubicBezTo>
                    <a:pt x="8515" y="1464"/>
                    <a:pt x="8503" y="1453"/>
                    <a:pt x="8477" y="1453"/>
                  </a:cubicBezTo>
                  <a:cubicBezTo>
                    <a:pt x="8410" y="1453"/>
                    <a:pt x="8410" y="1453"/>
                    <a:pt x="8410" y="1453"/>
                  </a:cubicBezTo>
                  <a:cubicBezTo>
                    <a:pt x="8410" y="1497"/>
                    <a:pt x="8410" y="1497"/>
                    <a:pt x="8410" y="1497"/>
                  </a:cubicBezTo>
                  <a:cubicBezTo>
                    <a:pt x="8446" y="1497"/>
                    <a:pt x="8446" y="1497"/>
                    <a:pt x="8446" y="1497"/>
                  </a:cubicBezTo>
                  <a:cubicBezTo>
                    <a:pt x="8455" y="1497"/>
                    <a:pt x="8460" y="1501"/>
                    <a:pt x="8460" y="1510"/>
                  </a:cubicBezTo>
                  <a:cubicBezTo>
                    <a:pt x="8460" y="1708"/>
                    <a:pt x="8460" y="1708"/>
                    <a:pt x="8460" y="1708"/>
                  </a:cubicBezTo>
                  <a:cubicBezTo>
                    <a:pt x="8413" y="1708"/>
                    <a:pt x="8413" y="1708"/>
                    <a:pt x="8413" y="1708"/>
                  </a:cubicBezTo>
                  <a:cubicBezTo>
                    <a:pt x="8413" y="1752"/>
                    <a:pt x="8413" y="1752"/>
                    <a:pt x="8413" y="1752"/>
                  </a:cubicBezTo>
                  <a:cubicBezTo>
                    <a:pt x="8564" y="1752"/>
                    <a:pt x="8564" y="1752"/>
                    <a:pt x="8564" y="1752"/>
                  </a:cubicBezTo>
                  <a:cubicBezTo>
                    <a:pt x="8564" y="1708"/>
                    <a:pt x="8564" y="1708"/>
                    <a:pt x="8564" y="1708"/>
                  </a:cubicBezTo>
                  <a:cubicBezTo>
                    <a:pt x="8517" y="1708"/>
                    <a:pt x="8517" y="1708"/>
                    <a:pt x="8517" y="1708"/>
                  </a:cubicBezTo>
                  <a:cubicBezTo>
                    <a:pt x="8517" y="1613"/>
                    <a:pt x="8517" y="1613"/>
                    <a:pt x="8517" y="1613"/>
                  </a:cubicBezTo>
                  <a:cubicBezTo>
                    <a:pt x="8517" y="1553"/>
                    <a:pt x="8556" y="1498"/>
                    <a:pt x="8617" y="1498"/>
                  </a:cubicBezTo>
                  <a:cubicBezTo>
                    <a:pt x="8665" y="1498"/>
                    <a:pt x="8673" y="1531"/>
                    <a:pt x="8673" y="1574"/>
                  </a:cubicBezTo>
                  <a:cubicBezTo>
                    <a:pt x="8673" y="1752"/>
                    <a:pt x="8673" y="1752"/>
                    <a:pt x="8673" y="1752"/>
                  </a:cubicBezTo>
                  <a:cubicBezTo>
                    <a:pt x="8778" y="1752"/>
                    <a:pt x="8778" y="1752"/>
                    <a:pt x="8778" y="1752"/>
                  </a:cubicBezTo>
                  <a:cubicBezTo>
                    <a:pt x="8778" y="1708"/>
                    <a:pt x="8778" y="1708"/>
                    <a:pt x="8778" y="1708"/>
                  </a:cubicBezTo>
                  <a:lnTo>
                    <a:pt x="8730" y="1708"/>
                  </a:lnTo>
                  <a:close/>
                  <a:moveTo>
                    <a:pt x="7120" y="1586"/>
                  </a:moveTo>
                  <a:cubicBezTo>
                    <a:pt x="7120" y="1508"/>
                    <a:pt x="7076" y="1446"/>
                    <a:pt x="6990" y="1446"/>
                  </a:cubicBezTo>
                  <a:cubicBezTo>
                    <a:pt x="6905" y="1446"/>
                    <a:pt x="6840" y="1507"/>
                    <a:pt x="6840" y="1602"/>
                  </a:cubicBezTo>
                  <a:cubicBezTo>
                    <a:pt x="6840" y="1691"/>
                    <a:pt x="6905" y="1759"/>
                    <a:pt x="6999" y="1759"/>
                  </a:cubicBezTo>
                  <a:cubicBezTo>
                    <a:pt x="7071" y="1759"/>
                    <a:pt x="7116" y="1718"/>
                    <a:pt x="7116" y="1718"/>
                  </a:cubicBezTo>
                  <a:cubicBezTo>
                    <a:pt x="7092" y="1676"/>
                    <a:pt x="7092" y="1676"/>
                    <a:pt x="7092" y="1676"/>
                  </a:cubicBezTo>
                  <a:cubicBezTo>
                    <a:pt x="7092" y="1676"/>
                    <a:pt x="7055" y="1710"/>
                    <a:pt x="7003" y="1710"/>
                  </a:cubicBezTo>
                  <a:cubicBezTo>
                    <a:pt x="6949" y="1710"/>
                    <a:pt x="6903" y="1674"/>
                    <a:pt x="6899" y="1608"/>
                  </a:cubicBezTo>
                  <a:cubicBezTo>
                    <a:pt x="7118" y="1608"/>
                    <a:pt x="7118" y="1608"/>
                    <a:pt x="7118" y="1608"/>
                  </a:cubicBezTo>
                  <a:cubicBezTo>
                    <a:pt x="7118" y="1608"/>
                    <a:pt x="7120" y="1594"/>
                    <a:pt x="7120" y="1586"/>
                  </a:cubicBezTo>
                  <a:close/>
                  <a:moveTo>
                    <a:pt x="6902" y="1571"/>
                  </a:moveTo>
                  <a:cubicBezTo>
                    <a:pt x="6910" y="1521"/>
                    <a:pt x="6945" y="1491"/>
                    <a:pt x="6989" y="1491"/>
                  </a:cubicBezTo>
                  <a:cubicBezTo>
                    <a:pt x="7027" y="1491"/>
                    <a:pt x="7059" y="1518"/>
                    <a:pt x="7061" y="1571"/>
                  </a:cubicBezTo>
                  <a:lnTo>
                    <a:pt x="6902" y="1571"/>
                  </a:lnTo>
                  <a:close/>
                  <a:moveTo>
                    <a:pt x="6734" y="1453"/>
                  </a:moveTo>
                  <a:cubicBezTo>
                    <a:pt x="6709" y="1453"/>
                    <a:pt x="6700" y="1464"/>
                    <a:pt x="6700" y="1483"/>
                  </a:cubicBezTo>
                  <a:cubicBezTo>
                    <a:pt x="6700" y="1490"/>
                    <a:pt x="6701" y="1495"/>
                    <a:pt x="6701" y="1495"/>
                  </a:cubicBezTo>
                  <a:cubicBezTo>
                    <a:pt x="6700" y="1495"/>
                    <a:pt x="6700" y="1495"/>
                    <a:pt x="6700" y="1495"/>
                  </a:cubicBezTo>
                  <a:cubicBezTo>
                    <a:pt x="6683" y="1460"/>
                    <a:pt x="6642" y="1446"/>
                    <a:pt x="6603" y="1446"/>
                  </a:cubicBezTo>
                  <a:cubicBezTo>
                    <a:pt x="6519" y="1446"/>
                    <a:pt x="6471" y="1510"/>
                    <a:pt x="6471" y="1595"/>
                  </a:cubicBezTo>
                  <a:cubicBezTo>
                    <a:pt x="6471" y="1682"/>
                    <a:pt x="6522" y="1748"/>
                    <a:pt x="6605" y="1748"/>
                  </a:cubicBezTo>
                  <a:cubicBezTo>
                    <a:pt x="6649" y="1748"/>
                    <a:pt x="6677" y="1730"/>
                    <a:pt x="6695" y="1700"/>
                  </a:cubicBezTo>
                  <a:cubicBezTo>
                    <a:pt x="6696" y="1700"/>
                    <a:pt x="6696" y="1700"/>
                    <a:pt x="6696" y="1700"/>
                  </a:cubicBezTo>
                  <a:cubicBezTo>
                    <a:pt x="6696" y="1700"/>
                    <a:pt x="6694" y="1710"/>
                    <a:pt x="6694" y="1719"/>
                  </a:cubicBezTo>
                  <a:cubicBezTo>
                    <a:pt x="6694" y="1743"/>
                    <a:pt x="6694" y="1743"/>
                    <a:pt x="6694" y="1743"/>
                  </a:cubicBezTo>
                  <a:cubicBezTo>
                    <a:pt x="6694" y="1804"/>
                    <a:pt x="6652" y="1828"/>
                    <a:pt x="6600" y="1828"/>
                  </a:cubicBezTo>
                  <a:cubicBezTo>
                    <a:pt x="6555" y="1828"/>
                    <a:pt x="6518" y="1808"/>
                    <a:pt x="6518" y="1808"/>
                  </a:cubicBezTo>
                  <a:cubicBezTo>
                    <a:pt x="6498" y="1852"/>
                    <a:pt x="6498" y="1852"/>
                    <a:pt x="6498" y="1852"/>
                  </a:cubicBezTo>
                  <a:cubicBezTo>
                    <a:pt x="6528" y="1866"/>
                    <a:pt x="6565" y="1876"/>
                    <a:pt x="6601" y="1876"/>
                  </a:cubicBezTo>
                  <a:cubicBezTo>
                    <a:pt x="6677" y="1876"/>
                    <a:pt x="6752" y="1838"/>
                    <a:pt x="6752" y="1740"/>
                  </a:cubicBezTo>
                  <a:cubicBezTo>
                    <a:pt x="6752" y="1509"/>
                    <a:pt x="6752" y="1509"/>
                    <a:pt x="6752" y="1509"/>
                  </a:cubicBezTo>
                  <a:cubicBezTo>
                    <a:pt x="6752" y="1501"/>
                    <a:pt x="6757" y="1497"/>
                    <a:pt x="6765" y="1497"/>
                  </a:cubicBezTo>
                  <a:cubicBezTo>
                    <a:pt x="6798" y="1497"/>
                    <a:pt x="6798" y="1497"/>
                    <a:pt x="6798" y="1497"/>
                  </a:cubicBezTo>
                  <a:cubicBezTo>
                    <a:pt x="6798" y="1453"/>
                    <a:pt x="6798" y="1453"/>
                    <a:pt x="6798" y="1453"/>
                  </a:cubicBezTo>
                  <a:lnTo>
                    <a:pt x="6734" y="1453"/>
                  </a:lnTo>
                  <a:close/>
                  <a:moveTo>
                    <a:pt x="6616" y="1699"/>
                  </a:moveTo>
                  <a:cubicBezTo>
                    <a:pt x="6562" y="1699"/>
                    <a:pt x="6530" y="1656"/>
                    <a:pt x="6530" y="1594"/>
                  </a:cubicBezTo>
                  <a:cubicBezTo>
                    <a:pt x="6530" y="1533"/>
                    <a:pt x="6560" y="1495"/>
                    <a:pt x="6611" y="1495"/>
                  </a:cubicBezTo>
                  <a:cubicBezTo>
                    <a:pt x="6658" y="1495"/>
                    <a:pt x="6696" y="1518"/>
                    <a:pt x="6696" y="1596"/>
                  </a:cubicBezTo>
                  <a:cubicBezTo>
                    <a:pt x="6696" y="1674"/>
                    <a:pt x="6658" y="1699"/>
                    <a:pt x="6616" y="1699"/>
                  </a:cubicBezTo>
                  <a:close/>
                  <a:moveTo>
                    <a:pt x="7448" y="1586"/>
                  </a:moveTo>
                  <a:cubicBezTo>
                    <a:pt x="7448" y="1508"/>
                    <a:pt x="7404" y="1446"/>
                    <a:pt x="7319" y="1446"/>
                  </a:cubicBezTo>
                  <a:cubicBezTo>
                    <a:pt x="7234" y="1446"/>
                    <a:pt x="7169" y="1507"/>
                    <a:pt x="7169" y="1602"/>
                  </a:cubicBezTo>
                  <a:cubicBezTo>
                    <a:pt x="7169" y="1691"/>
                    <a:pt x="7234" y="1759"/>
                    <a:pt x="7328" y="1759"/>
                  </a:cubicBezTo>
                  <a:cubicBezTo>
                    <a:pt x="7399" y="1759"/>
                    <a:pt x="7444" y="1718"/>
                    <a:pt x="7444" y="1718"/>
                  </a:cubicBezTo>
                  <a:cubicBezTo>
                    <a:pt x="7420" y="1676"/>
                    <a:pt x="7420" y="1676"/>
                    <a:pt x="7420" y="1676"/>
                  </a:cubicBezTo>
                  <a:cubicBezTo>
                    <a:pt x="7420" y="1676"/>
                    <a:pt x="7383" y="1710"/>
                    <a:pt x="7331" y="1710"/>
                  </a:cubicBezTo>
                  <a:cubicBezTo>
                    <a:pt x="7278" y="1710"/>
                    <a:pt x="7231" y="1674"/>
                    <a:pt x="7228" y="1608"/>
                  </a:cubicBezTo>
                  <a:cubicBezTo>
                    <a:pt x="7446" y="1608"/>
                    <a:pt x="7446" y="1608"/>
                    <a:pt x="7446" y="1608"/>
                  </a:cubicBezTo>
                  <a:cubicBezTo>
                    <a:pt x="7446" y="1608"/>
                    <a:pt x="7448" y="1594"/>
                    <a:pt x="7448" y="1586"/>
                  </a:cubicBezTo>
                  <a:close/>
                  <a:moveTo>
                    <a:pt x="7230" y="1571"/>
                  </a:moveTo>
                  <a:cubicBezTo>
                    <a:pt x="7238" y="1521"/>
                    <a:pt x="7274" y="1491"/>
                    <a:pt x="7318" y="1491"/>
                  </a:cubicBezTo>
                  <a:cubicBezTo>
                    <a:pt x="7355" y="1491"/>
                    <a:pt x="7387" y="1518"/>
                    <a:pt x="7389" y="1571"/>
                  </a:cubicBezTo>
                  <a:lnTo>
                    <a:pt x="7230" y="1571"/>
                  </a:lnTo>
                  <a:close/>
                  <a:moveTo>
                    <a:pt x="7877" y="1706"/>
                  </a:moveTo>
                  <a:cubicBezTo>
                    <a:pt x="7855" y="1706"/>
                    <a:pt x="7813" y="1698"/>
                    <a:pt x="7813" y="1637"/>
                  </a:cubicBezTo>
                  <a:cubicBezTo>
                    <a:pt x="7813" y="1497"/>
                    <a:pt x="7813" y="1497"/>
                    <a:pt x="7813" y="1497"/>
                  </a:cubicBezTo>
                  <a:cubicBezTo>
                    <a:pt x="7885" y="1497"/>
                    <a:pt x="7885" y="1497"/>
                    <a:pt x="7885" y="1497"/>
                  </a:cubicBezTo>
                  <a:cubicBezTo>
                    <a:pt x="7885" y="1453"/>
                    <a:pt x="7885" y="1453"/>
                    <a:pt x="7885" y="1453"/>
                  </a:cubicBezTo>
                  <a:cubicBezTo>
                    <a:pt x="7813" y="1453"/>
                    <a:pt x="7813" y="1453"/>
                    <a:pt x="7813" y="1453"/>
                  </a:cubicBezTo>
                  <a:cubicBezTo>
                    <a:pt x="7813" y="1370"/>
                    <a:pt x="7813" y="1370"/>
                    <a:pt x="7813" y="1370"/>
                  </a:cubicBezTo>
                  <a:cubicBezTo>
                    <a:pt x="7757" y="1370"/>
                    <a:pt x="7757" y="1370"/>
                    <a:pt x="7757" y="1370"/>
                  </a:cubicBezTo>
                  <a:cubicBezTo>
                    <a:pt x="7757" y="1453"/>
                    <a:pt x="7757" y="1453"/>
                    <a:pt x="7757" y="1453"/>
                  </a:cubicBezTo>
                  <a:cubicBezTo>
                    <a:pt x="7706" y="1453"/>
                    <a:pt x="7706" y="1453"/>
                    <a:pt x="7706" y="1453"/>
                  </a:cubicBezTo>
                  <a:cubicBezTo>
                    <a:pt x="7706" y="1497"/>
                    <a:pt x="7706" y="1497"/>
                    <a:pt x="7706" y="1497"/>
                  </a:cubicBezTo>
                  <a:cubicBezTo>
                    <a:pt x="7756" y="1497"/>
                    <a:pt x="7756" y="1497"/>
                    <a:pt x="7756" y="1497"/>
                  </a:cubicBezTo>
                  <a:cubicBezTo>
                    <a:pt x="7756" y="1643"/>
                    <a:pt x="7756" y="1643"/>
                    <a:pt x="7756" y="1643"/>
                  </a:cubicBezTo>
                  <a:cubicBezTo>
                    <a:pt x="7756" y="1743"/>
                    <a:pt x="7832" y="1754"/>
                    <a:pt x="7870" y="1754"/>
                  </a:cubicBezTo>
                  <a:cubicBezTo>
                    <a:pt x="7882" y="1754"/>
                    <a:pt x="7891" y="1753"/>
                    <a:pt x="7891" y="1753"/>
                  </a:cubicBezTo>
                  <a:cubicBezTo>
                    <a:pt x="7891" y="1705"/>
                    <a:pt x="7891" y="1705"/>
                    <a:pt x="7891" y="1705"/>
                  </a:cubicBezTo>
                  <a:cubicBezTo>
                    <a:pt x="7891" y="1705"/>
                    <a:pt x="7886" y="1706"/>
                    <a:pt x="7877" y="1706"/>
                  </a:cubicBezTo>
                  <a:close/>
                  <a:moveTo>
                    <a:pt x="7662" y="1378"/>
                  </a:moveTo>
                  <a:cubicBezTo>
                    <a:pt x="7676" y="1378"/>
                    <a:pt x="7683" y="1379"/>
                    <a:pt x="7683" y="1379"/>
                  </a:cubicBezTo>
                  <a:cubicBezTo>
                    <a:pt x="7683" y="1332"/>
                    <a:pt x="7683" y="1332"/>
                    <a:pt x="7683" y="1332"/>
                  </a:cubicBezTo>
                  <a:cubicBezTo>
                    <a:pt x="7683" y="1332"/>
                    <a:pt x="7672" y="1330"/>
                    <a:pt x="7656" y="1330"/>
                  </a:cubicBezTo>
                  <a:cubicBezTo>
                    <a:pt x="7620" y="1330"/>
                    <a:pt x="7548" y="1342"/>
                    <a:pt x="7548" y="1438"/>
                  </a:cubicBezTo>
                  <a:cubicBezTo>
                    <a:pt x="7548" y="1453"/>
                    <a:pt x="7548" y="1453"/>
                    <a:pt x="7548" y="1453"/>
                  </a:cubicBezTo>
                  <a:cubicBezTo>
                    <a:pt x="7498" y="1453"/>
                    <a:pt x="7498" y="1453"/>
                    <a:pt x="7498" y="1453"/>
                  </a:cubicBezTo>
                  <a:cubicBezTo>
                    <a:pt x="7498" y="1497"/>
                    <a:pt x="7498" y="1497"/>
                    <a:pt x="7498" y="1497"/>
                  </a:cubicBezTo>
                  <a:cubicBezTo>
                    <a:pt x="7548" y="1497"/>
                    <a:pt x="7548" y="1497"/>
                    <a:pt x="7548" y="1497"/>
                  </a:cubicBezTo>
                  <a:cubicBezTo>
                    <a:pt x="7548" y="1708"/>
                    <a:pt x="7548" y="1708"/>
                    <a:pt x="7548" y="1708"/>
                  </a:cubicBezTo>
                  <a:cubicBezTo>
                    <a:pt x="7502" y="1708"/>
                    <a:pt x="7502" y="1708"/>
                    <a:pt x="7502" y="1708"/>
                  </a:cubicBezTo>
                  <a:cubicBezTo>
                    <a:pt x="7502" y="1752"/>
                    <a:pt x="7502" y="1752"/>
                    <a:pt x="7502" y="1752"/>
                  </a:cubicBezTo>
                  <a:cubicBezTo>
                    <a:pt x="7661" y="1752"/>
                    <a:pt x="7661" y="1752"/>
                    <a:pt x="7661" y="1752"/>
                  </a:cubicBezTo>
                  <a:cubicBezTo>
                    <a:pt x="7661" y="1708"/>
                    <a:pt x="7661" y="1708"/>
                    <a:pt x="7661" y="1708"/>
                  </a:cubicBezTo>
                  <a:cubicBezTo>
                    <a:pt x="7606" y="1708"/>
                    <a:pt x="7606" y="1708"/>
                    <a:pt x="7606" y="1708"/>
                  </a:cubicBezTo>
                  <a:cubicBezTo>
                    <a:pt x="7606" y="1497"/>
                    <a:pt x="7606" y="1497"/>
                    <a:pt x="7606" y="1497"/>
                  </a:cubicBezTo>
                  <a:cubicBezTo>
                    <a:pt x="7678" y="1497"/>
                    <a:pt x="7678" y="1497"/>
                    <a:pt x="7678" y="1497"/>
                  </a:cubicBezTo>
                  <a:cubicBezTo>
                    <a:pt x="7678" y="1453"/>
                    <a:pt x="7678" y="1453"/>
                    <a:pt x="7678" y="1453"/>
                  </a:cubicBezTo>
                  <a:cubicBezTo>
                    <a:pt x="7606" y="1453"/>
                    <a:pt x="7606" y="1453"/>
                    <a:pt x="7606" y="1453"/>
                  </a:cubicBezTo>
                  <a:cubicBezTo>
                    <a:pt x="7606" y="1437"/>
                    <a:pt x="7606" y="1437"/>
                    <a:pt x="7606" y="1437"/>
                  </a:cubicBezTo>
                  <a:cubicBezTo>
                    <a:pt x="7606" y="1383"/>
                    <a:pt x="7643" y="1378"/>
                    <a:pt x="7662" y="1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BE72BE59-1C03-49E4-842A-01720E07BEE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294438" y="4076700"/>
              <a:ext cx="1004888" cy="1327150"/>
            </a:xfrm>
            <a:custGeom>
              <a:avLst/>
              <a:gdLst>
                <a:gd name="T0" fmla="*/ 3166 w 3166"/>
                <a:gd name="T1" fmla="*/ 2597 h 4180"/>
                <a:gd name="T2" fmla="*/ 1583 w 3166"/>
                <a:gd name="T3" fmla="*/ 4180 h 4180"/>
                <a:gd name="T4" fmla="*/ 0 w 3166"/>
                <a:gd name="T5" fmla="*/ 2597 h 4180"/>
                <a:gd name="T6" fmla="*/ 1583 w 3166"/>
                <a:gd name="T7" fmla="*/ 0 h 4180"/>
                <a:gd name="T8" fmla="*/ 3166 w 3166"/>
                <a:gd name="T9" fmla="*/ 259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6" h="4180">
                  <a:moveTo>
                    <a:pt x="3166" y="2597"/>
                  </a:moveTo>
                  <a:cubicBezTo>
                    <a:pt x="3166" y="3471"/>
                    <a:pt x="2457" y="4180"/>
                    <a:pt x="1583" y="4180"/>
                  </a:cubicBezTo>
                  <a:cubicBezTo>
                    <a:pt x="709" y="4180"/>
                    <a:pt x="0" y="3471"/>
                    <a:pt x="0" y="2597"/>
                  </a:cubicBezTo>
                  <a:cubicBezTo>
                    <a:pt x="0" y="1722"/>
                    <a:pt x="1203" y="0"/>
                    <a:pt x="1583" y="0"/>
                  </a:cubicBezTo>
                  <a:cubicBezTo>
                    <a:pt x="1963" y="0"/>
                    <a:pt x="3166" y="1722"/>
                    <a:pt x="3166" y="2597"/>
                  </a:cubicBezTo>
                  <a:close/>
                </a:path>
              </a:pathLst>
            </a:custGeom>
            <a:solidFill>
              <a:srgbClr val="3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">
              <a:extLst>
                <a:ext uri="{FF2B5EF4-FFF2-40B4-BE49-F238E27FC236}">
                  <a16:creationId xmlns:a16="http://schemas.microsoft.com/office/drawing/2014/main" id="{DD7B9E3A-6DE9-41C9-BA10-A828F98568F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34163" y="4941888"/>
              <a:ext cx="327025" cy="715963"/>
            </a:xfrm>
            <a:custGeom>
              <a:avLst/>
              <a:gdLst>
                <a:gd name="T0" fmla="*/ 644 w 1034"/>
                <a:gd name="T1" fmla="*/ 2258 h 2258"/>
                <a:gd name="T2" fmla="*/ 644 w 1034"/>
                <a:gd name="T3" fmla="*/ 962 h 2258"/>
                <a:gd name="T4" fmla="*/ 1010 w 1034"/>
                <a:gd name="T5" fmla="*/ 595 h 2258"/>
                <a:gd name="T6" fmla="*/ 1010 w 1034"/>
                <a:gd name="T7" fmla="*/ 506 h 2258"/>
                <a:gd name="T8" fmla="*/ 920 w 1034"/>
                <a:gd name="T9" fmla="*/ 506 h 2258"/>
                <a:gd name="T10" fmla="*/ 580 w 1034"/>
                <a:gd name="T11" fmla="*/ 846 h 2258"/>
                <a:gd name="T12" fmla="*/ 580 w 1034"/>
                <a:gd name="T13" fmla="*/ 64 h 2258"/>
                <a:gd name="T14" fmla="*/ 517 w 1034"/>
                <a:gd name="T15" fmla="*/ 0 h 2258"/>
                <a:gd name="T16" fmla="*/ 454 w 1034"/>
                <a:gd name="T17" fmla="*/ 64 h 2258"/>
                <a:gd name="T18" fmla="*/ 454 w 1034"/>
                <a:gd name="T19" fmla="*/ 846 h 2258"/>
                <a:gd name="T20" fmla="*/ 114 w 1034"/>
                <a:gd name="T21" fmla="*/ 506 h 2258"/>
                <a:gd name="T22" fmla="*/ 24 w 1034"/>
                <a:gd name="T23" fmla="*/ 506 h 2258"/>
                <a:gd name="T24" fmla="*/ 24 w 1034"/>
                <a:gd name="T25" fmla="*/ 595 h 2258"/>
                <a:gd name="T26" fmla="*/ 390 w 1034"/>
                <a:gd name="T27" fmla="*/ 962 h 2258"/>
                <a:gd name="T28" fmla="*/ 390 w 1034"/>
                <a:gd name="T29" fmla="*/ 2258 h 2258"/>
                <a:gd name="T30" fmla="*/ 644 w 1034"/>
                <a:gd name="T31" fmla="*/ 2258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4" h="2258">
                  <a:moveTo>
                    <a:pt x="644" y="2258"/>
                  </a:moveTo>
                  <a:cubicBezTo>
                    <a:pt x="644" y="962"/>
                    <a:pt x="644" y="962"/>
                    <a:pt x="644" y="962"/>
                  </a:cubicBezTo>
                  <a:cubicBezTo>
                    <a:pt x="1010" y="595"/>
                    <a:pt x="1010" y="595"/>
                    <a:pt x="1010" y="595"/>
                  </a:cubicBezTo>
                  <a:cubicBezTo>
                    <a:pt x="1034" y="571"/>
                    <a:pt x="1034" y="531"/>
                    <a:pt x="1010" y="506"/>
                  </a:cubicBezTo>
                  <a:cubicBezTo>
                    <a:pt x="985" y="481"/>
                    <a:pt x="945" y="481"/>
                    <a:pt x="920" y="506"/>
                  </a:cubicBezTo>
                  <a:cubicBezTo>
                    <a:pt x="580" y="846"/>
                    <a:pt x="580" y="846"/>
                    <a:pt x="580" y="846"/>
                  </a:cubicBezTo>
                  <a:cubicBezTo>
                    <a:pt x="580" y="64"/>
                    <a:pt x="580" y="64"/>
                    <a:pt x="580" y="64"/>
                  </a:cubicBezTo>
                  <a:cubicBezTo>
                    <a:pt x="580" y="29"/>
                    <a:pt x="552" y="0"/>
                    <a:pt x="517" y="0"/>
                  </a:cubicBezTo>
                  <a:cubicBezTo>
                    <a:pt x="482" y="0"/>
                    <a:pt x="454" y="29"/>
                    <a:pt x="454" y="64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89" y="481"/>
                    <a:pt x="49" y="481"/>
                    <a:pt x="24" y="506"/>
                  </a:cubicBezTo>
                  <a:cubicBezTo>
                    <a:pt x="0" y="531"/>
                    <a:pt x="0" y="571"/>
                    <a:pt x="24" y="595"/>
                  </a:cubicBezTo>
                  <a:cubicBezTo>
                    <a:pt x="390" y="962"/>
                    <a:pt x="390" y="962"/>
                    <a:pt x="390" y="962"/>
                  </a:cubicBezTo>
                  <a:cubicBezTo>
                    <a:pt x="390" y="2258"/>
                    <a:pt x="390" y="2258"/>
                    <a:pt x="390" y="2258"/>
                  </a:cubicBezTo>
                  <a:lnTo>
                    <a:pt x="644" y="2258"/>
                  </a:lnTo>
                  <a:close/>
                </a:path>
              </a:pathLst>
            </a:cu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08B76203-B0BC-4699-892D-3CE724D03AE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782300" y="4076700"/>
              <a:ext cx="1217613" cy="1419225"/>
            </a:xfrm>
            <a:custGeom>
              <a:avLst/>
              <a:gdLst>
                <a:gd name="T0" fmla="*/ 3192 w 3832"/>
                <a:gd name="T1" fmla="*/ 1961 h 4470"/>
                <a:gd name="T2" fmla="*/ 2555 w 3832"/>
                <a:gd name="T3" fmla="*/ 959 h 4470"/>
                <a:gd name="T4" fmla="*/ 2555 w 3832"/>
                <a:gd name="T5" fmla="*/ 958 h 4470"/>
                <a:gd name="T6" fmla="*/ 1916 w 3832"/>
                <a:gd name="T7" fmla="*/ 0 h 4470"/>
                <a:gd name="T8" fmla="*/ 1278 w 3832"/>
                <a:gd name="T9" fmla="*/ 958 h 4470"/>
                <a:gd name="T10" fmla="*/ 1278 w 3832"/>
                <a:gd name="T11" fmla="*/ 959 h 4470"/>
                <a:gd name="T12" fmla="*/ 641 w 3832"/>
                <a:gd name="T13" fmla="*/ 1961 h 4470"/>
                <a:gd name="T14" fmla="*/ 0 w 3832"/>
                <a:gd name="T15" fmla="*/ 3033 h 4470"/>
                <a:gd name="T16" fmla="*/ 1916 w 3832"/>
                <a:gd name="T17" fmla="*/ 4470 h 4470"/>
                <a:gd name="T18" fmla="*/ 3832 w 3832"/>
                <a:gd name="T19" fmla="*/ 3033 h 4470"/>
                <a:gd name="T20" fmla="*/ 3192 w 3832"/>
                <a:gd name="T21" fmla="*/ 1961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2" h="4470">
                  <a:moveTo>
                    <a:pt x="3192" y="1961"/>
                  </a:moveTo>
                  <a:cubicBezTo>
                    <a:pt x="3179" y="1533"/>
                    <a:pt x="2926" y="1161"/>
                    <a:pt x="2555" y="959"/>
                  </a:cubicBezTo>
                  <a:cubicBezTo>
                    <a:pt x="2555" y="958"/>
                    <a:pt x="2555" y="958"/>
                    <a:pt x="2555" y="958"/>
                  </a:cubicBezTo>
                  <a:cubicBezTo>
                    <a:pt x="2555" y="429"/>
                    <a:pt x="2269" y="0"/>
                    <a:pt x="1916" y="0"/>
                  </a:cubicBezTo>
                  <a:cubicBezTo>
                    <a:pt x="1564" y="0"/>
                    <a:pt x="1278" y="429"/>
                    <a:pt x="1278" y="958"/>
                  </a:cubicBezTo>
                  <a:cubicBezTo>
                    <a:pt x="1278" y="959"/>
                    <a:pt x="1278" y="959"/>
                    <a:pt x="1278" y="959"/>
                  </a:cubicBezTo>
                  <a:cubicBezTo>
                    <a:pt x="906" y="1161"/>
                    <a:pt x="654" y="1533"/>
                    <a:pt x="641" y="1961"/>
                  </a:cubicBezTo>
                  <a:cubicBezTo>
                    <a:pt x="248" y="2224"/>
                    <a:pt x="0" y="2607"/>
                    <a:pt x="0" y="3033"/>
                  </a:cubicBezTo>
                  <a:cubicBezTo>
                    <a:pt x="0" y="3827"/>
                    <a:pt x="858" y="4470"/>
                    <a:pt x="1916" y="4470"/>
                  </a:cubicBezTo>
                  <a:cubicBezTo>
                    <a:pt x="2974" y="4470"/>
                    <a:pt x="3832" y="3827"/>
                    <a:pt x="3832" y="3033"/>
                  </a:cubicBezTo>
                  <a:cubicBezTo>
                    <a:pt x="3832" y="2607"/>
                    <a:pt x="3585" y="2224"/>
                    <a:pt x="3192" y="1961"/>
                  </a:cubicBezTo>
                  <a:close/>
                </a:path>
              </a:pathLst>
            </a:custGeom>
            <a:solidFill>
              <a:srgbClr val="3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id="{733D17A7-19D4-4A07-B7AC-22722592D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80750" y="4279900"/>
              <a:ext cx="620713" cy="1377950"/>
            </a:xfrm>
            <a:custGeom>
              <a:avLst/>
              <a:gdLst>
                <a:gd name="T0" fmla="*/ 1930 w 1955"/>
                <a:gd name="T1" fmla="*/ 2190 h 4343"/>
                <a:gd name="T2" fmla="*/ 1840 w 1955"/>
                <a:gd name="T3" fmla="*/ 2190 h 4343"/>
                <a:gd name="T4" fmla="*/ 1084 w 1955"/>
                <a:gd name="T5" fmla="*/ 2946 h 4343"/>
                <a:gd name="T6" fmla="*/ 1070 w 1955"/>
                <a:gd name="T7" fmla="*/ 1928 h 4343"/>
                <a:gd name="T8" fmla="*/ 1611 w 1955"/>
                <a:gd name="T9" fmla="*/ 1387 h 4343"/>
                <a:gd name="T10" fmla="*/ 1611 w 1955"/>
                <a:gd name="T11" fmla="*/ 1296 h 4343"/>
                <a:gd name="T12" fmla="*/ 1520 w 1955"/>
                <a:gd name="T13" fmla="*/ 1296 h 4343"/>
                <a:gd name="T14" fmla="*/ 1067 w 1955"/>
                <a:gd name="T15" fmla="*/ 1750 h 4343"/>
                <a:gd name="T16" fmla="*/ 1055 w 1955"/>
                <a:gd name="T17" fmla="*/ 914 h 4343"/>
                <a:gd name="T18" fmla="*/ 1349 w 1955"/>
                <a:gd name="T19" fmla="*/ 620 h 4343"/>
                <a:gd name="T20" fmla="*/ 1349 w 1955"/>
                <a:gd name="T21" fmla="*/ 530 h 4343"/>
                <a:gd name="T22" fmla="*/ 1304 w 1955"/>
                <a:gd name="T23" fmla="*/ 511 h 4343"/>
                <a:gd name="T24" fmla="*/ 1259 w 1955"/>
                <a:gd name="T25" fmla="*/ 530 h 4343"/>
                <a:gd name="T26" fmla="*/ 1052 w 1955"/>
                <a:gd name="T27" fmla="*/ 736 h 4343"/>
                <a:gd name="T28" fmla="*/ 1042 w 1955"/>
                <a:gd name="T29" fmla="*/ 64 h 4343"/>
                <a:gd name="T30" fmla="*/ 977 w 1955"/>
                <a:gd name="T31" fmla="*/ 0 h 4343"/>
                <a:gd name="T32" fmla="*/ 913 w 1955"/>
                <a:gd name="T33" fmla="*/ 64 h 4343"/>
                <a:gd name="T34" fmla="*/ 902 w 1955"/>
                <a:gd name="T35" fmla="*/ 736 h 4343"/>
                <a:gd name="T36" fmla="*/ 697 w 1955"/>
                <a:gd name="T37" fmla="*/ 530 h 4343"/>
                <a:gd name="T38" fmla="*/ 651 w 1955"/>
                <a:gd name="T39" fmla="*/ 511 h 4343"/>
                <a:gd name="T40" fmla="*/ 606 w 1955"/>
                <a:gd name="T41" fmla="*/ 530 h 4343"/>
                <a:gd name="T42" fmla="*/ 606 w 1955"/>
                <a:gd name="T43" fmla="*/ 620 h 4343"/>
                <a:gd name="T44" fmla="*/ 900 w 1955"/>
                <a:gd name="T45" fmla="*/ 914 h 4343"/>
                <a:gd name="T46" fmla="*/ 888 w 1955"/>
                <a:gd name="T47" fmla="*/ 1750 h 4343"/>
                <a:gd name="T48" fmla="*/ 434 w 1955"/>
                <a:gd name="T49" fmla="*/ 1296 h 4343"/>
                <a:gd name="T50" fmla="*/ 344 w 1955"/>
                <a:gd name="T51" fmla="*/ 1296 h 4343"/>
                <a:gd name="T52" fmla="*/ 344 w 1955"/>
                <a:gd name="T53" fmla="*/ 1387 h 4343"/>
                <a:gd name="T54" fmla="*/ 885 w 1955"/>
                <a:gd name="T55" fmla="*/ 1928 h 4343"/>
                <a:gd name="T56" fmla="*/ 870 w 1955"/>
                <a:gd name="T57" fmla="*/ 2946 h 4343"/>
                <a:gd name="T58" fmla="*/ 115 w 1955"/>
                <a:gd name="T59" fmla="*/ 2190 h 4343"/>
                <a:gd name="T60" fmla="*/ 24 w 1955"/>
                <a:gd name="T61" fmla="*/ 2190 h 4343"/>
                <a:gd name="T62" fmla="*/ 24 w 1955"/>
                <a:gd name="T63" fmla="*/ 2280 h 4343"/>
                <a:gd name="T64" fmla="*/ 867 w 1955"/>
                <a:gd name="T65" fmla="*/ 3124 h 4343"/>
                <a:gd name="T66" fmla="*/ 852 w 1955"/>
                <a:gd name="T67" fmla="*/ 4343 h 4343"/>
                <a:gd name="T68" fmla="*/ 977 w 1955"/>
                <a:gd name="T69" fmla="*/ 4343 h 4343"/>
                <a:gd name="T70" fmla="*/ 1103 w 1955"/>
                <a:gd name="T71" fmla="*/ 4343 h 4343"/>
                <a:gd name="T72" fmla="*/ 1087 w 1955"/>
                <a:gd name="T73" fmla="*/ 3124 h 4343"/>
                <a:gd name="T74" fmla="*/ 1930 w 1955"/>
                <a:gd name="T75" fmla="*/ 2280 h 4343"/>
                <a:gd name="T76" fmla="*/ 1930 w 1955"/>
                <a:gd name="T77" fmla="*/ 2190 h 4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5" h="4343">
                  <a:moveTo>
                    <a:pt x="1930" y="2190"/>
                  </a:moveTo>
                  <a:cubicBezTo>
                    <a:pt x="1905" y="2166"/>
                    <a:pt x="1865" y="2166"/>
                    <a:pt x="1840" y="2190"/>
                  </a:cubicBezTo>
                  <a:cubicBezTo>
                    <a:pt x="1084" y="2946"/>
                    <a:pt x="1084" y="2946"/>
                    <a:pt x="1084" y="2946"/>
                  </a:cubicBezTo>
                  <a:cubicBezTo>
                    <a:pt x="1070" y="1928"/>
                    <a:pt x="1070" y="1928"/>
                    <a:pt x="1070" y="1928"/>
                  </a:cubicBezTo>
                  <a:cubicBezTo>
                    <a:pt x="1611" y="1387"/>
                    <a:pt x="1611" y="1387"/>
                    <a:pt x="1611" y="1387"/>
                  </a:cubicBezTo>
                  <a:cubicBezTo>
                    <a:pt x="1636" y="1362"/>
                    <a:pt x="1636" y="1321"/>
                    <a:pt x="1611" y="1296"/>
                  </a:cubicBezTo>
                  <a:cubicBezTo>
                    <a:pt x="1586" y="1271"/>
                    <a:pt x="1545" y="1271"/>
                    <a:pt x="1520" y="1296"/>
                  </a:cubicBezTo>
                  <a:cubicBezTo>
                    <a:pt x="1067" y="1750"/>
                    <a:pt x="1067" y="1750"/>
                    <a:pt x="1067" y="1750"/>
                  </a:cubicBezTo>
                  <a:cubicBezTo>
                    <a:pt x="1055" y="914"/>
                    <a:pt x="1055" y="914"/>
                    <a:pt x="1055" y="914"/>
                  </a:cubicBezTo>
                  <a:cubicBezTo>
                    <a:pt x="1349" y="620"/>
                    <a:pt x="1349" y="620"/>
                    <a:pt x="1349" y="620"/>
                  </a:cubicBezTo>
                  <a:cubicBezTo>
                    <a:pt x="1374" y="595"/>
                    <a:pt x="1374" y="555"/>
                    <a:pt x="1349" y="530"/>
                  </a:cubicBezTo>
                  <a:cubicBezTo>
                    <a:pt x="1336" y="518"/>
                    <a:pt x="1320" y="511"/>
                    <a:pt x="1304" y="511"/>
                  </a:cubicBezTo>
                  <a:cubicBezTo>
                    <a:pt x="1287" y="511"/>
                    <a:pt x="1271" y="518"/>
                    <a:pt x="1259" y="530"/>
                  </a:cubicBezTo>
                  <a:cubicBezTo>
                    <a:pt x="1052" y="736"/>
                    <a:pt x="1052" y="736"/>
                    <a:pt x="1052" y="736"/>
                  </a:cubicBezTo>
                  <a:cubicBezTo>
                    <a:pt x="1042" y="64"/>
                    <a:pt x="1042" y="64"/>
                    <a:pt x="1042" y="64"/>
                  </a:cubicBezTo>
                  <a:cubicBezTo>
                    <a:pt x="1042" y="29"/>
                    <a:pt x="1013" y="0"/>
                    <a:pt x="977" y="0"/>
                  </a:cubicBezTo>
                  <a:cubicBezTo>
                    <a:pt x="942" y="0"/>
                    <a:pt x="913" y="29"/>
                    <a:pt x="913" y="64"/>
                  </a:cubicBezTo>
                  <a:cubicBezTo>
                    <a:pt x="902" y="736"/>
                    <a:pt x="902" y="736"/>
                    <a:pt x="902" y="736"/>
                  </a:cubicBezTo>
                  <a:cubicBezTo>
                    <a:pt x="697" y="530"/>
                    <a:pt x="697" y="530"/>
                    <a:pt x="697" y="530"/>
                  </a:cubicBezTo>
                  <a:cubicBezTo>
                    <a:pt x="685" y="518"/>
                    <a:pt x="668" y="511"/>
                    <a:pt x="651" y="511"/>
                  </a:cubicBezTo>
                  <a:cubicBezTo>
                    <a:pt x="635" y="511"/>
                    <a:pt x="618" y="518"/>
                    <a:pt x="606" y="530"/>
                  </a:cubicBezTo>
                  <a:cubicBezTo>
                    <a:pt x="581" y="555"/>
                    <a:pt x="581" y="595"/>
                    <a:pt x="606" y="620"/>
                  </a:cubicBezTo>
                  <a:cubicBezTo>
                    <a:pt x="900" y="914"/>
                    <a:pt x="900" y="914"/>
                    <a:pt x="900" y="914"/>
                  </a:cubicBezTo>
                  <a:cubicBezTo>
                    <a:pt x="888" y="1750"/>
                    <a:pt x="888" y="1750"/>
                    <a:pt x="888" y="1750"/>
                  </a:cubicBezTo>
                  <a:cubicBezTo>
                    <a:pt x="434" y="1296"/>
                    <a:pt x="434" y="1296"/>
                    <a:pt x="434" y="1296"/>
                  </a:cubicBezTo>
                  <a:cubicBezTo>
                    <a:pt x="409" y="1271"/>
                    <a:pt x="369" y="1271"/>
                    <a:pt x="344" y="1296"/>
                  </a:cubicBezTo>
                  <a:cubicBezTo>
                    <a:pt x="319" y="1321"/>
                    <a:pt x="319" y="1362"/>
                    <a:pt x="344" y="1387"/>
                  </a:cubicBezTo>
                  <a:cubicBezTo>
                    <a:pt x="885" y="1928"/>
                    <a:pt x="885" y="1928"/>
                    <a:pt x="885" y="1928"/>
                  </a:cubicBezTo>
                  <a:cubicBezTo>
                    <a:pt x="870" y="2946"/>
                    <a:pt x="870" y="2946"/>
                    <a:pt x="870" y="2946"/>
                  </a:cubicBezTo>
                  <a:cubicBezTo>
                    <a:pt x="115" y="2190"/>
                    <a:pt x="115" y="2190"/>
                    <a:pt x="115" y="2190"/>
                  </a:cubicBezTo>
                  <a:cubicBezTo>
                    <a:pt x="90" y="2166"/>
                    <a:pt x="49" y="2166"/>
                    <a:pt x="24" y="2190"/>
                  </a:cubicBezTo>
                  <a:cubicBezTo>
                    <a:pt x="0" y="2215"/>
                    <a:pt x="0" y="2256"/>
                    <a:pt x="24" y="2280"/>
                  </a:cubicBezTo>
                  <a:cubicBezTo>
                    <a:pt x="867" y="3124"/>
                    <a:pt x="867" y="3124"/>
                    <a:pt x="867" y="3124"/>
                  </a:cubicBezTo>
                  <a:cubicBezTo>
                    <a:pt x="852" y="4343"/>
                    <a:pt x="852" y="4343"/>
                    <a:pt x="852" y="4343"/>
                  </a:cubicBezTo>
                  <a:cubicBezTo>
                    <a:pt x="977" y="4343"/>
                    <a:pt x="977" y="4343"/>
                    <a:pt x="977" y="4343"/>
                  </a:cubicBezTo>
                  <a:cubicBezTo>
                    <a:pt x="1103" y="4343"/>
                    <a:pt x="1103" y="4343"/>
                    <a:pt x="1103" y="4343"/>
                  </a:cubicBezTo>
                  <a:cubicBezTo>
                    <a:pt x="1087" y="3124"/>
                    <a:pt x="1087" y="3124"/>
                    <a:pt x="1087" y="3124"/>
                  </a:cubicBezTo>
                  <a:cubicBezTo>
                    <a:pt x="1930" y="2280"/>
                    <a:pt x="1930" y="2280"/>
                    <a:pt x="1930" y="2280"/>
                  </a:cubicBezTo>
                  <a:cubicBezTo>
                    <a:pt x="1955" y="2256"/>
                    <a:pt x="1955" y="2215"/>
                    <a:pt x="1930" y="2190"/>
                  </a:cubicBezTo>
                  <a:close/>
                </a:path>
              </a:pathLst>
            </a:cu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BD55AEE9-F65C-443A-9161-080D070E706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32788" y="4678363"/>
              <a:ext cx="209550" cy="112713"/>
            </a:xfrm>
            <a:custGeom>
              <a:avLst/>
              <a:gdLst>
                <a:gd name="T0" fmla="*/ 417 w 657"/>
                <a:gd name="T1" fmla="*/ 354 h 354"/>
                <a:gd name="T2" fmla="*/ 240 w 657"/>
                <a:gd name="T3" fmla="*/ 354 h 354"/>
                <a:gd name="T4" fmla="*/ 0 w 657"/>
                <a:gd name="T5" fmla="*/ 114 h 354"/>
                <a:gd name="T6" fmla="*/ 0 w 657"/>
                <a:gd name="T7" fmla="*/ 0 h 354"/>
                <a:gd name="T8" fmla="*/ 657 w 657"/>
                <a:gd name="T9" fmla="*/ 0 h 354"/>
                <a:gd name="T10" fmla="*/ 657 w 657"/>
                <a:gd name="T11" fmla="*/ 114 h 354"/>
                <a:gd name="T12" fmla="*/ 417 w 657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354">
                  <a:moveTo>
                    <a:pt x="417" y="354"/>
                  </a:moveTo>
                  <a:cubicBezTo>
                    <a:pt x="240" y="354"/>
                    <a:pt x="240" y="354"/>
                    <a:pt x="240" y="354"/>
                  </a:cubicBezTo>
                  <a:cubicBezTo>
                    <a:pt x="107" y="354"/>
                    <a:pt x="0" y="247"/>
                    <a:pt x="0" y="1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657" y="114"/>
                    <a:pt x="657" y="114"/>
                    <a:pt x="657" y="114"/>
                  </a:cubicBezTo>
                  <a:cubicBezTo>
                    <a:pt x="657" y="247"/>
                    <a:pt x="549" y="354"/>
                    <a:pt x="417" y="354"/>
                  </a:cubicBezTo>
                  <a:close/>
                </a:path>
              </a:pathLst>
            </a:custGeom>
            <a:solidFill>
              <a:srgbClr val="FC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5CA89230-A82F-40F9-8FFB-116CAE78A7A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583613" y="5181600"/>
              <a:ext cx="57150" cy="57150"/>
            </a:xfrm>
            <a:custGeom>
              <a:avLst/>
              <a:gdLst>
                <a:gd name="T0" fmla="*/ 179 w 180"/>
                <a:gd name="T1" fmla="*/ 90 h 180"/>
                <a:gd name="T2" fmla="*/ 93 w 180"/>
                <a:gd name="T3" fmla="*/ 180 h 180"/>
                <a:gd name="T4" fmla="*/ 4 w 180"/>
                <a:gd name="T5" fmla="*/ 93 h 180"/>
                <a:gd name="T6" fmla="*/ 0 w 180"/>
                <a:gd name="T7" fmla="*/ 6 h 180"/>
                <a:gd name="T8" fmla="*/ 175 w 180"/>
                <a:gd name="T9" fmla="*/ 0 h 180"/>
                <a:gd name="T10" fmla="*/ 179 w 180"/>
                <a:gd name="T1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179" y="90"/>
                  </a:moveTo>
                  <a:cubicBezTo>
                    <a:pt x="180" y="139"/>
                    <a:pt x="141" y="179"/>
                    <a:pt x="93" y="180"/>
                  </a:cubicBezTo>
                  <a:cubicBezTo>
                    <a:pt x="44" y="180"/>
                    <a:pt x="4" y="142"/>
                    <a:pt x="4" y="93"/>
                  </a:cubicBezTo>
                  <a:cubicBezTo>
                    <a:pt x="3" y="64"/>
                    <a:pt x="2" y="35"/>
                    <a:pt x="0" y="6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7" y="29"/>
                    <a:pt x="179" y="59"/>
                    <a:pt x="179" y="90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91321643-4806-4625-9C9E-94FDB5B4CF8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461375" y="4864100"/>
              <a:ext cx="179388" cy="319088"/>
            </a:xfrm>
            <a:custGeom>
              <a:avLst/>
              <a:gdLst>
                <a:gd name="T0" fmla="*/ 31 w 565"/>
                <a:gd name="T1" fmla="*/ 42 h 1003"/>
                <a:gd name="T2" fmla="*/ 154 w 565"/>
                <a:gd name="T3" fmla="*/ 31 h 1003"/>
                <a:gd name="T4" fmla="*/ 565 w 565"/>
                <a:gd name="T5" fmla="*/ 997 h 1003"/>
                <a:gd name="T6" fmla="*/ 389 w 565"/>
                <a:gd name="T7" fmla="*/ 1003 h 1003"/>
                <a:gd name="T8" fmla="*/ 213 w 565"/>
                <a:gd name="T9" fmla="*/ 390 h 1003"/>
                <a:gd name="T10" fmla="*/ 41 w 565"/>
                <a:gd name="T11" fmla="*/ 165 h 1003"/>
                <a:gd name="T12" fmla="*/ 31 w 565"/>
                <a:gd name="T13" fmla="*/ 42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1003">
                  <a:moveTo>
                    <a:pt x="31" y="42"/>
                  </a:moveTo>
                  <a:cubicBezTo>
                    <a:pt x="62" y="5"/>
                    <a:pt x="117" y="0"/>
                    <a:pt x="154" y="31"/>
                  </a:cubicBezTo>
                  <a:cubicBezTo>
                    <a:pt x="170" y="44"/>
                    <a:pt x="523" y="346"/>
                    <a:pt x="565" y="997"/>
                  </a:cubicBezTo>
                  <a:cubicBezTo>
                    <a:pt x="389" y="1003"/>
                    <a:pt x="389" y="1003"/>
                    <a:pt x="389" y="1003"/>
                  </a:cubicBezTo>
                  <a:cubicBezTo>
                    <a:pt x="370" y="720"/>
                    <a:pt x="285" y="515"/>
                    <a:pt x="213" y="390"/>
                  </a:cubicBezTo>
                  <a:cubicBezTo>
                    <a:pt x="128" y="240"/>
                    <a:pt x="43" y="167"/>
                    <a:pt x="41" y="165"/>
                  </a:cubicBezTo>
                  <a:cubicBezTo>
                    <a:pt x="4" y="134"/>
                    <a:pt x="0" y="79"/>
                    <a:pt x="31" y="42"/>
                  </a:cubicBezTo>
                  <a:close/>
                </a:path>
              </a:pathLst>
            </a:custGeom>
            <a:solidFill>
              <a:srgbClr val="3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A519F8FA-475D-44FD-A927-E7854884190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085138" y="5100638"/>
              <a:ext cx="69850" cy="68263"/>
            </a:xfrm>
            <a:custGeom>
              <a:avLst/>
              <a:gdLst>
                <a:gd name="T0" fmla="*/ 136 w 217"/>
                <a:gd name="T1" fmla="*/ 198 h 218"/>
                <a:gd name="T2" fmla="*/ 20 w 217"/>
                <a:gd name="T3" fmla="*/ 154 h 218"/>
                <a:gd name="T4" fmla="*/ 63 w 217"/>
                <a:gd name="T5" fmla="*/ 38 h 218"/>
                <a:gd name="T6" fmla="*/ 141 w 217"/>
                <a:gd name="T7" fmla="*/ 0 h 218"/>
                <a:gd name="T8" fmla="*/ 217 w 217"/>
                <a:gd name="T9" fmla="*/ 158 h 218"/>
                <a:gd name="T10" fmla="*/ 136 w 217"/>
                <a:gd name="T11" fmla="*/ 19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18">
                  <a:moveTo>
                    <a:pt x="136" y="198"/>
                  </a:moveTo>
                  <a:cubicBezTo>
                    <a:pt x="92" y="218"/>
                    <a:pt x="40" y="198"/>
                    <a:pt x="20" y="154"/>
                  </a:cubicBezTo>
                  <a:cubicBezTo>
                    <a:pt x="0" y="110"/>
                    <a:pt x="19" y="58"/>
                    <a:pt x="63" y="38"/>
                  </a:cubicBezTo>
                  <a:cubicBezTo>
                    <a:pt x="90" y="26"/>
                    <a:pt x="116" y="13"/>
                    <a:pt x="141" y="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191" y="172"/>
                    <a:pt x="164" y="185"/>
                    <a:pt x="136" y="198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">
              <a:extLst>
                <a:ext uri="{FF2B5EF4-FFF2-40B4-BE49-F238E27FC236}">
                  <a16:creationId xmlns:a16="http://schemas.microsoft.com/office/drawing/2014/main" id="{CA860A02-6897-4C67-B651-DE2646E6100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129588" y="4868863"/>
              <a:ext cx="258763" cy="280988"/>
            </a:xfrm>
            <a:custGeom>
              <a:avLst/>
              <a:gdLst>
                <a:gd name="T0" fmla="*/ 740 w 813"/>
                <a:gd name="T1" fmla="*/ 14 h 884"/>
                <a:gd name="T2" fmla="*/ 799 w 813"/>
                <a:gd name="T3" fmla="*/ 123 h 884"/>
                <a:gd name="T4" fmla="*/ 76 w 813"/>
                <a:gd name="T5" fmla="*/ 884 h 884"/>
                <a:gd name="T6" fmla="*/ 0 w 813"/>
                <a:gd name="T7" fmla="*/ 726 h 884"/>
                <a:gd name="T8" fmla="*/ 493 w 813"/>
                <a:gd name="T9" fmla="*/ 320 h 884"/>
                <a:gd name="T10" fmla="*/ 631 w 813"/>
                <a:gd name="T11" fmla="*/ 73 h 884"/>
                <a:gd name="T12" fmla="*/ 740 w 813"/>
                <a:gd name="T13" fmla="*/ 1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3" h="884">
                  <a:moveTo>
                    <a:pt x="740" y="14"/>
                  </a:moveTo>
                  <a:cubicBezTo>
                    <a:pt x="786" y="28"/>
                    <a:pt x="813" y="77"/>
                    <a:pt x="799" y="123"/>
                  </a:cubicBezTo>
                  <a:cubicBezTo>
                    <a:pt x="793" y="143"/>
                    <a:pt x="657" y="587"/>
                    <a:pt x="76" y="884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53" y="596"/>
                    <a:pt x="407" y="436"/>
                    <a:pt x="493" y="320"/>
                  </a:cubicBezTo>
                  <a:cubicBezTo>
                    <a:pt x="597" y="183"/>
                    <a:pt x="630" y="75"/>
                    <a:pt x="631" y="73"/>
                  </a:cubicBezTo>
                  <a:cubicBezTo>
                    <a:pt x="645" y="27"/>
                    <a:pt x="693" y="0"/>
                    <a:pt x="740" y="14"/>
                  </a:cubicBezTo>
                  <a:close/>
                </a:path>
              </a:pathLst>
            </a:custGeom>
            <a:solidFill>
              <a:srgbClr val="3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">
              <a:extLst>
                <a:ext uri="{FF2B5EF4-FFF2-40B4-BE49-F238E27FC236}">
                  <a16:creationId xmlns:a16="http://schemas.microsoft.com/office/drawing/2014/main" id="{D40AB41D-52C2-4FE8-A1E8-32809522C1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26438" y="5141913"/>
              <a:ext cx="66675" cy="487363"/>
            </a:xfrm>
            <a:custGeom>
              <a:avLst/>
              <a:gdLst>
                <a:gd name="T0" fmla="*/ 106 w 211"/>
                <a:gd name="T1" fmla="*/ 1535 h 1535"/>
                <a:gd name="T2" fmla="*/ 0 w 211"/>
                <a:gd name="T3" fmla="*/ 1429 h 1535"/>
                <a:gd name="T4" fmla="*/ 0 w 211"/>
                <a:gd name="T5" fmla="*/ 105 h 1535"/>
                <a:gd name="T6" fmla="*/ 106 w 211"/>
                <a:gd name="T7" fmla="*/ 0 h 1535"/>
                <a:gd name="T8" fmla="*/ 211 w 211"/>
                <a:gd name="T9" fmla="*/ 105 h 1535"/>
                <a:gd name="T10" fmla="*/ 211 w 211"/>
                <a:gd name="T11" fmla="*/ 1429 h 1535"/>
                <a:gd name="T12" fmla="*/ 106 w 211"/>
                <a:gd name="T13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535">
                  <a:moveTo>
                    <a:pt x="106" y="1535"/>
                  </a:moveTo>
                  <a:cubicBezTo>
                    <a:pt x="47" y="1535"/>
                    <a:pt x="0" y="1487"/>
                    <a:pt x="0" y="142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7"/>
                    <a:pt x="47" y="0"/>
                    <a:pt x="106" y="0"/>
                  </a:cubicBezTo>
                  <a:cubicBezTo>
                    <a:pt x="164" y="0"/>
                    <a:pt x="211" y="47"/>
                    <a:pt x="211" y="105"/>
                  </a:cubicBezTo>
                  <a:cubicBezTo>
                    <a:pt x="211" y="1429"/>
                    <a:pt x="211" y="1429"/>
                    <a:pt x="211" y="1429"/>
                  </a:cubicBezTo>
                  <a:cubicBezTo>
                    <a:pt x="211" y="1487"/>
                    <a:pt x="164" y="1535"/>
                    <a:pt x="106" y="1535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">
              <a:extLst>
                <a:ext uri="{FF2B5EF4-FFF2-40B4-BE49-F238E27FC236}">
                  <a16:creationId xmlns:a16="http://schemas.microsoft.com/office/drawing/2014/main" id="{9E94B77D-EAB3-4320-A64D-8580DA0F869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467725" y="5141913"/>
              <a:ext cx="66675" cy="487363"/>
            </a:xfrm>
            <a:custGeom>
              <a:avLst/>
              <a:gdLst>
                <a:gd name="T0" fmla="*/ 105 w 210"/>
                <a:gd name="T1" fmla="*/ 1535 h 1535"/>
                <a:gd name="T2" fmla="*/ 0 w 210"/>
                <a:gd name="T3" fmla="*/ 1429 h 1535"/>
                <a:gd name="T4" fmla="*/ 0 w 210"/>
                <a:gd name="T5" fmla="*/ 105 h 1535"/>
                <a:gd name="T6" fmla="*/ 105 w 210"/>
                <a:gd name="T7" fmla="*/ 0 h 1535"/>
                <a:gd name="T8" fmla="*/ 210 w 210"/>
                <a:gd name="T9" fmla="*/ 105 h 1535"/>
                <a:gd name="T10" fmla="*/ 210 w 210"/>
                <a:gd name="T11" fmla="*/ 1429 h 1535"/>
                <a:gd name="T12" fmla="*/ 105 w 210"/>
                <a:gd name="T13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535">
                  <a:moveTo>
                    <a:pt x="105" y="1535"/>
                  </a:moveTo>
                  <a:cubicBezTo>
                    <a:pt x="47" y="1535"/>
                    <a:pt x="0" y="1487"/>
                    <a:pt x="0" y="142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7"/>
                    <a:pt x="47" y="0"/>
                    <a:pt x="105" y="0"/>
                  </a:cubicBezTo>
                  <a:cubicBezTo>
                    <a:pt x="163" y="0"/>
                    <a:pt x="210" y="47"/>
                    <a:pt x="210" y="105"/>
                  </a:cubicBezTo>
                  <a:cubicBezTo>
                    <a:pt x="210" y="1429"/>
                    <a:pt x="210" y="1429"/>
                    <a:pt x="210" y="1429"/>
                  </a:cubicBezTo>
                  <a:cubicBezTo>
                    <a:pt x="210" y="1487"/>
                    <a:pt x="163" y="1535"/>
                    <a:pt x="105" y="1535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id="{8890822F-612A-4A98-B2B4-57744CB2529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12150" y="4849813"/>
              <a:ext cx="230188" cy="646113"/>
            </a:xfrm>
            <a:custGeom>
              <a:avLst/>
              <a:gdLst>
                <a:gd name="T0" fmla="*/ 723 w 723"/>
                <a:gd name="T1" fmla="*/ 2035 h 2035"/>
                <a:gd name="T2" fmla="*/ 0 w 723"/>
                <a:gd name="T3" fmla="*/ 2035 h 2035"/>
                <a:gd name="T4" fmla="*/ 27 w 723"/>
                <a:gd name="T5" fmla="*/ 332 h 2035"/>
                <a:gd name="T6" fmla="*/ 360 w 723"/>
                <a:gd name="T7" fmla="*/ 0 h 2035"/>
                <a:gd name="T8" fmla="*/ 693 w 723"/>
                <a:gd name="T9" fmla="*/ 332 h 2035"/>
                <a:gd name="T10" fmla="*/ 723 w 723"/>
                <a:gd name="T11" fmla="*/ 203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3" h="2035">
                  <a:moveTo>
                    <a:pt x="723" y="2035"/>
                  </a:moveTo>
                  <a:cubicBezTo>
                    <a:pt x="0" y="2035"/>
                    <a:pt x="0" y="2035"/>
                    <a:pt x="0" y="2035"/>
                  </a:cubicBezTo>
                  <a:cubicBezTo>
                    <a:pt x="27" y="332"/>
                    <a:pt x="27" y="332"/>
                    <a:pt x="27" y="332"/>
                  </a:cubicBezTo>
                  <a:cubicBezTo>
                    <a:pt x="27" y="149"/>
                    <a:pt x="176" y="0"/>
                    <a:pt x="360" y="0"/>
                  </a:cubicBezTo>
                  <a:cubicBezTo>
                    <a:pt x="544" y="0"/>
                    <a:pt x="693" y="149"/>
                    <a:pt x="693" y="332"/>
                  </a:cubicBezTo>
                  <a:lnTo>
                    <a:pt x="723" y="2035"/>
                  </a:lnTo>
                  <a:close/>
                </a:path>
              </a:pathLst>
            </a:custGeom>
            <a:solidFill>
              <a:srgbClr val="3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2EC05522-929E-4478-825B-1DCA8064BF5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466138" y="5597525"/>
              <a:ext cx="136525" cy="53975"/>
            </a:xfrm>
            <a:custGeom>
              <a:avLst/>
              <a:gdLst>
                <a:gd name="T0" fmla="*/ 413 w 429"/>
                <a:gd name="T1" fmla="*/ 170 h 170"/>
                <a:gd name="T2" fmla="*/ 16 w 429"/>
                <a:gd name="T3" fmla="*/ 170 h 170"/>
                <a:gd name="T4" fmla="*/ 0 w 429"/>
                <a:gd name="T5" fmla="*/ 154 h 170"/>
                <a:gd name="T6" fmla="*/ 0 w 429"/>
                <a:gd name="T7" fmla="*/ 15 h 170"/>
                <a:gd name="T8" fmla="*/ 16 w 429"/>
                <a:gd name="T9" fmla="*/ 0 h 170"/>
                <a:gd name="T10" fmla="*/ 286 w 429"/>
                <a:gd name="T11" fmla="*/ 0 h 170"/>
                <a:gd name="T12" fmla="*/ 429 w 429"/>
                <a:gd name="T13" fmla="*/ 142 h 170"/>
                <a:gd name="T14" fmla="*/ 429 w 429"/>
                <a:gd name="T15" fmla="*/ 154 h 170"/>
                <a:gd name="T16" fmla="*/ 413 w 429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170">
                  <a:moveTo>
                    <a:pt x="413" y="170"/>
                  </a:moveTo>
                  <a:cubicBezTo>
                    <a:pt x="16" y="170"/>
                    <a:pt x="16" y="170"/>
                    <a:pt x="16" y="170"/>
                  </a:cubicBezTo>
                  <a:cubicBezTo>
                    <a:pt x="7" y="170"/>
                    <a:pt x="0" y="163"/>
                    <a:pt x="0" y="15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365" y="0"/>
                    <a:pt x="429" y="63"/>
                    <a:pt x="429" y="142"/>
                  </a:cubicBezTo>
                  <a:cubicBezTo>
                    <a:pt x="429" y="154"/>
                    <a:pt x="429" y="154"/>
                    <a:pt x="429" y="154"/>
                  </a:cubicBezTo>
                  <a:cubicBezTo>
                    <a:pt x="429" y="163"/>
                    <a:pt x="422" y="170"/>
                    <a:pt x="413" y="17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264C43FA-6894-4A73-AE61-947F3C2E2B8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58175" y="5597525"/>
              <a:ext cx="134938" cy="53975"/>
            </a:xfrm>
            <a:custGeom>
              <a:avLst/>
              <a:gdLst>
                <a:gd name="T0" fmla="*/ 15 w 428"/>
                <a:gd name="T1" fmla="*/ 170 h 170"/>
                <a:gd name="T2" fmla="*/ 412 w 428"/>
                <a:gd name="T3" fmla="*/ 170 h 170"/>
                <a:gd name="T4" fmla="*/ 428 w 428"/>
                <a:gd name="T5" fmla="*/ 154 h 170"/>
                <a:gd name="T6" fmla="*/ 428 w 428"/>
                <a:gd name="T7" fmla="*/ 15 h 170"/>
                <a:gd name="T8" fmla="*/ 412 w 428"/>
                <a:gd name="T9" fmla="*/ 0 h 170"/>
                <a:gd name="T10" fmla="*/ 142 w 428"/>
                <a:gd name="T11" fmla="*/ 0 h 170"/>
                <a:gd name="T12" fmla="*/ 0 w 428"/>
                <a:gd name="T13" fmla="*/ 142 h 170"/>
                <a:gd name="T14" fmla="*/ 0 w 428"/>
                <a:gd name="T15" fmla="*/ 154 h 170"/>
                <a:gd name="T16" fmla="*/ 15 w 428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70">
                  <a:moveTo>
                    <a:pt x="15" y="170"/>
                  </a:moveTo>
                  <a:cubicBezTo>
                    <a:pt x="412" y="170"/>
                    <a:pt x="412" y="170"/>
                    <a:pt x="412" y="170"/>
                  </a:cubicBezTo>
                  <a:cubicBezTo>
                    <a:pt x="421" y="170"/>
                    <a:pt x="428" y="163"/>
                    <a:pt x="428" y="154"/>
                  </a:cubicBezTo>
                  <a:cubicBezTo>
                    <a:pt x="428" y="15"/>
                    <a:pt x="428" y="15"/>
                    <a:pt x="428" y="15"/>
                  </a:cubicBezTo>
                  <a:cubicBezTo>
                    <a:pt x="428" y="7"/>
                    <a:pt x="421" y="0"/>
                    <a:pt x="41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63" y="0"/>
                    <a:pt x="0" y="63"/>
                    <a:pt x="0" y="14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7" y="170"/>
                    <a:pt x="15" y="17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1">
              <a:extLst>
                <a:ext uri="{FF2B5EF4-FFF2-40B4-BE49-F238E27FC236}">
                  <a16:creationId xmlns:a16="http://schemas.microsoft.com/office/drawing/2014/main" id="{BF50287B-09F8-42D1-9F07-6FCC815B53C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404225" y="4821238"/>
              <a:ext cx="50800" cy="61913"/>
            </a:xfrm>
            <a:custGeom>
              <a:avLst/>
              <a:gdLst>
                <a:gd name="T0" fmla="*/ 87 w 162"/>
                <a:gd name="T1" fmla="*/ 194 h 194"/>
                <a:gd name="T2" fmla="*/ 75 w 162"/>
                <a:gd name="T3" fmla="*/ 194 h 194"/>
                <a:gd name="T4" fmla="*/ 0 w 162"/>
                <a:gd name="T5" fmla="*/ 119 h 194"/>
                <a:gd name="T6" fmla="*/ 0 w 162"/>
                <a:gd name="T7" fmla="*/ 0 h 194"/>
                <a:gd name="T8" fmla="*/ 162 w 162"/>
                <a:gd name="T9" fmla="*/ 0 h 194"/>
                <a:gd name="T10" fmla="*/ 162 w 162"/>
                <a:gd name="T11" fmla="*/ 119 h 194"/>
                <a:gd name="T12" fmla="*/ 87 w 162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94">
                  <a:moveTo>
                    <a:pt x="87" y="194"/>
                  </a:moveTo>
                  <a:cubicBezTo>
                    <a:pt x="75" y="194"/>
                    <a:pt x="75" y="194"/>
                    <a:pt x="75" y="194"/>
                  </a:cubicBezTo>
                  <a:cubicBezTo>
                    <a:pt x="34" y="194"/>
                    <a:pt x="0" y="160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60"/>
                    <a:pt x="128" y="194"/>
                    <a:pt x="87" y="194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1">
              <a:extLst>
                <a:ext uri="{FF2B5EF4-FFF2-40B4-BE49-F238E27FC236}">
                  <a16:creationId xmlns:a16="http://schemas.microsoft.com/office/drawing/2014/main" id="{E8071E55-64EA-428A-BD7F-08EC6157CA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39138" y="4605338"/>
              <a:ext cx="180975" cy="223838"/>
            </a:xfrm>
            <a:custGeom>
              <a:avLst/>
              <a:gdLst>
                <a:gd name="T0" fmla="*/ 304 w 569"/>
                <a:gd name="T1" fmla="*/ 709 h 709"/>
                <a:gd name="T2" fmla="*/ 264 w 569"/>
                <a:gd name="T3" fmla="*/ 709 h 709"/>
                <a:gd name="T4" fmla="*/ 0 w 569"/>
                <a:gd name="T5" fmla="*/ 445 h 709"/>
                <a:gd name="T6" fmla="*/ 0 w 569"/>
                <a:gd name="T7" fmla="*/ 264 h 709"/>
                <a:gd name="T8" fmla="*/ 264 w 569"/>
                <a:gd name="T9" fmla="*/ 0 h 709"/>
                <a:gd name="T10" fmla="*/ 304 w 569"/>
                <a:gd name="T11" fmla="*/ 0 h 709"/>
                <a:gd name="T12" fmla="*/ 569 w 569"/>
                <a:gd name="T13" fmla="*/ 264 h 709"/>
                <a:gd name="T14" fmla="*/ 569 w 569"/>
                <a:gd name="T15" fmla="*/ 445 h 709"/>
                <a:gd name="T16" fmla="*/ 304 w 569"/>
                <a:gd name="T1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709">
                  <a:moveTo>
                    <a:pt x="304" y="709"/>
                  </a:moveTo>
                  <a:cubicBezTo>
                    <a:pt x="264" y="709"/>
                    <a:pt x="264" y="709"/>
                    <a:pt x="264" y="709"/>
                  </a:cubicBezTo>
                  <a:cubicBezTo>
                    <a:pt x="118" y="709"/>
                    <a:pt x="0" y="591"/>
                    <a:pt x="0" y="445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118"/>
                    <a:pt x="118" y="0"/>
                    <a:pt x="264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450" y="0"/>
                    <a:pt x="569" y="118"/>
                    <a:pt x="569" y="264"/>
                  </a:cubicBezTo>
                  <a:cubicBezTo>
                    <a:pt x="569" y="445"/>
                    <a:pt x="569" y="445"/>
                    <a:pt x="569" y="445"/>
                  </a:cubicBezTo>
                  <a:cubicBezTo>
                    <a:pt x="569" y="591"/>
                    <a:pt x="450" y="709"/>
                    <a:pt x="304" y="709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">
              <a:extLst>
                <a:ext uri="{FF2B5EF4-FFF2-40B4-BE49-F238E27FC236}">
                  <a16:creationId xmlns:a16="http://schemas.microsoft.com/office/drawing/2014/main" id="{C3DFFFB1-768C-49DC-863E-4D782DEAF88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32788" y="4583113"/>
              <a:ext cx="209550" cy="103188"/>
            </a:xfrm>
            <a:custGeom>
              <a:avLst/>
              <a:gdLst>
                <a:gd name="T0" fmla="*/ 657 w 657"/>
                <a:gd name="T1" fmla="*/ 326 h 326"/>
                <a:gd name="T2" fmla="*/ 0 w 657"/>
                <a:gd name="T3" fmla="*/ 326 h 326"/>
                <a:gd name="T4" fmla="*/ 328 w 657"/>
                <a:gd name="T5" fmla="*/ 0 h 326"/>
                <a:gd name="T6" fmla="*/ 657 w 657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326">
                  <a:moveTo>
                    <a:pt x="657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146"/>
                    <a:pt x="147" y="0"/>
                    <a:pt x="328" y="0"/>
                  </a:cubicBezTo>
                  <a:cubicBezTo>
                    <a:pt x="510" y="0"/>
                    <a:pt x="657" y="146"/>
                    <a:pt x="657" y="326"/>
                  </a:cubicBezTo>
                  <a:close/>
                </a:path>
              </a:pathLst>
            </a:custGeom>
            <a:solidFill>
              <a:srgbClr val="FC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0255C776-C8C7-4A07-BC82-62A7F679863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8407400" y="4532313"/>
              <a:ext cx="98425" cy="100013"/>
            </a:xfrm>
            <a:prstGeom prst="ellipse">
              <a:avLst/>
            </a:prstGeom>
            <a:solidFill>
              <a:srgbClr val="FC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9F37F7A9-DB66-42F9-BB31-125A97EEE30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8369300" y="4711700"/>
              <a:ext cx="22225" cy="23813"/>
            </a:xfrm>
            <a:prstGeom prst="ellipse">
              <a:avLst/>
            </a:pr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54FF5CD8-5FEF-4C05-801D-A388E42B2B8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8456613" y="4711700"/>
              <a:ext cx="23813" cy="23813"/>
            </a:xfrm>
            <a:prstGeom prst="ellipse">
              <a:avLst/>
            </a:pr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1">
              <a:extLst>
                <a:ext uri="{FF2B5EF4-FFF2-40B4-BE49-F238E27FC236}">
                  <a16:creationId xmlns:a16="http://schemas.microsoft.com/office/drawing/2014/main" id="{0F9BA4C7-EE28-45BC-A4BE-7B98F286317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482263" y="5595938"/>
              <a:ext cx="139700" cy="55563"/>
            </a:xfrm>
            <a:custGeom>
              <a:avLst/>
              <a:gdLst>
                <a:gd name="T0" fmla="*/ 424 w 440"/>
                <a:gd name="T1" fmla="*/ 175 h 175"/>
                <a:gd name="T2" fmla="*/ 17 w 440"/>
                <a:gd name="T3" fmla="*/ 175 h 175"/>
                <a:gd name="T4" fmla="*/ 0 w 440"/>
                <a:gd name="T5" fmla="*/ 159 h 175"/>
                <a:gd name="T6" fmla="*/ 0 w 440"/>
                <a:gd name="T7" fmla="*/ 16 h 175"/>
                <a:gd name="T8" fmla="*/ 17 w 440"/>
                <a:gd name="T9" fmla="*/ 0 h 175"/>
                <a:gd name="T10" fmla="*/ 294 w 440"/>
                <a:gd name="T11" fmla="*/ 0 h 175"/>
                <a:gd name="T12" fmla="*/ 440 w 440"/>
                <a:gd name="T13" fmla="*/ 146 h 175"/>
                <a:gd name="T14" fmla="*/ 440 w 440"/>
                <a:gd name="T15" fmla="*/ 159 h 175"/>
                <a:gd name="T16" fmla="*/ 424 w 440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175">
                  <a:moveTo>
                    <a:pt x="424" y="175"/>
                  </a:moveTo>
                  <a:cubicBezTo>
                    <a:pt x="17" y="175"/>
                    <a:pt x="17" y="175"/>
                    <a:pt x="17" y="175"/>
                  </a:cubicBezTo>
                  <a:cubicBezTo>
                    <a:pt x="8" y="175"/>
                    <a:pt x="0" y="168"/>
                    <a:pt x="0" y="15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74" y="0"/>
                    <a:pt x="440" y="66"/>
                    <a:pt x="440" y="146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68"/>
                    <a:pt x="433" y="175"/>
                    <a:pt x="424" y="175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1">
              <a:extLst>
                <a:ext uri="{FF2B5EF4-FFF2-40B4-BE49-F238E27FC236}">
                  <a16:creationId xmlns:a16="http://schemas.microsoft.com/office/drawing/2014/main" id="{FBE328E8-F288-4AC3-96CA-A7541AB9337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299700" y="5595938"/>
              <a:ext cx="138113" cy="55563"/>
            </a:xfrm>
            <a:custGeom>
              <a:avLst/>
              <a:gdLst>
                <a:gd name="T0" fmla="*/ 16 w 439"/>
                <a:gd name="T1" fmla="*/ 175 h 175"/>
                <a:gd name="T2" fmla="*/ 423 w 439"/>
                <a:gd name="T3" fmla="*/ 175 h 175"/>
                <a:gd name="T4" fmla="*/ 439 w 439"/>
                <a:gd name="T5" fmla="*/ 159 h 175"/>
                <a:gd name="T6" fmla="*/ 439 w 439"/>
                <a:gd name="T7" fmla="*/ 16 h 175"/>
                <a:gd name="T8" fmla="*/ 423 w 439"/>
                <a:gd name="T9" fmla="*/ 0 h 175"/>
                <a:gd name="T10" fmla="*/ 146 w 439"/>
                <a:gd name="T11" fmla="*/ 0 h 175"/>
                <a:gd name="T12" fmla="*/ 0 w 439"/>
                <a:gd name="T13" fmla="*/ 146 h 175"/>
                <a:gd name="T14" fmla="*/ 0 w 439"/>
                <a:gd name="T15" fmla="*/ 159 h 175"/>
                <a:gd name="T16" fmla="*/ 16 w 439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175">
                  <a:moveTo>
                    <a:pt x="16" y="175"/>
                  </a:moveTo>
                  <a:cubicBezTo>
                    <a:pt x="423" y="175"/>
                    <a:pt x="423" y="175"/>
                    <a:pt x="423" y="175"/>
                  </a:cubicBezTo>
                  <a:cubicBezTo>
                    <a:pt x="432" y="175"/>
                    <a:pt x="439" y="168"/>
                    <a:pt x="439" y="159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39" y="7"/>
                    <a:pt x="432" y="0"/>
                    <a:pt x="42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8"/>
                    <a:pt x="7" y="175"/>
                    <a:pt x="16" y="175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1">
              <a:extLst>
                <a:ext uri="{FF2B5EF4-FFF2-40B4-BE49-F238E27FC236}">
                  <a16:creationId xmlns:a16="http://schemas.microsoft.com/office/drawing/2014/main" id="{D28CACEB-18D1-4155-BBE7-8F37930B06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64788" y="5129213"/>
              <a:ext cx="69850" cy="500063"/>
            </a:xfrm>
            <a:custGeom>
              <a:avLst/>
              <a:gdLst>
                <a:gd name="T0" fmla="*/ 0 w 216"/>
                <a:gd name="T1" fmla="*/ 108 h 1574"/>
                <a:gd name="T2" fmla="*/ 0 w 216"/>
                <a:gd name="T3" fmla="*/ 1466 h 1574"/>
                <a:gd name="T4" fmla="*/ 108 w 216"/>
                <a:gd name="T5" fmla="*/ 1574 h 1574"/>
                <a:gd name="T6" fmla="*/ 216 w 216"/>
                <a:gd name="T7" fmla="*/ 1466 h 1574"/>
                <a:gd name="T8" fmla="*/ 216 w 216"/>
                <a:gd name="T9" fmla="*/ 108 h 1574"/>
                <a:gd name="T10" fmla="*/ 108 w 216"/>
                <a:gd name="T11" fmla="*/ 0 h 1574"/>
                <a:gd name="T12" fmla="*/ 0 w 216"/>
                <a:gd name="T13" fmla="*/ 10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574">
                  <a:moveTo>
                    <a:pt x="0" y="108"/>
                  </a:moveTo>
                  <a:cubicBezTo>
                    <a:pt x="0" y="1466"/>
                    <a:pt x="0" y="1466"/>
                    <a:pt x="0" y="1466"/>
                  </a:cubicBezTo>
                  <a:cubicBezTo>
                    <a:pt x="0" y="1525"/>
                    <a:pt x="48" y="1574"/>
                    <a:pt x="108" y="1574"/>
                  </a:cubicBezTo>
                  <a:cubicBezTo>
                    <a:pt x="167" y="1574"/>
                    <a:pt x="216" y="1525"/>
                    <a:pt x="216" y="1466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48"/>
                    <a:pt x="167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5995950A-474D-4C93-AB48-3BAFE0E56F6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487025" y="5129213"/>
              <a:ext cx="68263" cy="500063"/>
            </a:xfrm>
            <a:custGeom>
              <a:avLst/>
              <a:gdLst>
                <a:gd name="T0" fmla="*/ 0 w 216"/>
                <a:gd name="T1" fmla="*/ 108 h 1574"/>
                <a:gd name="T2" fmla="*/ 0 w 216"/>
                <a:gd name="T3" fmla="*/ 1466 h 1574"/>
                <a:gd name="T4" fmla="*/ 108 w 216"/>
                <a:gd name="T5" fmla="*/ 1574 h 1574"/>
                <a:gd name="T6" fmla="*/ 216 w 216"/>
                <a:gd name="T7" fmla="*/ 1466 h 1574"/>
                <a:gd name="T8" fmla="*/ 216 w 216"/>
                <a:gd name="T9" fmla="*/ 108 h 1574"/>
                <a:gd name="T10" fmla="*/ 108 w 216"/>
                <a:gd name="T11" fmla="*/ 0 h 1574"/>
                <a:gd name="T12" fmla="*/ 0 w 216"/>
                <a:gd name="T13" fmla="*/ 10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574">
                  <a:moveTo>
                    <a:pt x="0" y="108"/>
                  </a:moveTo>
                  <a:cubicBezTo>
                    <a:pt x="0" y="1466"/>
                    <a:pt x="0" y="1466"/>
                    <a:pt x="0" y="1466"/>
                  </a:cubicBezTo>
                  <a:cubicBezTo>
                    <a:pt x="0" y="1525"/>
                    <a:pt x="49" y="1574"/>
                    <a:pt x="108" y="1574"/>
                  </a:cubicBezTo>
                  <a:cubicBezTo>
                    <a:pt x="168" y="1574"/>
                    <a:pt x="216" y="1525"/>
                    <a:pt x="216" y="1466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48"/>
                    <a:pt x="168" y="0"/>
                    <a:pt x="108" y="0"/>
                  </a:cubicBezTo>
                  <a:cubicBezTo>
                    <a:pt x="49" y="0"/>
                    <a:pt x="0" y="48"/>
                    <a:pt x="0" y="108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ACD1D2CD-4003-4956-AFCB-30BD2201009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10360025" y="4635500"/>
              <a:ext cx="204788" cy="268288"/>
            </a:xfrm>
            <a:prstGeom prst="rect">
              <a:avLst/>
            </a:pr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1">
              <a:extLst>
                <a:ext uri="{FF2B5EF4-FFF2-40B4-BE49-F238E27FC236}">
                  <a16:creationId xmlns:a16="http://schemas.microsoft.com/office/drawing/2014/main" id="{33C98833-DE91-43B7-8909-521A59B89C5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221913" y="5165725"/>
              <a:ext cx="58738" cy="58738"/>
            </a:xfrm>
            <a:custGeom>
              <a:avLst/>
              <a:gdLst>
                <a:gd name="T0" fmla="*/ 0 w 183"/>
                <a:gd name="T1" fmla="*/ 93 h 183"/>
                <a:gd name="T2" fmla="*/ 90 w 183"/>
                <a:gd name="T3" fmla="*/ 183 h 183"/>
                <a:gd name="T4" fmla="*/ 180 w 183"/>
                <a:gd name="T5" fmla="*/ 93 h 183"/>
                <a:gd name="T6" fmla="*/ 183 w 183"/>
                <a:gd name="T7" fmla="*/ 4 h 183"/>
                <a:gd name="T8" fmla="*/ 3 w 183"/>
                <a:gd name="T9" fmla="*/ 0 h 183"/>
                <a:gd name="T10" fmla="*/ 0 w 183"/>
                <a:gd name="T1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83">
                  <a:moveTo>
                    <a:pt x="0" y="93"/>
                  </a:moveTo>
                  <a:cubicBezTo>
                    <a:pt x="0" y="143"/>
                    <a:pt x="41" y="183"/>
                    <a:pt x="90" y="183"/>
                  </a:cubicBezTo>
                  <a:cubicBezTo>
                    <a:pt x="140" y="183"/>
                    <a:pt x="180" y="143"/>
                    <a:pt x="180" y="93"/>
                  </a:cubicBezTo>
                  <a:cubicBezTo>
                    <a:pt x="180" y="62"/>
                    <a:pt x="181" y="33"/>
                    <a:pt x="18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0"/>
                    <a:pt x="0" y="61"/>
                    <a:pt x="0" y="93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1">
              <a:extLst>
                <a:ext uri="{FF2B5EF4-FFF2-40B4-BE49-F238E27FC236}">
                  <a16:creationId xmlns:a16="http://schemas.microsoft.com/office/drawing/2014/main" id="{22757C6E-D918-4D8C-BC49-92860FBFF55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223500" y="4838700"/>
              <a:ext cx="177800" cy="328613"/>
            </a:xfrm>
            <a:custGeom>
              <a:avLst/>
              <a:gdLst>
                <a:gd name="T0" fmla="*/ 530 w 562"/>
                <a:gd name="T1" fmla="*/ 42 h 1035"/>
                <a:gd name="T2" fmla="*/ 403 w 562"/>
                <a:gd name="T3" fmla="*/ 33 h 1035"/>
                <a:gd name="T4" fmla="*/ 0 w 562"/>
                <a:gd name="T5" fmla="*/ 1031 h 1035"/>
                <a:gd name="T6" fmla="*/ 180 w 562"/>
                <a:gd name="T7" fmla="*/ 1035 h 1035"/>
                <a:gd name="T8" fmla="*/ 349 w 562"/>
                <a:gd name="T9" fmla="*/ 402 h 1035"/>
                <a:gd name="T10" fmla="*/ 521 w 562"/>
                <a:gd name="T11" fmla="*/ 169 h 1035"/>
                <a:gd name="T12" fmla="*/ 530 w 562"/>
                <a:gd name="T13" fmla="*/ 42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1035">
                  <a:moveTo>
                    <a:pt x="530" y="42"/>
                  </a:moveTo>
                  <a:cubicBezTo>
                    <a:pt x="497" y="4"/>
                    <a:pt x="441" y="0"/>
                    <a:pt x="403" y="33"/>
                  </a:cubicBezTo>
                  <a:cubicBezTo>
                    <a:pt x="387" y="47"/>
                    <a:pt x="30" y="363"/>
                    <a:pt x="0" y="1031"/>
                  </a:cubicBezTo>
                  <a:cubicBezTo>
                    <a:pt x="180" y="1035"/>
                    <a:pt x="180" y="1035"/>
                    <a:pt x="180" y="1035"/>
                  </a:cubicBezTo>
                  <a:cubicBezTo>
                    <a:pt x="194" y="744"/>
                    <a:pt x="278" y="532"/>
                    <a:pt x="349" y="402"/>
                  </a:cubicBezTo>
                  <a:cubicBezTo>
                    <a:pt x="434" y="247"/>
                    <a:pt x="519" y="170"/>
                    <a:pt x="521" y="169"/>
                  </a:cubicBezTo>
                  <a:cubicBezTo>
                    <a:pt x="558" y="136"/>
                    <a:pt x="562" y="80"/>
                    <a:pt x="530" y="4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1">
              <a:extLst>
                <a:ext uri="{FF2B5EF4-FFF2-40B4-BE49-F238E27FC236}">
                  <a16:creationId xmlns:a16="http://schemas.microsoft.com/office/drawing/2014/main" id="{DCEDCCB3-A808-4DE4-94D1-E281459C78D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775950" y="5046663"/>
              <a:ext cx="68263" cy="69850"/>
            </a:xfrm>
            <a:custGeom>
              <a:avLst/>
              <a:gdLst>
                <a:gd name="T0" fmla="*/ 88 w 217"/>
                <a:gd name="T1" fmla="*/ 202 h 217"/>
                <a:gd name="T2" fmla="*/ 202 w 217"/>
                <a:gd name="T3" fmla="*/ 145 h 217"/>
                <a:gd name="T4" fmla="*/ 145 w 217"/>
                <a:gd name="T5" fmla="*/ 31 h 217"/>
                <a:gd name="T6" fmla="*/ 61 w 217"/>
                <a:gd name="T7" fmla="*/ 0 h 217"/>
                <a:gd name="T8" fmla="*/ 0 w 217"/>
                <a:gd name="T9" fmla="*/ 170 h 217"/>
                <a:gd name="T10" fmla="*/ 88 w 217"/>
                <a:gd name="T11" fmla="*/ 2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17">
                  <a:moveTo>
                    <a:pt x="88" y="202"/>
                  </a:moveTo>
                  <a:cubicBezTo>
                    <a:pt x="135" y="217"/>
                    <a:pt x="186" y="192"/>
                    <a:pt x="202" y="145"/>
                  </a:cubicBezTo>
                  <a:cubicBezTo>
                    <a:pt x="217" y="98"/>
                    <a:pt x="192" y="47"/>
                    <a:pt x="145" y="31"/>
                  </a:cubicBezTo>
                  <a:cubicBezTo>
                    <a:pt x="116" y="21"/>
                    <a:pt x="88" y="11"/>
                    <a:pt x="61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9" y="181"/>
                    <a:pt x="58" y="192"/>
                    <a:pt x="88" y="202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1">
              <a:extLst>
                <a:ext uri="{FF2B5EF4-FFF2-40B4-BE49-F238E27FC236}">
                  <a16:creationId xmlns:a16="http://schemas.microsoft.com/office/drawing/2014/main" id="{EB0CBD4A-7931-4873-9EFC-FAC635F126A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509250" y="4835525"/>
              <a:ext cx="285750" cy="265113"/>
            </a:xfrm>
            <a:custGeom>
              <a:avLst/>
              <a:gdLst>
                <a:gd name="T0" fmla="*/ 68 w 899"/>
                <a:gd name="T1" fmla="*/ 19 h 835"/>
                <a:gd name="T2" fmla="*/ 19 w 899"/>
                <a:gd name="T3" fmla="*/ 136 h 835"/>
                <a:gd name="T4" fmla="*/ 838 w 899"/>
                <a:gd name="T5" fmla="*/ 835 h 835"/>
                <a:gd name="T6" fmla="*/ 899 w 899"/>
                <a:gd name="T7" fmla="*/ 665 h 835"/>
                <a:gd name="T8" fmla="*/ 352 w 899"/>
                <a:gd name="T9" fmla="*/ 304 h 835"/>
                <a:gd name="T10" fmla="*/ 186 w 899"/>
                <a:gd name="T11" fmla="*/ 67 h 835"/>
                <a:gd name="T12" fmla="*/ 68 w 899"/>
                <a:gd name="T13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835">
                  <a:moveTo>
                    <a:pt x="68" y="19"/>
                  </a:moveTo>
                  <a:cubicBezTo>
                    <a:pt x="22" y="38"/>
                    <a:pt x="0" y="90"/>
                    <a:pt x="19" y="136"/>
                  </a:cubicBezTo>
                  <a:cubicBezTo>
                    <a:pt x="27" y="155"/>
                    <a:pt x="215" y="594"/>
                    <a:pt x="838" y="835"/>
                  </a:cubicBezTo>
                  <a:cubicBezTo>
                    <a:pt x="899" y="665"/>
                    <a:pt x="899" y="665"/>
                    <a:pt x="899" y="665"/>
                  </a:cubicBezTo>
                  <a:cubicBezTo>
                    <a:pt x="628" y="559"/>
                    <a:pt x="453" y="413"/>
                    <a:pt x="352" y="304"/>
                  </a:cubicBezTo>
                  <a:cubicBezTo>
                    <a:pt x="233" y="175"/>
                    <a:pt x="187" y="69"/>
                    <a:pt x="186" y="67"/>
                  </a:cubicBezTo>
                  <a:cubicBezTo>
                    <a:pt x="167" y="21"/>
                    <a:pt x="114" y="0"/>
                    <a:pt x="68" y="1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1">
              <a:extLst>
                <a:ext uri="{FF2B5EF4-FFF2-40B4-BE49-F238E27FC236}">
                  <a16:creationId xmlns:a16="http://schemas.microsoft.com/office/drawing/2014/main" id="{4A0F4E3B-DB79-4FC9-9E71-9F0CA2E3314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58438" y="5138738"/>
              <a:ext cx="201613" cy="95250"/>
            </a:xfrm>
            <a:custGeom>
              <a:avLst/>
              <a:gdLst>
                <a:gd name="T0" fmla="*/ 430 w 639"/>
                <a:gd name="T1" fmla="*/ 302 h 302"/>
                <a:gd name="T2" fmla="*/ 209 w 639"/>
                <a:gd name="T3" fmla="*/ 302 h 302"/>
                <a:gd name="T4" fmla="*/ 0 w 639"/>
                <a:gd name="T5" fmla="*/ 92 h 302"/>
                <a:gd name="T6" fmla="*/ 0 w 639"/>
                <a:gd name="T7" fmla="*/ 0 h 302"/>
                <a:gd name="T8" fmla="*/ 639 w 639"/>
                <a:gd name="T9" fmla="*/ 0 h 302"/>
                <a:gd name="T10" fmla="*/ 639 w 639"/>
                <a:gd name="T11" fmla="*/ 92 h 302"/>
                <a:gd name="T12" fmla="*/ 430 w 639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02">
                  <a:moveTo>
                    <a:pt x="430" y="302"/>
                  </a:moveTo>
                  <a:cubicBezTo>
                    <a:pt x="209" y="302"/>
                    <a:pt x="209" y="302"/>
                    <a:pt x="209" y="302"/>
                  </a:cubicBezTo>
                  <a:cubicBezTo>
                    <a:pt x="94" y="302"/>
                    <a:pt x="0" y="208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39" y="92"/>
                    <a:pt x="639" y="92"/>
                    <a:pt x="639" y="92"/>
                  </a:cubicBezTo>
                  <a:cubicBezTo>
                    <a:pt x="639" y="208"/>
                    <a:pt x="545" y="302"/>
                    <a:pt x="430" y="302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id="{1F77051B-2157-43A1-995C-32235404E1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52088" y="4826000"/>
              <a:ext cx="214313" cy="461963"/>
            </a:xfrm>
            <a:custGeom>
              <a:avLst/>
              <a:gdLst>
                <a:gd name="T0" fmla="*/ 676 w 676"/>
                <a:gd name="T1" fmla="*/ 1456 h 1456"/>
                <a:gd name="T2" fmla="*/ 0 w 676"/>
                <a:gd name="T3" fmla="*/ 1456 h 1456"/>
                <a:gd name="T4" fmla="*/ 0 w 676"/>
                <a:gd name="T5" fmla="*/ 338 h 1456"/>
                <a:gd name="T6" fmla="*/ 338 w 676"/>
                <a:gd name="T7" fmla="*/ 0 h 1456"/>
                <a:gd name="T8" fmla="*/ 676 w 676"/>
                <a:gd name="T9" fmla="*/ 338 h 1456"/>
                <a:gd name="T10" fmla="*/ 676 w 676"/>
                <a:gd name="T11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1456">
                  <a:moveTo>
                    <a:pt x="676" y="1456"/>
                  </a:moveTo>
                  <a:cubicBezTo>
                    <a:pt x="0" y="1456"/>
                    <a:pt x="0" y="1456"/>
                    <a:pt x="0" y="1456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152"/>
                    <a:pt x="151" y="0"/>
                    <a:pt x="338" y="0"/>
                  </a:cubicBezTo>
                  <a:cubicBezTo>
                    <a:pt x="525" y="0"/>
                    <a:pt x="676" y="152"/>
                    <a:pt x="676" y="338"/>
                  </a:cubicBezTo>
                  <a:lnTo>
                    <a:pt x="676" y="145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1">
              <a:extLst>
                <a:ext uri="{FF2B5EF4-FFF2-40B4-BE49-F238E27FC236}">
                  <a16:creationId xmlns:a16="http://schemas.microsoft.com/office/drawing/2014/main" id="{718C3874-1AEA-4BC6-B557-8A58AEC0982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434638" y="4800600"/>
              <a:ext cx="52388" cy="63500"/>
            </a:xfrm>
            <a:custGeom>
              <a:avLst/>
              <a:gdLst>
                <a:gd name="T0" fmla="*/ 89 w 166"/>
                <a:gd name="T1" fmla="*/ 199 h 199"/>
                <a:gd name="T2" fmla="*/ 77 w 166"/>
                <a:gd name="T3" fmla="*/ 199 h 199"/>
                <a:gd name="T4" fmla="*/ 0 w 166"/>
                <a:gd name="T5" fmla="*/ 122 h 199"/>
                <a:gd name="T6" fmla="*/ 0 w 166"/>
                <a:gd name="T7" fmla="*/ 0 h 199"/>
                <a:gd name="T8" fmla="*/ 166 w 166"/>
                <a:gd name="T9" fmla="*/ 0 h 199"/>
                <a:gd name="T10" fmla="*/ 166 w 166"/>
                <a:gd name="T11" fmla="*/ 122 h 199"/>
                <a:gd name="T12" fmla="*/ 89 w 166"/>
                <a:gd name="T1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99">
                  <a:moveTo>
                    <a:pt x="89" y="199"/>
                  </a:moveTo>
                  <a:cubicBezTo>
                    <a:pt x="77" y="199"/>
                    <a:pt x="77" y="199"/>
                    <a:pt x="77" y="199"/>
                  </a:cubicBezTo>
                  <a:cubicBezTo>
                    <a:pt x="35" y="199"/>
                    <a:pt x="0" y="165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65"/>
                    <a:pt x="131" y="199"/>
                    <a:pt x="89" y="199"/>
                  </a:cubicBezTo>
                  <a:close/>
                </a:path>
              </a:pathLst>
            </a:custGeom>
            <a:solidFill>
              <a:srgbClr val="FC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1">
              <a:extLst>
                <a:ext uri="{FF2B5EF4-FFF2-40B4-BE49-F238E27FC236}">
                  <a16:creationId xmlns:a16="http://schemas.microsoft.com/office/drawing/2014/main" id="{1D5EAE11-1CEC-48C6-AD9E-45F7D93B6CB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75900" y="4802188"/>
              <a:ext cx="166688" cy="76200"/>
            </a:xfrm>
            <a:custGeom>
              <a:avLst/>
              <a:gdLst>
                <a:gd name="T0" fmla="*/ 406 w 525"/>
                <a:gd name="T1" fmla="*/ 239 h 239"/>
                <a:gd name="T2" fmla="*/ 119 w 525"/>
                <a:gd name="T3" fmla="*/ 239 h 239"/>
                <a:gd name="T4" fmla="*/ 0 w 525"/>
                <a:gd name="T5" fmla="*/ 120 h 239"/>
                <a:gd name="T6" fmla="*/ 119 w 525"/>
                <a:gd name="T7" fmla="*/ 0 h 239"/>
                <a:gd name="T8" fmla="*/ 406 w 525"/>
                <a:gd name="T9" fmla="*/ 0 h 239"/>
                <a:gd name="T10" fmla="*/ 525 w 525"/>
                <a:gd name="T11" fmla="*/ 120 h 239"/>
                <a:gd name="T12" fmla="*/ 406 w 5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5" h="239">
                  <a:moveTo>
                    <a:pt x="406" y="239"/>
                  </a:moveTo>
                  <a:cubicBezTo>
                    <a:pt x="119" y="239"/>
                    <a:pt x="119" y="239"/>
                    <a:pt x="119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4" y="0"/>
                    <a:pt x="119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71" y="0"/>
                    <a:pt x="525" y="54"/>
                    <a:pt x="525" y="120"/>
                  </a:cubicBezTo>
                  <a:cubicBezTo>
                    <a:pt x="525" y="186"/>
                    <a:pt x="471" y="239"/>
                    <a:pt x="406" y="239"/>
                  </a:cubicBezTo>
                  <a:close/>
                </a:path>
              </a:pathLst>
            </a:custGeom>
            <a:solidFill>
              <a:srgbClr val="F28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DB96A24A-C9DF-40ED-AE03-791761B8F31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10360025" y="4545013"/>
              <a:ext cx="203200" cy="201613"/>
            </a:xfrm>
            <a:prstGeom prst="ellipse">
              <a:avLst/>
            </a:pr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1">
              <a:extLst>
                <a:ext uri="{FF2B5EF4-FFF2-40B4-BE49-F238E27FC236}">
                  <a16:creationId xmlns:a16="http://schemas.microsoft.com/office/drawing/2014/main" id="{D559ABBD-7F82-4446-A6A1-09A0318DC4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67963" y="4578350"/>
              <a:ext cx="185738" cy="230188"/>
            </a:xfrm>
            <a:custGeom>
              <a:avLst/>
              <a:gdLst>
                <a:gd name="T0" fmla="*/ 313 w 584"/>
                <a:gd name="T1" fmla="*/ 728 h 728"/>
                <a:gd name="T2" fmla="*/ 271 w 584"/>
                <a:gd name="T3" fmla="*/ 728 h 728"/>
                <a:gd name="T4" fmla="*/ 0 w 584"/>
                <a:gd name="T5" fmla="*/ 457 h 728"/>
                <a:gd name="T6" fmla="*/ 0 w 584"/>
                <a:gd name="T7" fmla="*/ 271 h 728"/>
                <a:gd name="T8" fmla="*/ 271 w 584"/>
                <a:gd name="T9" fmla="*/ 0 h 728"/>
                <a:gd name="T10" fmla="*/ 313 w 584"/>
                <a:gd name="T11" fmla="*/ 0 h 728"/>
                <a:gd name="T12" fmla="*/ 584 w 584"/>
                <a:gd name="T13" fmla="*/ 271 h 728"/>
                <a:gd name="T14" fmla="*/ 584 w 584"/>
                <a:gd name="T15" fmla="*/ 457 h 728"/>
                <a:gd name="T16" fmla="*/ 313 w 584"/>
                <a:gd name="T1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728">
                  <a:moveTo>
                    <a:pt x="313" y="728"/>
                  </a:moveTo>
                  <a:cubicBezTo>
                    <a:pt x="271" y="728"/>
                    <a:pt x="271" y="728"/>
                    <a:pt x="271" y="728"/>
                  </a:cubicBezTo>
                  <a:cubicBezTo>
                    <a:pt x="122" y="728"/>
                    <a:pt x="0" y="606"/>
                    <a:pt x="0" y="457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21"/>
                    <a:pt x="122" y="0"/>
                    <a:pt x="271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463" y="0"/>
                    <a:pt x="584" y="121"/>
                    <a:pt x="584" y="271"/>
                  </a:cubicBezTo>
                  <a:cubicBezTo>
                    <a:pt x="584" y="457"/>
                    <a:pt x="584" y="457"/>
                    <a:pt x="584" y="457"/>
                  </a:cubicBezTo>
                  <a:cubicBezTo>
                    <a:pt x="584" y="606"/>
                    <a:pt x="463" y="728"/>
                    <a:pt x="313" y="728"/>
                  </a:cubicBezTo>
                  <a:close/>
                </a:path>
              </a:pathLst>
            </a:custGeom>
            <a:solidFill>
              <a:srgbClr val="F5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1">
              <a:extLst>
                <a:ext uri="{FF2B5EF4-FFF2-40B4-BE49-F238E27FC236}">
                  <a16:creationId xmlns:a16="http://schemas.microsoft.com/office/drawing/2014/main" id="{B5979833-3E34-48F0-994D-FF94D2A52BB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64788" y="4568825"/>
              <a:ext cx="198438" cy="93663"/>
            </a:xfrm>
            <a:custGeom>
              <a:avLst/>
              <a:gdLst>
                <a:gd name="T0" fmla="*/ 0 w 628"/>
                <a:gd name="T1" fmla="*/ 291 h 296"/>
                <a:gd name="T2" fmla="*/ 292 w 628"/>
                <a:gd name="T3" fmla="*/ 0 h 296"/>
                <a:gd name="T4" fmla="*/ 336 w 628"/>
                <a:gd name="T5" fmla="*/ 0 h 296"/>
                <a:gd name="T6" fmla="*/ 628 w 628"/>
                <a:gd name="T7" fmla="*/ 292 h 296"/>
                <a:gd name="T8" fmla="*/ 628 w 628"/>
                <a:gd name="T9" fmla="*/ 296 h 296"/>
                <a:gd name="T10" fmla="*/ 379 w 628"/>
                <a:gd name="T11" fmla="*/ 135 h 296"/>
                <a:gd name="T12" fmla="*/ 76 w 628"/>
                <a:gd name="T13" fmla="*/ 292 h 296"/>
                <a:gd name="T14" fmla="*/ 0 w 628"/>
                <a:gd name="T15" fmla="*/ 29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8" h="296">
                  <a:moveTo>
                    <a:pt x="0" y="291"/>
                  </a:moveTo>
                  <a:cubicBezTo>
                    <a:pt x="1" y="130"/>
                    <a:pt x="131" y="0"/>
                    <a:pt x="292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498" y="0"/>
                    <a:pt x="628" y="131"/>
                    <a:pt x="628" y="292"/>
                  </a:cubicBezTo>
                  <a:cubicBezTo>
                    <a:pt x="628" y="296"/>
                    <a:pt x="628" y="296"/>
                    <a:pt x="628" y="296"/>
                  </a:cubicBezTo>
                  <a:cubicBezTo>
                    <a:pt x="519" y="290"/>
                    <a:pt x="426" y="226"/>
                    <a:pt x="379" y="135"/>
                  </a:cubicBezTo>
                  <a:cubicBezTo>
                    <a:pt x="312" y="230"/>
                    <a:pt x="201" y="292"/>
                    <a:pt x="76" y="292"/>
                  </a:cubicBezTo>
                  <a:cubicBezTo>
                    <a:pt x="66" y="292"/>
                    <a:pt x="10" y="291"/>
                    <a:pt x="0" y="291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Oval 1">
              <a:extLst>
                <a:ext uri="{FF2B5EF4-FFF2-40B4-BE49-F238E27FC236}">
                  <a16:creationId xmlns:a16="http://schemas.microsoft.com/office/drawing/2014/main" id="{AABE3148-1D71-4D53-895B-A4B33FADFBA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10431463" y="4684713"/>
              <a:ext cx="25400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Oval 1">
              <a:extLst>
                <a:ext uri="{FF2B5EF4-FFF2-40B4-BE49-F238E27FC236}">
                  <a16:creationId xmlns:a16="http://schemas.microsoft.com/office/drawing/2014/main" id="{6B606496-C434-42F7-AB69-EA1514F171E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10515600" y="4684713"/>
              <a:ext cx="25400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id="{ECA68635-F2DE-441E-9428-D38B588995E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358438" y="4635500"/>
              <a:ext cx="42863" cy="285750"/>
            </a:xfrm>
            <a:custGeom>
              <a:avLst/>
              <a:gdLst>
                <a:gd name="T0" fmla="*/ 70 w 139"/>
                <a:gd name="T1" fmla="*/ 904 h 904"/>
                <a:gd name="T2" fmla="*/ 70 w 139"/>
                <a:gd name="T3" fmla="*/ 904 h 904"/>
                <a:gd name="T4" fmla="*/ 0 w 139"/>
                <a:gd name="T5" fmla="*/ 835 h 904"/>
                <a:gd name="T6" fmla="*/ 0 w 139"/>
                <a:gd name="T7" fmla="*/ 70 h 904"/>
                <a:gd name="T8" fmla="*/ 70 w 139"/>
                <a:gd name="T9" fmla="*/ 0 h 904"/>
                <a:gd name="T10" fmla="*/ 139 w 139"/>
                <a:gd name="T11" fmla="*/ 70 h 904"/>
                <a:gd name="T12" fmla="*/ 139 w 139"/>
                <a:gd name="T13" fmla="*/ 835 h 904"/>
                <a:gd name="T14" fmla="*/ 70 w 139"/>
                <a:gd name="T15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04">
                  <a:moveTo>
                    <a:pt x="70" y="904"/>
                  </a:moveTo>
                  <a:cubicBezTo>
                    <a:pt x="70" y="904"/>
                    <a:pt x="70" y="904"/>
                    <a:pt x="70" y="904"/>
                  </a:cubicBezTo>
                  <a:cubicBezTo>
                    <a:pt x="31" y="904"/>
                    <a:pt x="0" y="873"/>
                    <a:pt x="0" y="83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835"/>
                    <a:pt x="139" y="835"/>
                    <a:pt x="139" y="835"/>
                  </a:cubicBezTo>
                  <a:cubicBezTo>
                    <a:pt x="139" y="873"/>
                    <a:pt x="108" y="904"/>
                    <a:pt x="70" y="904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1">
              <a:extLst>
                <a:ext uri="{FF2B5EF4-FFF2-40B4-BE49-F238E27FC236}">
                  <a16:creationId xmlns:a16="http://schemas.microsoft.com/office/drawing/2014/main" id="{C4D37642-76D7-4D5D-996D-E53AEF315C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702925" y="5097463"/>
              <a:ext cx="306388" cy="239713"/>
            </a:xfrm>
            <a:custGeom>
              <a:avLst/>
              <a:gdLst>
                <a:gd name="T0" fmla="*/ 946 w 964"/>
                <a:gd name="T1" fmla="*/ 163 h 756"/>
                <a:gd name="T2" fmla="*/ 766 w 964"/>
                <a:gd name="T3" fmla="*/ 160 h 756"/>
                <a:gd name="T4" fmla="*/ 751 w 964"/>
                <a:gd name="T5" fmla="*/ 179 h 756"/>
                <a:gd name="T6" fmla="*/ 778 w 964"/>
                <a:gd name="T7" fmla="*/ 228 h 756"/>
                <a:gd name="T8" fmla="*/ 803 w 964"/>
                <a:gd name="T9" fmla="*/ 253 h 756"/>
                <a:gd name="T10" fmla="*/ 665 w 964"/>
                <a:gd name="T11" fmla="*/ 350 h 756"/>
                <a:gd name="T12" fmla="*/ 618 w 964"/>
                <a:gd name="T13" fmla="*/ 326 h 756"/>
                <a:gd name="T14" fmla="*/ 618 w 964"/>
                <a:gd name="T15" fmla="*/ 222 h 756"/>
                <a:gd name="T16" fmla="*/ 616 w 964"/>
                <a:gd name="T17" fmla="*/ 210 h 756"/>
                <a:gd name="T18" fmla="*/ 616 w 964"/>
                <a:gd name="T19" fmla="*/ 176 h 756"/>
                <a:gd name="T20" fmla="*/ 425 w 964"/>
                <a:gd name="T21" fmla="*/ 0 h 756"/>
                <a:gd name="T22" fmla="*/ 420 w 964"/>
                <a:gd name="T23" fmla="*/ 0 h 756"/>
                <a:gd name="T24" fmla="*/ 267 w 964"/>
                <a:gd name="T25" fmla="*/ 0 h 756"/>
                <a:gd name="T26" fmla="*/ 195 w 964"/>
                <a:gd name="T27" fmla="*/ 0 h 756"/>
                <a:gd name="T28" fmla="*/ 0 w 964"/>
                <a:gd name="T29" fmla="*/ 178 h 756"/>
                <a:gd name="T30" fmla="*/ 0 w 964"/>
                <a:gd name="T31" fmla="*/ 288 h 756"/>
                <a:gd name="T32" fmla="*/ 55 w 964"/>
                <a:gd name="T33" fmla="*/ 408 h 756"/>
                <a:gd name="T34" fmla="*/ 109 w 964"/>
                <a:gd name="T35" fmla="*/ 536 h 756"/>
                <a:gd name="T36" fmla="*/ 110 w 964"/>
                <a:gd name="T37" fmla="*/ 694 h 756"/>
                <a:gd name="T38" fmla="*/ 171 w 964"/>
                <a:gd name="T39" fmla="*/ 756 h 756"/>
                <a:gd name="T40" fmla="*/ 558 w 964"/>
                <a:gd name="T41" fmla="*/ 755 h 756"/>
                <a:gd name="T42" fmla="*/ 620 w 964"/>
                <a:gd name="T43" fmla="*/ 693 h 756"/>
                <a:gd name="T44" fmla="*/ 620 w 964"/>
                <a:gd name="T45" fmla="*/ 645 h 756"/>
                <a:gd name="T46" fmla="*/ 627 w 964"/>
                <a:gd name="T47" fmla="*/ 622 h 756"/>
                <a:gd name="T48" fmla="*/ 890 w 964"/>
                <a:gd name="T49" fmla="*/ 259 h 756"/>
                <a:gd name="T50" fmla="*/ 927 w 964"/>
                <a:gd name="T51" fmla="*/ 233 h 756"/>
                <a:gd name="T52" fmla="*/ 960 w 964"/>
                <a:gd name="T53" fmla="*/ 183 h 756"/>
                <a:gd name="T54" fmla="*/ 946 w 964"/>
                <a:gd name="T55" fmla="*/ 163 h 756"/>
                <a:gd name="T56" fmla="*/ 169 w 964"/>
                <a:gd name="T57" fmla="*/ 162 h 756"/>
                <a:gd name="T58" fmla="*/ 108 w 964"/>
                <a:gd name="T59" fmla="*/ 224 h 756"/>
                <a:gd name="T60" fmla="*/ 108 w 964"/>
                <a:gd name="T61" fmla="*/ 338 h 756"/>
                <a:gd name="T62" fmla="*/ 79 w 964"/>
                <a:gd name="T63" fmla="*/ 348 h 756"/>
                <a:gd name="T64" fmla="*/ 59 w 964"/>
                <a:gd name="T65" fmla="*/ 288 h 756"/>
                <a:gd name="T66" fmla="*/ 58 w 964"/>
                <a:gd name="T67" fmla="*/ 178 h 756"/>
                <a:gd name="T68" fmla="*/ 196 w 964"/>
                <a:gd name="T69" fmla="*/ 59 h 756"/>
                <a:gd name="T70" fmla="*/ 279 w 964"/>
                <a:gd name="T71" fmla="*/ 59 h 756"/>
                <a:gd name="T72" fmla="*/ 420 w 964"/>
                <a:gd name="T73" fmla="*/ 58 h 756"/>
                <a:gd name="T74" fmla="*/ 530 w 964"/>
                <a:gd name="T75" fmla="*/ 106 h 756"/>
                <a:gd name="T76" fmla="*/ 506 w 964"/>
                <a:gd name="T77" fmla="*/ 161 h 756"/>
                <a:gd name="T78" fmla="*/ 307 w 964"/>
                <a:gd name="T79" fmla="*/ 162 h 756"/>
                <a:gd name="T80" fmla="*/ 169 w 964"/>
                <a:gd name="T81" fmla="*/ 16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4" h="756">
                  <a:moveTo>
                    <a:pt x="946" y="163"/>
                  </a:moveTo>
                  <a:cubicBezTo>
                    <a:pt x="766" y="160"/>
                    <a:pt x="766" y="160"/>
                    <a:pt x="766" y="160"/>
                  </a:cubicBezTo>
                  <a:cubicBezTo>
                    <a:pt x="756" y="160"/>
                    <a:pt x="749" y="170"/>
                    <a:pt x="751" y="179"/>
                  </a:cubicBezTo>
                  <a:cubicBezTo>
                    <a:pt x="755" y="197"/>
                    <a:pt x="764" y="214"/>
                    <a:pt x="778" y="228"/>
                  </a:cubicBezTo>
                  <a:cubicBezTo>
                    <a:pt x="803" y="253"/>
                    <a:pt x="803" y="253"/>
                    <a:pt x="803" y="253"/>
                  </a:cubicBezTo>
                  <a:cubicBezTo>
                    <a:pt x="665" y="350"/>
                    <a:pt x="665" y="350"/>
                    <a:pt x="665" y="350"/>
                  </a:cubicBezTo>
                  <a:cubicBezTo>
                    <a:pt x="646" y="364"/>
                    <a:pt x="618" y="350"/>
                    <a:pt x="618" y="326"/>
                  </a:cubicBezTo>
                  <a:cubicBezTo>
                    <a:pt x="618" y="222"/>
                    <a:pt x="618" y="222"/>
                    <a:pt x="618" y="222"/>
                  </a:cubicBezTo>
                  <a:cubicBezTo>
                    <a:pt x="616" y="210"/>
                    <a:pt x="616" y="210"/>
                    <a:pt x="616" y="210"/>
                  </a:cubicBezTo>
                  <a:cubicBezTo>
                    <a:pt x="616" y="176"/>
                    <a:pt x="616" y="176"/>
                    <a:pt x="616" y="176"/>
                  </a:cubicBezTo>
                  <a:cubicBezTo>
                    <a:pt x="616" y="80"/>
                    <a:pt x="530" y="2"/>
                    <a:pt x="425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7" y="1"/>
                    <a:pt x="0" y="80"/>
                    <a:pt x="0" y="17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335"/>
                    <a:pt x="22" y="377"/>
                    <a:pt x="55" y="408"/>
                  </a:cubicBezTo>
                  <a:cubicBezTo>
                    <a:pt x="90" y="440"/>
                    <a:pt x="109" y="488"/>
                    <a:pt x="109" y="536"/>
                  </a:cubicBezTo>
                  <a:cubicBezTo>
                    <a:pt x="110" y="694"/>
                    <a:pt x="110" y="694"/>
                    <a:pt x="110" y="694"/>
                  </a:cubicBezTo>
                  <a:cubicBezTo>
                    <a:pt x="110" y="728"/>
                    <a:pt x="137" y="756"/>
                    <a:pt x="171" y="756"/>
                  </a:cubicBezTo>
                  <a:cubicBezTo>
                    <a:pt x="558" y="755"/>
                    <a:pt x="558" y="755"/>
                    <a:pt x="558" y="755"/>
                  </a:cubicBezTo>
                  <a:cubicBezTo>
                    <a:pt x="592" y="754"/>
                    <a:pt x="620" y="727"/>
                    <a:pt x="620" y="693"/>
                  </a:cubicBezTo>
                  <a:cubicBezTo>
                    <a:pt x="620" y="645"/>
                    <a:pt x="620" y="645"/>
                    <a:pt x="620" y="645"/>
                  </a:cubicBezTo>
                  <a:cubicBezTo>
                    <a:pt x="620" y="636"/>
                    <a:pt x="622" y="628"/>
                    <a:pt x="627" y="622"/>
                  </a:cubicBezTo>
                  <a:cubicBezTo>
                    <a:pt x="890" y="259"/>
                    <a:pt x="890" y="259"/>
                    <a:pt x="890" y="259"/>
                  </a:cubicBezTo>
                  <a:cubicBezTo>
                    <a:pt x="927" y="233"/>
                    <a:pt x="927" y="233"/>
                    <a:pt x="927" y="233"/>
                  </a:cubicBezTo>
                  <a:cubicBezTo>
                    <a:pt x="944" y="223"/>
                    <a:pt x="952" y="202"/>
                    <a:pt x="960" y="183"/>
                  </a:cubicBezTo>
                  <a:cubicBezTo>
                    <a:pt x="964" y="174"/>
                    <a:pt x="957" y="163"/>
                    <a:pt x="946" y="163"/>
                  </a:cubicBezTo>
                  <a:close/>
                  <a:moveTo>
                    <a:pt x="169" y="162"/>
                  </a:moveTo>
                  <a:cubicBezTo>
                    <a:pt x="135" y="162"/>
                    <a:pt x="108" y="190"/>
                    <a:pt x="108" y="224"/>
                  </a:cubicBezTo>
                  <a:cubicBezTo>
                    <a:pt x="108" y="338"/>
                    <a:pt x="108" y="338"/>
                    <a:pt x="108" y="338"/>
                  </a:cubicBezTo>
                  <a:cubicBezTo>
                    <a:pt x="108" y="354"/>
                    <a:pt x="88" y="360"/>
                    <a:pt x="79" y="348"/>
                  </a:cubicBezTo>
                  <a:cubicBezTo>
                    <a:pt x="66" y="330"/>
                    <a:pt x="59" y="310"/>
                    <a:pt x="59" y="28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12"/>
                    <a:pt x="120" y="59"/>
                    <a:pt x="196" y="59"/>
                  </a:cubicBezTo>
                  <a:cubicBezTo>
                    <a:pt x="279" y="59"/>
                    <a:pt x="279" y="59"/>
                    <a:pt x="279" y="59"/>
                  </a:cubicBezTo>
                  <a:cubicBezTo>
                    <a:pt x="420" y="58"/>
                    <a:pt x="420" y="58"/>
                    <a:pt x="420" y="58"/>
                  </a:cubicBezTo>
                  <a:cubicBezTo>
                    <a:pt x="465" y="58"/>
                    <a:pt x="505" y="77"/>
                    <a:pt x="530" y="106"/>
                  </a:cubicBezTo>
                  <a:cubicBezTo>
                    <a:pt x="549" y="127"/>
                    <a:pt x="534" y="161"/>
                    <a:pt x="506" y="161"/>
                  </a:cubicBezTo>
                  <a:cubicBezTo>
                    <a:pt x="456" y="161"/>
                    <a:pt x="376" y="161"/>
                    <a:pt x="307" y="162"/>
                  </a:cubicBezTo>
                  <a:cubicBezTo>
                    <a:pt x="232" y="162"/>
                    <a:pt x="169" y="162"/>
                    <a:pt x="169" y="162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1">
              <a:extLst>
                <a:ext uri="{FF2B5EF4-FFF2-40B4-BE49-F238E27FC236}">
                  <a16:creationId xmlns:a16="http://schemas.microsoft.com/office/drawing/2014/main" id="{726B556D-2FAA-424C-8C7F-937024A115C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535863" y="5094288"/>
              <a:ext cx="76200" cy="71438"/>
            </a:xfrm>
            <a:custGeom>
              <a:avLst/>
              <a:gdLst>
                <a:gd name="T0" fmla="*/ 30 w 241"/>
                <a:gd name="T1" fmla="*/ 60 h 227"/>
                <a:gd name="T2" fmla="*/ 49 w 241"/>
                <a:gd name="T3" fmla="*/ 193 h 227"/>
                <a:gd name="T4" fmla="*/ 176 w 241"/>
                <a:gd name="T5" fmla="*/ 182 h 227"/>
                <a:gd name="T6" fmla="*/ 241 w 241"/>
                <a:gd name="T7" fmla="*/ 120 h 227"/>
                <a:gd name="T8" fmla="*/ 92 w 241"/>
                <a:gd name="T9" fmla="*/ 0 h 227"/>
                <a:gd name="T10" fmla="*/ 30 w 241"/>
                <a:gd name="T11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27">
                  <a:moveTo>
                    <a:pt x="30" y="60"/>
                  </a:moveTo>
                  <a:cubicBezTo>
                    <a:pt x="0" y="101"/>
                    <a:pt x="9" y="159"/>
                    <a:pt x="49" y="193"/>
                  </a:cubicBezTo>
                  <a:cubicBezTo>
                    <a:pt x="89" y="227"/>
                    <a:pt x="141" y="218"/>
                    <a:pt x="176" y="182"/>
                  </a:cubicBezTo>
                  <a:cubicBezTo>
                    <a:pt x="198" y="160"/>
                    <a:pt x="217" y="139"/>
                    <a:pt x="241" y="120"/>
                  </a:cubicBezTo>
                  <a:cubicBezTo>
                    <a:pt x="191" y="80"/>
                    <a:pt x="142" y="40"/>
                    <a:pt x="92" y="0"/>
                  </a:cubicBezTo>
                  <a:cubicBezTo>
                    <a:pt x="69" y="20"/>
                    <a:pt x="49" y="34"/>
                    <a:pt x="30" y="60"/>
                  </a:cubicBezTo>
                  <a:close/>
                </a:path>
              </a:pathLst>
            </a:custGeom>
            <a:solidFill>
              <a:srgbClr val="FC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1">
              <a:extLst>
                <a:ext uri="{FF2B5EF4-FFF2-40B4-BE49-F238E27FC236}">
                  <a16:creationId xmlns:a16="http://schemas.microsoft.com/office/drawing/2014/main" id="{594B8A41-C32B-469C-948A-8CDA57DE0A1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567613" y="4808538"/>
              <a:ext cx="236538" cy="322263"/>
            </a:xfrm>
            <a:custGeom>
              <a:avLst/>
              <a:gdLst>
                <a:gd name="T0" fmla="*/ 688 w 745"/>
                <a:gd name="T1" fmla="*/ 116 h 1015"/>
                <a:gd name="T2" fmla="*/ 526 w 745"/>
                <a:gd name="T3" fmla="*/ 139 h 1015"/>
                <a:gd name="T4" fmla="*/ 0 w 745"/>
                <a:gd name="T5" fmla="*/ 891 h 1015"/>
                <a:gd name="T6" fmla="*/ 145 w 745"/>
                <a:gd name="T7" fmla="*/ 1015 h 1015"/>
                <a:gd name="T8" fmla="*/ 516 w 745"/>
                <a:gd name="T9" fmla="*/ 527 h 1015"/>
                <a:gd name="T10" fmla="*/ 672 w 745"/>
                <a:gd name="T11" fmla="*/ 257 h 1015"/>
                <a:gd name="T12" fmla="*/ 688 w 745"/>
                <a:gd name="T13" fmla="*/ 116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5" h="1015">
                  <a:moveTo>
                    <a:pt x="688" y="116"/>
                  </a:moveTo>
                  <a:cubicBezTo>
                    <a:pt x="632" y="97"/>
                    <a:pt x="662" y="0"/>
                    <a:pt x="526" y="139"/>
                  </a:cubicBezTo>
                  <a:cubicBezTo>
                    <a:pt x="469" y="198"/>
                    <a:pt x="156" y="780"/>
                    <a:pt x="0" y="891"/>
                  </a:cubicBezTo>
                  <a:cubicBezTo>
                    <a:pt x="36" y="946"/>
                    <a:pt x="93" y="979"/>
                    <a:pt x="145" y="1015"/>
                  </a:cubicBezTo>
                  <a:cubicBezTo>
                    <a:pt x="271" y="929"/>
                    <a:pt x="477" y="620"/>
                    <a:pt x="516" y="527"/>
                  </a:cubicBezTo>
                  <a:cubicBezTo>
                    <a:pt x="563" y="416"/>
                    <a:pt x="670" y="260"/>
                    <a:pt x="672" y="257"/>
                  </a:cubicBezTo>
                  <a:cubicBezTo>
                    <a:pt x="729" y="199"/>
                    <a:pt x="745" y="136"/>
                    <a:pt x="688" y="116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D0084579-E2C2-4C5B-B148-6599C40F7A5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027988" y="5167313"/>
              <a:ext cx="61913" cy="60325"/>
            </a:xfrm>
            <a:custGeom>
              <a:avLst/>
              <a:gdLst>
                <a:gd name="T0" fmla="*/ 193 w 193"/>
                <a:gd name="T1" fmla="*/ 98 h 193"/>
                <a:gd name="T2" fmla="*/ 98 w 193"/>
                <a:gd name="T3" fmla="*/ 193 h 193"/>
                <a:gd name="T4" fmla="*/ 3 w 193"/>
                <a:gd name="T5" fmla="*/ 98 h 193"/>
                <a:gd name="T6" fmla="*/ 0 w 193"/>
                <a:gd name="T7" fmla="*/ 4 h 193"/>
                <a:gd name="T8" fmla="*/ 190 w 193"/>
                <a:gd name="T9" fmla="*/ 0 h 193"/>
                <a:gd name="T10" fmla="*/ 193 w 193"/>
                <a:gd name="T11" fmla="*/ 9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93">
                  <a:moveTo>
                    <a:pt x="193" y="98"/>
                  </a:moveTo>
                  <a:cubicBezTo>
                    <a:pt x="193" y="150"/>
                    <a:pt x="150" y="193"/>
                    <a:pt x="98" y="193"/>
                  </a:cubicBezTo>
                  <a:cubicBezTo>
                    <a:pt x="45" y="193"/>
                    <a:pt x="3" y="150"/>
                    <a:pt x="3" y="98"/>
                  </a:cubicBezTo>
                  <a:cubicBezTo>
                    <a:pt x="3" y="66"/>
                    <a:pt x="2" y="34"/>
                    <a:pt x="0" y="4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32"/>
                    <a:pt x="193" y="65"/>
                    <a:pt x="193" y="98"/>
                  </a:cubicBezTo>
                  <a:close/>
                </a:path>
              </a:pathLst>
            </a:custGeom>
            <a:solidFill>
              <a:srgbClr val="FC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Freeform 1">
              <a:extLst>
                <a:ext uri="{FF2B5EF4-FFF2-40B4-BE49-F238E27FC236}">
                  <a16:creationId xmlns:a16="http://schemas.microsoft.com/office/drawing/2014/main" id="{C1F6D1C4-74E4-41D5-8F43-5DBC86A3A0D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899400" y="4821238"/>
              <a:ext cx="188913" cy="346075"/>
            </a:xfrm>
            <a:custGeom>
              <a:avLst/>
              <a:gdLst>
                <a:gd name="T0" fmla="*/ 35 w 594"/>
                <a:gd name="T1" fmla="*/ 44 h 1092"/>
                <a:gd name="T2" fmla="*/ 169 w 594"/>
                <a:gd name="T3" fmla="*/ 35 h 1092"/>
                <a:gd name="T4" fmla="*/ 594 w 594"/>
                <a:gd name="T5" fmla="*/ 1088 h 1092"/>
                <a:gd name="T6" fmla="*/ 404 w 594"/>
                <a:gd name="T7" fmla="*/ 1092 h 1092"/>
                <a:gd name="T8" fmla="*/ 226 w 594"/>
                <a:gd name="T9" fmla="*/ 424 h 1092"/>
                <a:gd name="T10" fmla="*/ 44 w 594"/>
                <a:gd name="T11" fmla="*/ 178 h 1092"/>
                <a:gd name="T12" fmla="*/ 35 w 594"/>
                <a:gd name="T13" fmla="*/ 44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1092">
                  <a:moveTo>
                    <a:pt x="35" y="44"/>
                  </a:moveTo>
                  <a:cubicBezTo>
                    <a:pt x="69" y="5"/>
                    <a:pt x="129" y="0"/>
                    <a:pt x="169" y="35"/>
                  </a:cubicBezTo>
                  <a:cubicBezTo>
                    <a:pt x="185" y="49"/>
                    <a:pt x="562" y="383"/>
                    <a:pt x="594" y="1088"/>
                  </a:cubicBezTo>
                  <a:cubicBezTo>
                    <a:pt x="404" y="1092"/>
                    <a:pt x="404" y="1092"/>
                    <a:pt x="404" y="1092"/>
                  </a:cubicBezTo>
                  <a:cubicBezTo>
                    <a:pt x="389" y="785"/>
                    <a:pt x="301" y="562"/>
                    <a:pt x="226" y="424"/>
                  </a:cubicBezTo>
                  <a:cubicBezTo>
                    <a:pt x="136" y="261"/>
                    <a:pt x="46" y="180"/>
                    <a:pt x="44" y="178"/>
                  </a:cubicBezTo>
                  <a:cubicBezTo>
                    <a:pt x="5" y="144"/>
                    <a:pt x="0" y="84"/>
                    <a:pt x="35" y="44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Freeform 1">
              <a:extLst>
                <a:ext uri="{FF2B5EF4-FFF2-40B4-BE49-F238E27FC236}">
                  <a16:creationId xmlns:a16="http://schemas.microsoft.com/office/drawing/2014/main" id="{E924E5F8-A51E-4C62-BD48-B4739914E0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15250" y="4806950"/>
              <a:ext cx="269875" cy="361950"/>
            </a:xfrm>
            <a:custGeom>
              <a:avLst/>
              <a:gdLst>
                <a:gd name="T0" fmla="*/ 0 w 852"/>
                <a:gd name="T1" fmla="*/ 1140 h 1140"/>
                <a:gd name="T2" fmla="*/ 852 w 852"/>
                <a:gd name="T3" fmla="*/ 1140 h 1140"/>
                <a:gd name="T4" fmla="*/ 777 w 852"/>
                <a:gd name="T5" fmla="*/ 277 h 1140"/>
                <a:gd name="T6" fmla="*/ 501 w 852"/>
                <a:gd name="T7" fmla="*/ 0 h 1140"/>
                <a:gd name="T8" fmla="*/ 352 w 852"/>
                <a:gd name="T9" fmla="*/ 0 h 1140"/>
                <a:gd name="T10" fmla="*/ 75 w 852"/>
                <a:gd name="T11" fmla="*/ 277 h 1140"/>
                <a:gd name="T12" fmla="*/ 0 w 852"/>
                <a:gd name="T13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2" h="1140">
                  <a:moveTo>
                    <a:pt x="0" y="1140"/>
                  </a:moveTo>
                  <a:cubicBezTo>
                    <a:pt x="852" y="1140"/>
                    <a:pt x="852" y="1140"/>
                    <a:pt x="852" y="1140"/>
                  </a:cubicBezTo>
                  <a:cubicBezTo>
                    <a:pt x="852" y="668"/>
                    <a:pt x="777" y="277"/>
                    <a:pt x="777" y="277"/>
                  </a:cubicBezTo>
                  <a:cubicBezTo>
                    <a:pt x="777" y="124"/>
                    <a:pt x="653" y="0"/>
                    <a:pt x="501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199" y="0"/>
                    <a:pt x="75" y="124"/>
                    <a:pt x="75" y="277"/>
                  </a:cubicBezTo>
                  <a:cubicBezTo>
                    <a:pt x="75" y="277"/>
                    <a:pt x="0" y="810"/>
                    <a:pt x="0" y="1140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Freeform 1">
              <a:extLst>
                <a:ext uri="{FF2B5EF4-FFF2-40B4-BE49-F238E27FC236}">
                  <a16:creationId xmlns:a16="http://schemas.microsoft.com/office/drawing/2014/main" id="{E2230A37-9AA9-4475-905B-50E42B7B81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15250" y="5167313"/>
              <a:ext cx="269875" cy="87313"/>
            </a:xfrm>
            <a:custGeom>
              <a:avLst/>
              <a:gdLst>
                <a:gd name="T0" fmla="*/ 0 w 852"/>
                <a:gd name="T1" fmla="*/ 0 h 275"/>
                <a:gd name="T2" fmla="*/ 0 w 852"/>
                <a:gd name="T3" fmla="*/ 43 h 275"/>
                <a:gd name="T4" fmla="*/ 201 w 852"/>
                <a:gd name="T5" fmla="*/ 275 h 275"/>
                <a:gd name="T6" fmla="*/ 652 w 852"/>
                <a:gd name="T7" fmla="*/ 275 h 275"/>
                <a:gd name="T8" fmla="*/ 852 w 852"/>
                <a:gd name="T9" fmla="*/ 43 h 275"/>
                <a:gd name="T10" fmla="*/ 852 w 852"/>
                <a:gd name="T11" fmla="*/ 0 h 275"/>
                <a:gd name="T12" fmla="*/ 0 w 852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2" h="275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12"/>
                    <a:pt x="131" y="275"/>
                    <a:pt x="201" y="275"/>
                  </a:cubicBezTo>
                  <a:cubicBezTo>
                    <a:pt x="652" y="275"/>
                    <a:pt x="652" y="275"/>
                    <a:pt x="652" y="275"/>
                  </a:cubicBezTo>
                  <a:cubicBezTo>
                    <a:pt x="721" y="275"/>
                    <a:pt x="852" y="112"/>
                    <a:pt x="852" y="43"/>
                  </a:cubicBezTo>
                  <a:cubicBezTo>
                    <a:pt x="852" y="0"/>
                    <a:pt x="852" y="0"/>
                    <a:pt x="8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Freeform 1">
              <a:extLst>
                <a:ext uri="{FF2B5EF4-FFF2-40B4-BE49-F238E27FC236}">
                  <a16:creationId xmlns:a16="http://schemas.microsoft.com/office/drawing/2014/main" id="{995E58BD-59DC-41B3-8BEA-D1AF0B8415C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816850" y="4779963"/>
              <a:ext cx="55563" cy="66675"/>
            </a:xfrm>
            <a:custGeom>
              <a:avLst/>
              <a:gdLst>
                <a:gd name="T0" fmla="*/ 87 w 175"/>
                <a:gd name="T1" fmla="*/ 210 h 210"/>
                <a:gd name="T2" fmla="*/ 87 w 175"/>
                <a:gd name="T3" fmla="*/ 210 h 210"/>
                <a:gd name="T4" fmla="*/ 0 w 175"/>
                <a:gd name="T5" fmla="*/ 123 h 210"/>
                <a:gd name="T6" fmla="*/ 0 w 175"/>
                <a:gd name="T7" fmla="*/ 0 h 210"/>
                <a:gd name="T8" fmla="*/ 175 w 175"/>
                <a:gd name="T9" fmla="*/ 0 h 210"/>
                <a:gd name="T10" fmla="*/ 175 w 175"/>
                <a:gd name="T11" fmla="*/ 123 h 210"/>
                <a:gd name="T12" fmla="*/ 87 w 175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210">
                  <a:moveTo>
                    <a:pt x="87" y="210"/>
                  </a:moveTo>
                  <a:cubicBezTo>
                    <a:pt x="87" y="210"/>
                    <a:pt x="87" y="210"/>
                    <a:pt x="87" y="210"/>
                  </a:cubicBezTo>
                  <a:cubicBezTo>
                    <a:pt x="39" y="210"/>
                    <a:pt x="0" y="171"/>
                    <a:pt x="0" y="1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71"/>
                    <a:pt x="135" y="210"/>
                    <a:pt x="87" y="210"/>
                  </a:cubicBezTo>
                  <a:close/>
                </a:path>
              </a:pathLst>
            </a:custGeom>
            <a:solidFill>
              <a:srgbClr val="FC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Freeform 1">
              <a:extLst>
                <a:ext uri="{FF2B5EF4-FFF2-40B4-BE49-F238E27FC236}">
                  <a16:creationId xmlns:a16="http://schemas.microsoft.com/office/drawing/2014/main" id="{29323596-B8E6-429A-9FE5-E57714B574E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43825" y="4545013"/>
              <a:ext cx="195263" cy="244475"/>
            </a:xfrm>
            <a:custGeom>
              <a:avLst/>
              <a:gdLst>
                <a:gd name="T0" fmla="*/ 308 w 616"/>
                <a:gd name="T1" fmla="*/ 767 h 767"/>
                <a:gd name="T2" fmla="*/ 0 w 616"/>
                <a:gd name="T3" fmla="*/ 460 h 767"/>
                <a:gd name="T4" fmla="*/ 0 w 616"/>
                <a:gd name="T5" fmla="*/ 308 h 767"/>
                <a:gd name="T6" fmla="*/ 308 w 616"/>
                <a:gd name="T7" fmla="*/ 0 h 767"/>
                <a:gd name="T8" fmla="*/ 616 w 616"/>
                <a:gd name="T9" fmla="*/ 308 h 767"/>
                <a:gd name="T10" fmla="*/ 616 w 616"/>
                <a:gd name="T11" fmla="*/ 460 h 767"/>
                <a:gd name="T12" fmla="*/ 308 w 616"/>
                <a:gd name="T13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767">
                  <a:moveTo>
                    <a:pt x="308" y="767"/>
                  </a:moveTo>
                  <a:cubicBezTo>
                    <a:pt x="138" y="767"/>
                    <a:pt x="0" y="630"/>
                    <a:pt x="0" y="46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137"/>
                    <a:pt x="138" y="0"/>
                    <a:pt x="308" y="0"/>
                  </a:cubicBezTo>
                  <a:cubicBezTo>
                    <a:pt x="478" y="0"/>
                    <a:pt x="616" y="137"/>
                    <a:pt x="616" y="308"/>
                  </a:cubicBezTo>
                  <a:cubicBezTo>
                    <a:pt x="616" y="460"/>
                    <a:pt x="616" y="460"/>
                    <a:pt x="616" y="460"/>
                  </a:cubicBezTo>
                  <a:cubicBezTo>
                    <a:pt x="616" y="630"/>
                    <a:pt x="478" y="767"/>
                    <a:pt x="308" y="767"/>
                  </a:cubicBezTo>
                  <a:close/>
                </a:path>
              </a:pathLst>
            </a:custGeom>
            <a:solidFill>
              <a:srgbClr val="FC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Freeform 1">
              <a:extLst>
                <a:ext uri="{FF2B5EF4-FFF2-40B4-BE49-F238E27FC236}">
                  <a16:creationId xmlns:a16="http://schemas.microsoft.com/office/drawing/2014/main" id="{514F1DA8-30A9-4CFF-B9B6-072E2B957D7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43825" y="4592638"/>
              <a:ext cx="23813" cy="50800"/>
            </a:xfrm>
            <a:custGeom>
              <a:avLst/>
              <a:gdLst>
                <a:gd name="T0" fmla="*/ 0 w 76"/>
                <a:gd name="T1" fmla="*/ 161 h 161"/>
                <a:gd name="T2" fmla="*/ 76 w 76"/>
                <a:gd name="T3" fmla="*/ 94 h 161"/>
                <a:gd name="T4" fmla="*/ 76 w 76"/>
                <a:gd name="T5" fmla="*/ 35 h 161"/>
                <a:gd name="T6" fmla="*/ 45 w 76"/>
                <a:gd name="T7" fmla="*/ 0 h 161"/>
                <a:gd name="T8" fmla="*/ 0 w 76"/>
                <a:gd name="T9" fmla="*/ 160 h 161"/>
                <a:gd name="T10" fmla="*/ 0 w 76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61">
                  <a:moveTo>
                    <a:pt x="0" y="161"/>
                  </a:moveTo>
                  <a:cubicBezTo>
                    <a:pt x="71" y="161"/>
                    <a:pt x="76" y="94"/>
                    <a:pt x="76" y="94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17"/>
                    <a:pt x="63" y="2"/>
                    <a:pt x="45" y="0"/>
                  </a:cubicBezTo>
                  <a:cubicBezTo>
                    <a:pt x="17" y="46"/>
                    <a:pt x="0" y="101"/>
                    <a:pt x="0" y="160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9EA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Freeform 1">
              <a:extLst>
                <a:ext uri="{FF2B5EF4-FFF2-40B4-BE49-F238E27FC236}">
                  <a16:creationId xmlns:a16="http://schemas.microsoft.com/office/drawing/2014/main" id="{3602D5B6-25D1-4FDC-BD33-2C21BCAD4C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915275" y="4592638"/>
              <a:ext cx="23813" cy="50800"/>
            </a:xfrm>
            <a:custGeom>
              <a:avLst/>
              <a:gdLst>
                <a:gd name="T0" fmla="*/ 76 w 76"/>
                <a:gd name="T1" fmla="*/ 161 h 161"/>
                <a:gd name="T2" fmla="*/ 0 w 76"/>
                <a:gd name="T3" fmla="*/ 94 h 161"/>
                <a:gd name="T4" fmla="*/ 0 w 76"/>
                <a:gd name="T5" fmla="*/ 35 h 161"/>
                <a:gd name="T6" fmla="*/ 31 w 76"/>
                <a:gd name="T7" fmla="*/ 0 h 161"/>
                <a:gd name="T8" fmla="*/ 76 w 76"/>
                <a:gd name="T9" fmla="*/ 160 h 161"/>
                <a:gd name="T10" fmla="*/ 76 w 76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61">
                  <a:moveTo>
                    <a:pt x="76" y="161"/>
                  </a:moveTo>
                  <a:cubicBezTo>
                    <a:pt x="5" y="161"/>
                    <a:pt x="0" y="94"/>
                    <a:pt x="0" y="9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7"/>
                    <a:pt x="13" y="2"/>
                    <a:pt x="31" y="0"/>
                  </a:cubicBezTo>
                  <a:cubicBezTo>
                    <a:pt x="60" y="46"/>
                    <a:pt x="76" y="101"/>
                    <a:pt x="76" y="160"/>
                  </a:cubicBezTo>
                  <a:lnTo>
                    <a:pt x="76" y="161"/>
                  </a:lnTo>
                  <a:close/>
                </a:path>
              </a:pathLst>
            </a:custGeom>
            <a:solidFill>
              <a:srgbClr val="9EA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Freeform 1">
              <a:extLst>
                <a:ext uri="{FF2B5EF4-FFF2-40B4-BE49-F238E27FC236}">
                  <a16:creationId xmlns:a16="http://schemas.microsoft.com/office/drawing/2014/main" id="{704A52A9-4834-4988-8E6A-7931AC6B963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94625" y="4545013"/>
              <a:ext cx="93663" cy="30163"/>
            </a:xfrm>
            <a:custGeom>
              <a:avLst/>
              <a:gdLst>
                <a:gd name="T0" fmla="*/ 0 w 293"/>
                <a:gd name="T1" fmla="*/ 37 h 95"/>
                <a:gd name="T2" fmla="*/ 147 w 293"/>
                <a:gd name="T3" fmla="*/ 95 h 95"/>
                <a:gd name="T4" fmla="*/ 293 w 293"/>
                <a:gd name="T5" fmla="*/ 37 h 95"/>
                <a:gd name="T6" fmla="*/ 147 w 293"/>
                <a:gd name="T7" fmla="*/ 0 h 95"/>
                <a:gd name="T8" fmla="*/ 0 w 293"/>
                <a:gd name="T9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95">
                  <a:moveTo>
                    <a:pt x="0" y="37"/>
                  </a:moveTo>
                  <a:cubicBezTo>
                    <a:pt x="38" y="73"/>
                    <a:pt x="90" y="95"/>
                    <a:pt x="147" y="95"/>
                  </a:cubicBezTo>
                  <a:cubicBezTo>
                    <a:pt x="204" y="95"/>
                    <a:pt x="255" y="73"/>
                    <a:pt x="293" y="37"/>
                  </a:cubicBezTo>
                  <a:cubicBezTo>
                    <a:pt x="250" y="13"/>
                    <a:pt x="200" y="0"/>
                    <a:pt x="147" y="0"/>
                  </a:cubicBezTo>
                  <a:cubicBezTo>
                    <a:pt x="94" y="0"/>
                    <a:pt x="44" y="13"/>
                    <a:pt x="0" y="37"/>
                  </a:cubicBezTo>
                  <a:close/>
                </a:path>
              </a:pathLst>
            </a:custGeom>
            <a:solidFill>
              <a:srgbClr val="9EA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Freeform 1">
              <a:extLst>
                <a:ext uri="{FF2B5EF4-FFF2-40B4-BE49-F238E27FC236}">
                  <a16:creationId xmlns:a16="http://schemas.microsoft.com/office/drawing/2014/main" id="{EECD519F-0322-42E6-8845-B7F83C77ED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874000" y="5592763"/>
              <a:ext cx="147638" cy="53975"/>
            </a:xfrm>
            <a:custGeom>
              <a:avLst/>
              <a:gdLst>
                <a:gd name="T0" fmla="*/ 19 w 464"/>
                <a:gd name="T1" fmla="*/ 0 h 169"/>
                <a:gd name="T2" fmla="*/ 0 w 464"/>
                <a:gd name="T3" fmla="*/ 18 h 169"/>
                <a:gd name="T4" fmla="*/ 0 w 464"/>
                <a:gd name="T5" fmla="*/ 165 h 169"/>
                <a:gd name="T6" fmla="*/ 0 w 464"/>
                <a:gd name="T7" fmla="*/ 169 h 169"/>
                <a:gd name="T8" fmla="*/ 463 w 464"/>
                <a:gd name="T9" fmla="*/ 169 h 169"/>
                <a:gd name="T10" fmla="*/ 464 w 464"/>
                <a:gd name="T11" fmla="*/ 165 h 169"/>
                <a:gd name="T12" fmla="*/ 298 w 464"/>
                <a:gd name="T13" fmla="*/ 0 h 169"/>
                <a:gd name="T14" fmla="*/ 19 w 464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169">
                  <a:moveTo>
                    <a:pt x="19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63" y="169"/>
                    <a:pt x="463" y="169"/>
                    <a:pt x="463" y="169"/>
                  </a:cubicBezTo>
                  <a:cubicBezTo>
                    <a:pt x="464" y="165"/>
                    <a:pt x="464" y="165"/>
                    <a:pt x="464" y="165"/>
                  </a:cubicBezTo>
                  <a:cubicBezTo>
                    <a:pt x="464" y="74"/>
                    <a:pt x="389" y="0"/>
                    <a:pt x="298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02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Freeform 1">
              <a:extLst>
                <a:ext uri="{FF2B5EF4-FFF2-40B4-BE49-F238E27FC236}">
                  <a16:creationId xmlns:a16="http://schemas.microsoft.com/office/drawing/2014/main" id="{9EEFA485-393D-4DC8-8928-CA71B9EA56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80325" y="5592763"/>
              <a:ext cx="147638" cy="53975"/>
            </a:xfrm>
            <a:custGeom>
              <a:avLst/>
              <a:gdLst>
                <a:gd name="T0" fmla="*/ 165 w 463"/>
                <a:gd name="T1" fmla="*/ 0 h 169"/>
                <a:gd name="T2" fmla="*/ 0 w 463"/>
                <a:gd name="T3" fmla="*/ 165 h 169"/>
                <a:gd name="T4" fmla="*/ 0 w 463"/>
                <a:gd name="T5" fmla="*/ 169 h 169"/>
                <a:gd name="T6" fmla="*/ 463 w 463"/>
                <a:gd name="T7" fmla="*/ 169 h 169"/>
                <a:gd name="T8" fmla="*/ 463 w 463"/>
                <a:gd name="T9" fmla="*/ 165 h 169"/>
                <a:gd name="T10" fmla="*/ 463 w 463"/>
                <a:gd name="T11" fmla="*/ 18 h 169"/>
                <a:gd name="T12" fmla="*/ 445 w 463"/>
                <a:gd name="T13" fmla="*/ 0 h 169"/>
                <a:gd name="T14" fmla="*/ 165 w 463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169">
                  <a:moveTo>
                    <a:pt x="165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63" y="169"/>
                    <a:pt x="463" y="169"/>
                    <a:pt x="463" y="169"/>
                  </a:cubicBezTo>
                  <a:cubicBezTo>
                    <a:pt x="463" y="165"/>
                    <a:pt x="463" y="165"/>
                    <a:pt x="463" y="165"/>
                  </a:cubicBezTo>
                  <a:cubicBezTo>
                    <a:pt x="463" y="18"/>
                    <a:pt x="463" y="18"/>
                    <a:pt x="463" y="18"/>
                  </a:cubicBezTo>
                  <a:cubicBezTo>
                    <a:pt x="463" y="8"/>
                    <a:pt x="455" y="0"/>
                    <a:pt x="445" y="0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rgbClr val="102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B708B421-D8C9-4945-9621-ACFF7FA3D0D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7789863" y="4654550"/>
              <a:ext cx="23813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3C232F90-D701-458E-8613-8F43E64C010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7870825" y="4654550"/>
              <a:ext cx="23813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Freeform 1">
              <a:extLst>
                <a:ext uri="{FF2B5EF4-FFF2-40B4-BE49-F238E27FC236}">
                  <a16:creationId xmlns:a16="http://schemas.microsoft.com/office/drawing/2014/main" id="{83045203-2228-4113-8880-B15D1930B74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859713" y="4668838"/>
              <a:ext cx="44450" cy="30163"/>
            </a:xfrm>
            <a:custGeom>
              <a:avLst/>
              <a:gdLst>
                <a:gd name="T0" fmla="*/ 108 w 141"/>
                <a:gd name="T1" fmla="*/ 0 h 96"/>
                <a:gd name="T2" fmla="*/ 71 w 141"/>
                <a:gd name="T3" fmla="*/ 32 h 96"/>
                <a:gd name="T4" fmla="*/ 33 w 141"/>
                <a:gd name="T5" fmla="*/ 0 h 96"/>
                <a:gd name="T6" fmla="*/ 0 w 141"/>
                <a:gd name="T7" fmla="*/ 25 h 96"/>
                <a:gd name="T8" fmla="*/ 71 w 141"/>
                <a:gd name="T9" fmla="*/ 96 h 96"/>
                <a:gd name="T10" fmla="*/ 141 w 141"/>
                <a:gd name="T11" fmla="*/ 25 h 96"/>
                <a:gd name="T12" fmla="*/ 108 w 14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96">
                  <a:moveTo>
                    <a:pt x="108" y="0"/>
                  </a:moveTo>
                  <a:cubicBezTo>
                    <a:pt x="105" y="18"/>
                    <a:pt x="89" y="32"/>
                    <a:pt x="71" y="32"/>
                  </a:cubicBezTo>
                  <a:cubicBezTo>
                    <a:pt x="52" y="32"/>
                    <a:pt x="36" y="18"/>
                    <a:pt x="33" y="0"/>
                  </a:cubicBezTo>
                  <a:cubicBezTo>
                    <a:pt x="14" y="5"/>
                    <a:pt x="0" y="13"/>
                    <a:pt x="0" y="25"/>
                  </a:cubicBezTo>
                  <a:cubicBezTo>
                    <a:pt x="0" y="64"/>
                    <a:pt x="32" y="96"/>
                    <a:pt x="71" y="96"/>
                  </a:cubicBezTo>
                  <a:cubicBezTo>
                    <a:pt x="110" y="96"/>
                    <a:pt x="141" y="64"/>
                    <a:pt x="141" y="25"/>
                  </a:cubicBezTo>
                  <a:cubicBezTo>
                    <a:pt x="141" y="13"/>
                    <a:pt x="127" y="5"/>
                    <a:pt x="108" y="0"/>
                  </a:cubicBezTo>
                  <a:close/>
                </a:path>
              </a:pathLst>
            </a:custGeom>
            <a:solidFill>
              <a:srgbClr val="CC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Freeform 1">
              <a:extLst>
                <a:ext uri="{FF2B5EF4-FFF2-40B4-BE49-F238E27FC236}">
                  <a16:creationId xmlns:a16="http://schemas.microsoft.com/office/drawing/2014/main" id="{447D033D-FF40-4060-9F65-47B34AE1BB2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870825" y="4667250"/>
              <a:ext cx="23813" cy="12700"/>
            </a:xfrm>
            <a:custGeom>
              <a:avLst/>
              <a:gdLst>
                <a:gd name="T0" fmla="*/ 38 w 75"/>
                <a:gd name="T1" fmla="*/ 0 h 36"/>
                <a:gd name="T2" fmla="*/ 0 w 75"/>
                <a:gd name="T3" fmla="*/ 4 h 36"/>
                <a:gd name="T4" fmla="*/ 38 w 75"/>
                <a:gd name="T5" fmla="*/ 36 h 36"/>
                <a:gd name="T6" fmla="*/ 75 w 75"/>
                <a:gd name="T7" fmla="*/ 4 h 36"/>
                <a:gd name="T8" fmla="*/ 38 w 7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6">
                  <a:moveTo>
                    <a:pt x="38" y="0"/>
                  </a:moveTo>
                  <a:cubicBezTo>
                    <a:pt x="25" y="0"/>
                    <a:pt x="11" y="2"/>
                    <a:pt x="0" y="4"/>
                  </a:cubicBezTo>
                  <a:cubicBezTo>
                    <a:pt x="3" y="22"/>
                    <a:pt x="19" y="36"/>
                    <a:pt x="38" y="36"/>
                  </a:cubicBezTo>
                  <a:cubicBezTo>
                    <a:pt x="56" y="36"/>
                    <a:pt x="72" y="22"/>
                    <a:pt x="75" y="4"/>
                  </a:cubicBezTo>
                  <a:cubicBezTo>
                    <a:pt x="64" y="2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5E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Freeform 1">
              <a:extLst>
                <a:ext uri="{FF2B5EF4-FFF2-40B4-BE49-F238E27FC236}">
                  <a16:creationId xmlns:a16="http://schemas.microsoft.com/office/drawing/2014/main" id="{685A39E2-A3F3-4C82-8135-CA327416C94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78750" y="4667250"/>
              <a:ext cx="46038" cy="31750"/>
            </a:xfrm>
            <a:custGeom>
              <a:avLst/>
              <a:gdLst>
                <a:gd name="T0" fmla="*/ 111 w 144"/>
                <a:gd name="T1" fmla="*/ 0 h 97"/>
                <a:gd name="T2" fmla="*/ 72 w 144"/>
                <a:gd name="T3" fmla="*/ 37 h 97"/>
                <a:gd name="T4" fmla="*/ 34 w 144"/>
                <a:gd name="T5" fmla="*/ 0 h 97"/>
                <a:gd name="T6" fmla="*/ 0 w 144"/>
                <a:gd name="T7" fmla="*/ 25 h 97"/>
                <a:gd name="T8" fmla="*/ 72 w 144"/>
                <a:gd name="T9" fmla="*/ 97 h 97"/>
                <a:gd name="T10" fmla="*/ 144 w 144"/>
                <a:gd name="T11" fmla="*/ 25 h 97"/>
                <a:gd name="T12" fmla="*/ 111 w 144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97">
                  <a:moveTo>
                    <a:pt x="111" y="0"/>
                  </a:moveTo>
                  <a:cubicBezTo>
                    <a:pt x="110" y="20"/>
                    <a:pt x="93" y="37"/>
                    <a:pt x="72" y="37"/>
                  </a:cubicBezTo>
                  <a:cubicBezTo>
                    <a:pt x="52" y="37"/>
                    <a:pt x="35" y="20"/>
                    <a:pt x="34" y="0"/>
                  </a:cubicBezTo>
                  <a:cubicBezTo>
                    <a:pt x="15" y="4"/>
                    <a:pt x="0" y="13"/>
                    <a:pt x="0" y="25"/>
                  </a:cubicBezTo>
                  <a:cubicBezTo>
                    <a:pt x="0" y="65"/>
                    <a:pt x="33" y="97"/>
                    <a:pt x="72" y="97"/>
                  </a:cubicBezTo>
                  <a:cubicBezTo>
                    <a:pt x="112" y="97"/>
                    <a:pt x="144" y="65"/>
                    <a:pt x="144" y="25"/>
                  </a:cubicBezTo>
                  <a:cubicBezTo>
                    <a:pt x="144" y="13"/>
                    <a:pt x="130" y="4"/>
                    <a:pt x="111" y="0"/>
                  </a:cubicBezTo>
                  <a:close/>
                </a:path>
              </a:pathLst>
            </a:custGeom>
            <a:solidFill>
              <a:srgbClr val="CC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Freeform 1">
              <a:extLst>
                <a:ext uri="{FF2B5EF4-FFF2-40B4-BE49-F238E27FC236}">
                  <a16:creationId xmlns:a16="http://schemas.microsoft.com/office/drawing/2014/main" id="{C2E79D0E-8EDF-4641-8E31-BA3727C4357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789863" y="4665663"/>
              <a:ext cx="23813" cy="14288"/>
            </a:xfrm>
            <a:custGeom>
              <a:avLst/>
              <a:gdLst>
                <a:gd name="T0" fmla="*/ 38 w 77"/>
                <a:gd name="T1" fmla="*/ 0 h 42"/>
                <a:gd name="T2" fmla="*/ 0 w 77"/>
                <a:gd name="T3" fmla="*/ 5 h 42"/>
                <a:gd name="T4" fmla="*/ 38 w 77"/>
                <a:gd name="T5" fmla="*/ 42 h 42"/>
                <a:gd name="T6" fmla="*/ 77 w 77"/>
                <a:gd name="T7" fmla="*/ 5 h 42"/>
                <a:gd name="T8" fmla="*/ 38 w 7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2">
                  <a:moveTo>
                    <a:pt x="38" y="0"/>
                  </a:moveTo>
                  <a:cubicBezTo>
                    <a:pt x="25" y="0"/>
                    <a:pt x="12" y="2"/>
                    <a:pt x="0" y="5"/>
                  </a:cubicBezTo>
                  <a:cubicBezTo>
                    <a:pt x="1" y="25"/>
                    <a:pt x="18" y="42"/>
                    <a:pt x="38" y="42"/>
                  </a:cubicBezTo>
                  <a:cubicBezTo>
                    <a:pt x="59" y="42"/>
                    <a:pt x="76" y="25"/>
                    <a:pt x="77" y="5"/>
                  </a:cubicBezTo>
                  <a:cubicBezTo>
                    <a:pt x="65" y="2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5E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Rectangle 1">
              <a:extLst>
                <a:ext uri="{FF2B5EF4-FFF2-40B4-BE49-F238E27FC236}">
                  <a16:creationId xmlns:a16="http://schemas.microsoft.com/office/drawing/2014/main" id="{767BFC50-6AAE-49FF-8C2E-7C0A2D7BE74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95963" y="5140325"/>
              <a:ext cx="73025" cy="477838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Rectangle 1">
              <a:extLst>
                <a:ext uri="{FF2B5EF4-FFF2-40B4-BE49-F238E27FC236}">
                  <a16:creationId xmlns:a16="http://schemas.microsoft.com/office/drawing/2014/main" id="{B6FD51BB-2ACE-4BE2-BB7F-704E39BF70D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951538" y="5154613"/>
              <a:ext cx="73025" cy="46355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Freeform 1">
              <a:extLst>
                <a:ext uri="{FF2B5EF4-FFF2-40B4-BE49-F238E27FC236}">
                  <a16:creationId xmlns:a16="http://schemas.microsoft.com/office/drawing/2014/main" id="{88DB563D-AC70-4ED3-9A2E-344CA80DA5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97550" y="4792663"/>
              <a:ext cx="230188" cy="354013"/>
            </a:xfrm>
            <a:custGeom>
              <a:avLst/>
              <a:gdLst>
                <a:gd name="T0" fmla="*/ 725 w 725"/>
                <a:gd name="T1" fmla="*/ 1118 h 1118"/>
                <a:gd name="T2" fmla="*/ 0 w 725"/>
                <a:gd name="T3" fmla="*/ 1118 h 1118"/>
                <a:gd name="T4" fmla="*/ 0 w 725"/>
                <a:gd name="T5" fmla="*/ 363 h 1118"/>
                <a:gd name="T6" fmla="*/ 363 w 725"/>
                <a:gd name="T7" fmla="*/ 0 h 1118"/>
                <a:gd name="T8" fmla="*/ 725 w 725"/>
                <a:gd name="T9" fmla="*/ 363 h 1118"/>
                <a:gd name="T10" fmla="*/ 725 w 725"/>
                <a:gd name="T11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1118">
                  <a:moveTo>
                    <a:pt x="725" y="1118"/>
                  </a:moveTo>
                  <a:cubicBezTo>
                    <a:pt x="0" y="1118"/>
                    <a:pt x="0" y="1118"/>
                    <a:pt x="0" y="1118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163"/>
                    <a:pt x="163" y="0"/>
                    <a:pt x="363" y="0"/>
                  </a:cubicBezTo>
                  <a:cubicBezTo>
                    <a:pt x="563" y="0"/>
                    <a:pt x="725" y="163"/>
                    <a:pt x="725" y="363"/>
                  </a:cubicBezTo>
                  <a:lnTo>
                    <a:pt x="725" y="1118"/>
                  </a:ln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Freeform 1">
              <a:extLst>
                <a:ext uri="{FF2B5EF4-FFF2-40B4-BE49-F238E27FC236}">
                  <a16:creationId xmlns:a16="http://schemas.microsoft.com/office/drawing/2014/main" id="{77F47827-A8C9-43B4-9AD3-067B4093043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45188" y="5603875"/>
              <a:ext cx="150813" cy="60325"/>
            </a:xfrm>
            <a:custGeom>
              <a:avLst/>
              <a:gdLst>
                <a:gd name="T0" fmla="*/ 453 w 471"/>
                <a:gd name="T1" fmla="*/ 188 h 188"/>
                <a:gd name="T2" fmla="*/ 19 w 471"/>
                <a:gd name="T3" fmla="*/ 188 h 188"/>
                <a:gd name="T4" fmla="*/ 0 w 471"/>
                <a:gd name="T5" fmla="*/ 169 h 188"/>
                <a:gd name="T6" fmla="*/ 0 w 471"/>
                <a:gd name="T7" fmla="*/ 19 h 188"/>
                <a:gd name="T8" fmla="*/ 19 w 471"/>
                <a:gd name="T9" fmla="*/ 0 h 188"/>
                <a:gd name="T10" fmla="*/ 303 w 471"/>
                <a:gd name="T11" fmla="*/ 0 h 188"/>
                <a:gd name="T12" fmla="*/ 471 w 471"/>
                <a:gd name="T13" fmla="*/ 169 h 188"/>
                <a:gd name="T14" fmla="*/ 453 w 471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1" h="188">
                  <a:moveTo>
                    <a:pt x="453" y="188"/>
                  </a:moveTo>
                  <a:cubicBezTo>
                    <a:pt x="19" y="188"/>
                    <a:pt x="19" y="188"/>
                    <a:pt x="19" y="188"/>
                  </a:cubicBezTo>
                  <a:cubicBezTo>
                    <a:pt x="8" y="188"/>
                    <a:pt x="0" y="179"/>
                    <a:pt x="0" y="16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96" y="0"/>
                    <a:pt x="471" y="76"/>
                    <a:pt x="471" y="169"/>
                  </a:cubicBezTo>
                  <a:cubicBezTo>
                    <a:pt x="471" y="179"/>
                    <a:pt x="463" y="188"/>
                    <a:pt x="453" y="188"/>
                  </a:cubicBezTo>
                  <a:close/>
                </a:path>
              </a:pathLst>
            </a:cu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Freeform 1">
              <a:extLst>
                <a:ext uri="{FF2B5EF4-FFF2-40B4-BE49-F238E27FC236}">
                  <a16:creationId xmlns:a16="http://schemas.microsoft.com/office/drawing/2014/main" id="{C5017B73-2C77-4ED7-B039-98EDDE83C5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24525" y="5603875"/>
              <a:ext cx="149225" cy="60325"/>
            </a:xfrm>
            <a:custGeom>
              <a:avLst/>
              <a:gdLst>
                <a:gd name="T0" fmla="*/ 19 w 472"/>
                <a:gd name="T1" fmla="*/ 188 h 188"/>
                <a:gd name="T2" fmla="*/ 453 w 472"/>
                <a:gd name="T3" fmla="*/ 188 h 188"/>
                <a:gd name="T4" fmla="*/ 472 w 472"/>
                <a:gd name="T5" fmla="*/ 169 h 188"/>
                <a:gd name="T6" fmla="*/ 472 w 472"/>
                <a:gd name="T7" fmla="*/ 19 h 188"/>
                <a:gd name="T8" fmla="*/ 453 w 472"/>
                <a:gd name="T9" fmla="*/ 0 h 188"/>
                <a:gd name="T10" fmla="*/ 169 w 472"/>
                <a:gd name="T11" fmla="*/ 0 h 188"/>
                <a:gd name="T12" fmla="*/ 0 w 472"/>
                <a:gd name="T13" fmla="*/ 169 h 188"/>
                <a:gd name="T14" fmla="*/ 19 w 472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188">
                  <a:moveTo>
                    <a:pt x="19" y="188"/>
                  </a:moveTo>
                  <a:cubicBezTo>
                    <a:pt x="453" y="188"/>
                    <a:pt x="453" y="188"/>
                    <a:pt x="453" y="188"/>
                  </a:cubicBezTo>
                  <a:cubicBezTo>
                    <a:pt x="464" y="188"/>
                    <a:pt x="472" y="179"/>
                    <a:pt x="472" y="169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9"/>
                    <a:pt x="464" y="0"/>
                    <a:pt x="45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76" y="0"/>
                    <a:pt x="0" y="76"/>
                    <a:pt x="0" y="169"/>
                  </a:cubicBezTo>
                  <a:cubicBezTo>
                    <a:pt x="0" y="179"/>
                    <a:pt x="9" y="188"/>
                    <a:pt x="19" y="188"/>
                  </a:cubicBezTo>
                  <a:close/>
                </a:path>
              </a:pathLst>
            </a:cu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E7897F70-34C3-4BE5-B68D-D5AC5E2AAD2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94375" y="5127625"/>
              <a:ext cx="233363" cy="103188"/>
            </a:xfrm>
            <a:custGeom>
              <a:avLst/>
              <a:gdLst>
                <a:gd name="T0" fmla="*/ 412 w 736"/>
                <a:gd name="T1" fmla="*/ 324 h 324"/>
                <a:gd name="T2" fmla="*/ 325 w 736"/>
                <a:gd name="T3" fmla="*/ 324 h 324"/>
                <a:gd name="T4" fmla="*/ 0 w 736"/>
                <a:gd name="T5" fmla="*/ 0 h 324"/>
                <a:gd name="T6" fmla="*/ 736 w 736"/>
                <a:gd name="T7" fmla="*/ 0 h 324"/>
                <a:gd name="T8" fmla="*/ 412 w 736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324">
                  <a:moveTo>
                    <a:pt x="412" y="324"/>
                  </a:moveTo>
                  <a:cubicBezTo>
                    <a:pt x="325" y="324"/>
                    <a:pt x="325" y="324"/>
                    <a:pt x="325" y="324"/>
                  </a:cubicBezTo>
                  <a:cubicBezTo>
                    <a:pt x="145" y="324"/>
                    <a:pt x="0" y="179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736" y="179"/>
                    <a:pt x="591" y="324"/>
                    <a:pt x="412" y="324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Freeform 1">
              <a:extLst>
                <a:ext uri="{FF2B5EF4-FFF2-40B4-BE49-F238E27FC236}">
                  <a16:creationId xmlns:a16="http://schemas.microsoft.com/office/drawing/2014/main" id="{7528966A-A87A-40FE-A6A6-014324C1044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84863" y="4765675"/>
              <a:ext cx="57150" cy="66675"/>
            </a:xfrm>
            <a:custGeom>
              <a:avLst/>
              <a:gdLst>
                <a:gd name="T0" fmla="*/ 89 w 178"/>
                <a:gd name="T1" fmla="*/ 213 h 213"/>
                <a:gd name="T2" fmla="*/ 89 w 178"/>
                <a:gd name="T3" fmla="*/ 213 h 213"/>
                <a:gd name="T4" fmla="*/ 0 w 178"/>
                <a:gd name="T5" fmla="*/ 125 h 213"/>
                <a:gd name="T6" fmla="*/ 0 w 178"/>
                <a:gd name="T7" fmla="*/ 0 h 213"/>
                <a:gd name="T8" fmla="*/ 178 w 178"/>
                <a:gd name="T9" fmla="*/ 0 h 213"/>
                <a:gd name="T10" fmla="*/ 178 w 178"/>
                <a:gd name="T11" fmla="*/ 125 h 213"/>
                <a:gd name="T12" fmla="*/ 89 w 178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13">
                  <a:moveTo>
                    <a:pt x="89" y="213"/>
                  </a:moveTo>
                  <a:cubicBezTo>
                    <a:pt x="89" y="213"/>
                    <a:pt x="89" y="213"/>
                    <a:pt x="89" y="213"/>
                  </a:cubicBezTo>
                  <a:cubicBezTo>
                    <a:pt x="40" y="213"/>
                    <a:pt x="0" y="174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74"/>
                    <a:pt x="138" y="213"/>
                    <a:pt x="89" y="213"/>
                  </a:cubicBezTo>
                  <a:close/>
                </a:path>
              </a:pathLst>
            </a:custGeom>
            <a:solidFill>
              <a:srgbClr val="94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Freeform 1">
              <a:extLst>
                <a:ext uri="{FF2B5EF4-FFF2-40B4-BE49-F238E27FC236}">
                  <a16:creationId xmlns:a16="http://schemas.microsoft.com/office/drawing/2014/main" id="{B4CEB9A0-EAA4-48F1-987F-487D5480F12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29300" y="4759325"/>
              <a:ext cx="158750" cy="76200"/>
            </a:xfrm>
            <a:custGeom>
              <a:avLst/>
              <a:gdLst>
                <a:gd name="T0" fmla="*/ 417 w 497"/>
                <a:gd name="T1" fmla="*/ 243 h 243"/>
                <a:gd name="T2" fmla="*/ 80 w 497"/>
                <a:gd name="T3" fmla="*/ 243 h 243"/>
                <a:gd name="T4" fmla="*/ 0 w 497"/>
                <a:gd name="T5" fmla="*/ 163 h 243"/>
                <a:gd name="T6" fmla="*/ 0 w 497"/>
                <a:gd name="T7" fmla="*/ 80 h 243"/>
                <a:gd name="T8" fmla="*/ 80 w 497"/>
                <a:gd name="T9" fmla="*/ 0 h 243"/>
                <a:gd name="T10" fmla="*/ 417 w 497"/>
                <a:gd name="T11" fmla="*/ 0 h 243"/>
                <a:gd name="T12" fmla="*/ 497 w 497"/>
                <a:gd name="T13" fmla="*/ 80 h 243"/>
                <a:gd name="T14" fmla="*/ 497 w 497"/>
                <a:gd name="T15" fmla="*/ 163 h 243"/>
                <a:gd name="T16" fmla="*/ 417 w 497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243">
                  <a:moveTo>
                    <a:pt x="417" y="243"/>
                  </a:moveTo>
                  <a:cubicBezTo>
                    <a:pt x="80" y="243"/>
                    <a:pt x="80" y="243"/>
                    <a:pt x="80" y="243"/>
                  </a:cubicBezTo>
                  <a:cubicBezTo>
                    <a:pt x="36" y="243"/>
                    <a:pt x="0" y="207"/>
                    <a:pt x="0" y="16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61" y="0"/>
                    <a:pt x="497" y="36"/>
                    <a:pt x="497" y="80"/>
                  </a:cubicBezTo>
                  <a:cubicBezTo>
                    <a:pt x="497" y="163"/>
                    <a:pt x="497" y="163"/>
                    <a:pt x="497" y="163"/>
                  </a:cubicBezTo>
                  <a:cubicBezTo>
                    <a:pt x="497" y="207"/>
                    <a:pt x="461" y="243"/>
                    <a:pt x="417" y="243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Freeform 1">
              <a:extLst>
                <a:ext uri="{FF2B5EF4-FFF2-40B4-BE49-F238E27FC236}">
                  <a16:creationId xmlns:a16="http://schemas.microsoft.com/office/drawing/2014/main" id="{DF89FA65-F3AE-4816-B0CB-28652D0A797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10250" y="4525963"/>
              <a:ext cx="198438" cy="247650"/>
            </a:xfrm>
            <a:custGeom>
              <a:avLst/>
              <a:gdLst>
                <a:gd name="T0" fmla="*/ 314 w 627"/>
                <a:gd name="T1" fmla="*/ 781 h 781"/>
                <a:gd name="T2" fmla="*/ 314 w 627"/>
                <a:gd name="T3" fmla="*/ 781 h 781"/>
                <a:gd name="T4" fmla="*/ 0 w 627"/>
                <a:gd name="T5" fmla="*/ 468 h 781"/>
                <a:gd name="T6" fmla="*/ 0 w 627"/>
                <a:gd name="T7" fmla="*/ 313 h 781"/>
                <a:gd name="T8" fmla="*/ 314 w 627"/>
                <a:gd name="T9" fmla="*/ 0 h 781"/>
                <a:gd name="T10" fmla="*/ 627 w 627"/>
                <a:gd name="T11" fmla="*/ 313 h 781"/>
                <a:gd name="T12" fmla="*/ 627 w 627"/>
                <a:gd name="T13" fmla="*/ 468 h 781"/>
                <a:gd name="T14" fmla="*/ 314 w 627"/>
                <a:gd name="T1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781">
                  <a:moveTo>
                    <a:pt x="314" y="781"/>
                  </a:moveTo>
                  <a:cubicBezTo>
                    <a:pt x="314" y="781"/>
                    <a:pt x="314" y="781"/>
                    <a:pt x="314" y="781"/>
                  </a:cubicBezTo>
                  <a:cubicBezTo>
                    <a:pt x="141" y="781"/>
                    <a:pt x="0" y="640"/>
                    <a:pt x="0" y="468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140"/>
                    <a:pt x="141" y="0"/>
                    <a:pt x="314" y="0"/>
                  </a:cubicBezTo>
                  <a:cubicBezTo>
                    <a:pt x="486" y="0"/>
                    <a:pt x="627" y="140"/>
                    <a:pt x="627" y="313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27" y="640"/>
                    <a:pt x="486" y="781"/>
                    <a:pt x="314" y="781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Freeform 1">
              <a:extLst>
                <a:ext uri="{FF2B5EF4-FFF2-40B4-BE49-F238E27FC236}">
                  <a16:creationId xmlns:a16="http://schemas.microsoft.com/office/drawing/2014/main" id="{A8A807FF-671F-46D7-BDAE-697D823442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19788" y="5168900"/>
              <a:ext cx="76200" cy="74613"/>
            </a:xfrm>
            <a:custGeom>
              <a:avLst/>
              <a:gdLst>
                <a:gd name="T0" fmla="*/ 194 w 237"/>
                <a:gd name="T1" fmla="*/ 169 h 236"/>
                <a:gd name="T2" fmla="*/ 66 w 237"/>
                <a:gd name="T3" fmla="*/ 213 h 236"/>
                <a:gd name="T4" fmla="*/ 24 w 237"/>
                <a:gd name="T5" fmla="*/ 86 h 236"/>
                <a:gd name="T6" fmla="*/ 65 w 237"/>
                <a:gd name="T7" fmla="*/ 0 h 236"/>
                <a:gd name="T8" fmla="*/ 237 w 237"/>
                <a:gd name="T9" fmla="*/ 80 h 236"/>
                <a:gd name="T10" fmla="*/ 194 w 237"/>
                <a:gd name="T11" fmla="*/ 16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36">
                  <a:moveTo>
                    <a:pt x="194" y="169"/>
                  </a:moveTo>
                  <a:cubicBezTo>
                    <a:pt x="170" y="216"/>
                    <a:pt x="113" y="236"/>
                    <a:pt x="66" y="213"/>
                  </a:cubicBezTo>
                  <a:cubicBezTo>
                    <a:pt x="19" y="190"/>
                    <a:pt x="0" y="133"/>
                    <a:pt x="24" y="86"/>
                  </a:cubicBezTo>
                  <a:cubicBezTo>
                    <a:pt x="39" y="57"/>
                    <a:pt x="52" y="28"/>
                    <a:pt x="65" y="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24" y="109"/>
                    <a:pt x="210" y="139"/>
                    <a:pt x="194" y="169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Freeform 1">
              <a:extLst>
                <a:ext uri="{FF2B5EF4-FFF2-40B4-BE49-F238E27FC236}">
                  <a16:creationId xmlns:a16="http://schemas.microsoft.com/office/drawing/2014/main" id="{25B1E8AF-FDAD-4C37-B71A-A89CD8E3A66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40425" y="4811713"/>
              <a:ext cx="149225" cy="382588"/>
            </a:xfrm>
            <a:custGeom>
              <a:avLst/>
              <a:gdLst>
                <a:gd name="T0" fmla="*/ 149 w 466"/>
                <a:gd name="T1" fmla="*/ 21 h 1206"/>
                <a:gd name="T2" fmla="*/ 273 w 466"/>
                <a:gd name="T3" fmla="*/ 71 h 1206"/>
                <a:gd name="T4" fmla="*/ 172 w 466"/>
                <a:gd name="T5" fmla="*/ 1206 h 1206"/>
                <a:gd name="T6" fmla="*/ 0 w 466"/>
                <a:gd name="T7" fmla="*/ 1126 h 1206"/>
                <a:gd name="T8" fmla="*/ 146 w 466"/>
                <a:gd name="T9" fmla="*/ 447 h 1206"/>
                <a:gd name="T10" fmla="*/ 96 w 466"/>
                <a:gd name="T11" fmla="*/ 146 h 1206"/>
                <a:gd name="T12" fmla="*/ 149 w 466"/>
                <a:gd name="T13" fmla="*/ 21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206">
                  <a:moveTo>
                    <a:pt x="149" y="21"/>
                  </a:moveTo>
                  <a:cubicBezTo>
                    <a:pt x="198" y="0"/>
                    <a:pt x="254" y="22"/>
                    <a:pt x="273" y="71"/>
                  </a:cubicBezTo>
                  <a:cubicBezTo>
                    <a:pt x="282" y="91"/>
                    <a:pt x="466" y="556"/>
                    <a:pt x="172" y="120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127" y="843"/>
                    <a:pt x="150" y="603"/>
                    <a:pt x="146" y="447"/>
                  </a:cubicBezTo>
                  <a:cubicBezTo>
                    <a:pt x="141" y="261"/>
                    <a:pt x="97" y="148"/>
                    <a:pt x="96" y="146"/>
                  </a:cubicBezTo>
                  <a:cubicBezTo>
                    <a:pt x="76" y="98"/>
                    <a:pt x="100" y="42"/>
                    <a:pt x="149" y="21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Freeform 1">
              <a:extLst>
                <a:ext uri="{FF2B5EF4-FFF2-40B4-BE49-F238E27FC236}">
                  <a16:creationId xmlns:a16="http://schemas.microsoft.com/office/drawing/2014/main" id="{3BF3AA03-FF37-46A0-868E-2E7A321045C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75300" y="5110163"/>
              <a:ext cx="77788" cy="76200"/>
            </a:xfrm>
            <a:custGeom>
              <a:avLst/>
              <a:gdLst>
                <a:gd name="T0" fmla="*/ 168 w 245"/>
                <a:gd name="T1" fmla="*/ 209 h 240"/>
                <a:gd name="T2" fmla="*/ 33 w 245"/>
                <a:gd name="T3" fmla="*/ 192 h 240"/>
                <a:gd name="T4" fmla="*/ 51 w 245"/>
                <a:gd name="T5" fmla="*/ 59 h 240"/>
                <a:gd name="T6" fmla="*/ 126 w 245"/>
                <a:gd name="T7" fmla="*/ 0 h 240"/>
                <a:gd name="T8" fmla="*/ 245 w 245"/>
                <a:gd name="T9" fmla="*/ 147 h 240"/>
                <a:gd name="T10" fmla="*/ 168 w 245"/>
                <a:gd name="T11" fmla="*/ 20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40">
                  <a:moveTo>
                    <a:pt x="168" y="209"/>
                  </a:moveTo>
                  <a:cubicBezTo>
                    <a:pt x="125" y="240"/>
                    <a:pt x="65" y="233"/>
                    <a:pt x="33" y="192"/>
                  </a:cubicBezTo>
                  <a:cubicBezTo>
                    <a:pt x="0" y="151"/>
                    <a:pt x="9" y="91"/>
                    <a:pt x="51" y="59"/>
                  </a:cubicBezTo>
                  <a:cubicBezTo>
                    <a:pt x="77" y="40"/>
                    <a:pt x="102" y="20"/>
                    <a:pt x="126" y="0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20" y="168"/>
                    <a:pt x="195" y="188"/>
                    <a:pt x="168" y="209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Freeform 1">
              <a:extLst>
                <a:ext uri="{FF2B5EF4-FFF2-40B4-BE49-F238E27FC236}">
                  <a16:creationId xmlns:a16="http://schemas.microsoft.com/office/drawing/2014/main" id="{931557C3-078D-4A15-B02D-365D689C1E6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14988" y="4814888"/>
              <a:ext cx="227013" cy="341313"/>
            </a:xfrm>
            <a:custGeom>
              <a:avLst/>
              <a:gdLst>
                <a:gd name="T0" fmla="*/ 620 w 713"/>
                <a:gd name="T1" fmla="*/ 2 h 1076"/>
                <a:gd name="T2" fmla="*/ 710 w 713"/>
                <a:gd name="T3" fmla="*/ 102 h 1076"/>
                <a:gd name="T4" fmla="*/ 119 w 713"/>
                <a:gd name="T5" fmla="*/ 1076 h 1076"/>
                <a:gd name="T6" fmla="*/ 0 w 713"/>
                <a:gd name="T7" fmla="*/ 929 h 1076"/>
                <a:gd name="T8" fmla="*/ 430 w 713"/>
                <a:gd name="T9" fmla="*/ 383 h 1076"/>
                <a:gd name="T10" fmla="*/ 517 w 713"/>
                <a:gd name="T11" fmla="*/ 91 h 1076"/>
                <a:gd name="T12" fmla="*/ 620 w 713"/>
                <a:gd name="T13" fmla="*/ 2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1076">
                  <a:moveTo>
                    <a:pt x="620" y="2"/>
                  </a:moveTo>
                  <a:cubicBezTo>
                    <a:pt x="673" y="5"/>
                    <a:pt x="713" y="50"/>
                    <a:pt x="710" y="102"/>
                  </a:cubicBezTo>
                  <a:cubicBezTo>
                    <a:pt x="708" y="124"/>
                    <a:pt x="669" y="622"/>
                    <a:pt x="119" y="1076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238" y="731"/>
                    <a:pt x="365" y="526"/>
                    <a:pt x="430" y="383"/>
                  </a:cubicBezTo>
                  <a:cubicBezTo>
                    <a:pt x="507" y="214"/>
                    <a:pt x="517" y="94"/>
                    <a:pt x="517" y="91"/>
                  </a:cubicBezTo>
                  <a:cubicBezTo>
                    <a:pt x="521" y="39"/>
                    <a:pt x="567" y="0"/>
                    <a:pt x="620" y="2"/>
                  </a:cubicBezTo>
                  <a:close/>
                </a:path>
              </a:pathLst>
            </a:custGeom>
            <a:solidFill>
              <a:srgbClr val="ED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Oval 1">
              <a:extLst>
                <a:ext uri="{FF2B5EF4-FFF2-40B4-BE49-F238E27FC236}">
                  <a16:creationId xmlns:a16="http://schemas.microsoft.com/office/drawing/2014/main" id="{1D265DE8-6E69-4C70-8FAD-166E5E1972F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853113" y="4651375"/>
              <a:ext cx="25400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Oval 1">
              <a:extLst>
                <a:ext uri="{FF2B5EF4-FFF2-40B4-BE49-F238E27FC236}">
                  <a16:creationId xmlns:a16="http://schemas.microsoft.com/office/drawing/2014/main" id="{D0761849-F16D-4869-B3E7-0DFFB7227A7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935663" y="4651375"/>
              <a:ext cx="25400" cy="25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Freeform 1">
              <a:extLst>
                <a:ext uri="{FF2B5EF4-FFF2-40B4-BE49-F238E27FC236}">
                  <a16:creationId xmlns:a16="http://schemas.microsoft.com/office/drawing/2014/main" id="{2815866A-8471-4784-BAD0-308DC8C9498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76863" y="5118100"/>
              <a:ext cx="287338" cy="428625"/>
            </a:xfrm>
            <a:custGeom>
              <a:avLst/>
              <a:gdLst>
                <a:gd name="T0" fmla="*/ 446 w 906"/>
                <a:gd name="T1" fmla="*/ 48 h 1351"/>
                <a:gd name="T2" fmla="*/ 450 w 906"/>
                <a:gd name="T3" fmla="*/ 49 h 1351"/>
                <a:gd name="T4" fmla="*/ 672 w 906"/>
                <a:gd name="T5" fmla="*/ 111 h 1351"/>
                <a:gd name="T6" fmla="*/ 800 w 906"/>
                <a:gd name="T7" fmla="*/ 232 h 1351"/>
                <a:gd name="T8" fmla="*/ 857 w 906"/>
                <a:gd name="T9" fmla="*/ 459 h 1351"/>
                <a:gd name="T10" fmla="*/ 727 w 906"/>
                <a:gd name="T11" fmla="*/ 764 h 1351"/>
                <a:gd name="T12" fmla="*/ 273 w 906"/>
                <a:gd name="T13" fmla="*/ 1149 h 1351"/>
                <a:gd name="T14" fmla="*/ 80 w 906"/>
                <a:gd name="T15" fmla="*/ 1266 h 1351"/>
                <a:gd name="T16" fmla="*/ 21 w 906"/>
                <a:gd name="T17" fmla="*/ 1297 h 1351"/>
                <a:gd name="T18" fmla="*/ 0 w 906"/>
                <a:gd name="T19" fmla="*/ 1308 h 1351"/>
                <a:gd name="T20" fmla="*/ 22 w 906"/>
                <a:gd name="T21" fmla="*/ 1351 h 1351"/>
                <a:gd name="T22" fmla="*/ 461 w 906"/>
                <a:gd name="T23" fmla="*/ 1077 h 1351"/>
                <a:gd name="T24" fmla="*/ 764 w 906"/>
                <a:gd name="T25" fmla="*/ 794 h 1351"/>
                <a:gd name="T26" fmla="*/ 906 w 906"/>
                <a:gd name="T27" fmla="*/ 459 h 1351"/>
                <a:gd name="T28" fmla="*/ 834 w 906"/>
                <a:gd name="T29" fmla="*/ 194 h 1351"/>
                <a:gd name="T30" fmla="*/ 591 w 906"/>
                <a:gd name="T31" fmla="*/ 24 h 1351"/>
                <a:gd name="T32" fmla="*/ 446 w 906"/>
                <a:gd name="T33" fmla="*/ 0 h 1351"/>
                <a:gd name="T34" fmla="*/ 446 w 906"/>
                <a:gd name="T35" fmla="*/ 48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6" h="1351">
                  <a:moveTo>
                    <a:pt x="446" y="48"/>
                  </a:moveTo>
                  <a:cubicBezTo>
                    <a:pt x="450" y="49"/>
                    <a:pt x="450" y="49"/>
                    <a:pt x="450" y="49"/>
                  </a:cubicBezTo>
                  <a:cubicBezTo>
                    <a:pt x="472" y="49"/>
                    <a:pt x="577" y="56"/>
                    <a:pt x="672" y="111"/>
                  </a:cubicBezTo>
                  <a:cubicBezTo>
                    <a:pt x="720" y="138"/>
                    <a:pt x="766" y="176"/>
                    <a:pt x="800" y="232"/>
                  </a:cubicBezTo>
                  <a:cubicBezTo>
                    <a:pt x="834" y="288"/>
                    <a:pt x="857" y="361"/>
                    <a:pt x="857" y="459"/>
                  </a:cubicBezTo>
                  <a:cubicBezTo>
                    <a:pt x="858" y="560"/>
                    <a:pt x="806" y="664"/>
                    <a:pt x="727" y="764"/>
                  </a:cubicBezTo>
                  <a:cubicBezTo>
                    <a:pt x="607" y="913"/>
                    <a:pt x="425" y="1050"/>
                    <a:pt x="273" y="1149"/>
                  </a:cubicBezTo>
                  <a:cubicBezTo>
                    <a:pt x="197" y="1198"/>
                    <a:pt x="129" y="1238"/>
                    <a:pt x="80" y="1266"/>
                  </a:cubicBezTo>
                  <a:cubicBezTo>
                    <a:pt x="55" y="1279"/>
                    <a:pt x="35" y="1290"/>
                    <a:pt x="21" y="1297"/>
                  </a:cubicBezTo>
                  <a:cubicBezTo>
                    <a:pt x="8" y="1304"/>
                    <a:pt x="0" y="1308"/>
                    <a:pt x="0" y="1308"/>
                  </a:cubicBezTo>
                  <a:cubicBezTo>
                    <a:pt x="22" y="1351"/>
                    <a:pt x="22" y="1351"/>
                    <a:pt x="22" y="1351"/>
                  </a:cubicBezTo>
                  <a:cubicBezTo>
                    <a:pt x="23" y="1351"/>
                    <a:pt x="241" y="1242"/>
                    <a:pt x="461" y="1077"/>
                  </a:cubicBezTo>
                  <a:cubicBezTo>
                    <a:pt x="571" y="995"/>
                    <a:pt x="681" y="899"/>
                    <a:pt x="764" y="794"/>
                  </a:cubicBezTo>
                  <a:cubicBezTo>
                    <a:pt x="848" y="690"/>
                    <a:pt x="906" y="577"/>
                    <a:pt x="906" y="459"/>
                  </a:cubicBezTo>
                  <a:cubicBezTo>
                    <a:pt x="906" y="347"/>
                    <a:pt x="877" y="260"/>
                    <a:pt x="834" y="194"/>
                  </a:cubicBezTo>
                  <a:cubicBezTo>
                    <a:pt x="768" y="96"/>
                    <a:pt x="671" y="48"/>
                    <a:pt x="591" y="24"/>
                  </a:cubicBezTo>
                  <a:cubicBezTo>
                    <a:pt x="511" y="0"/>
                    <a:pt x="448" y="0"/>
                    <a:pt x="446" y="0"/>
                  </a:cubicBezTo>
                  <a:lnTo>
                    <a:pt x="446" y="48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Freeform 1">
              <a:extLst>
                <a:ext uri="{FF2B5EF4-FFF2-40B4-BE49-F238E27FC236}">
                  <a16:creationId xmlns:a16="http://schemas.microsoft.com/office/drawing/2014/main" id="{1BC323BC-E744-497F-9746-CBA301010D4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03850" y="5446713"/>
              <a:ext cx="95250" cy="111125"/>
            </a:xfrm>
            <a:custGeom>
              <a:avLst/>
              <a:gdLst>
                <a:gd name="T0" fmla="*/ 49 w 60"/>
                <a:gd name="T1" fmla="*/ 70 h 70"/>
                <a:gd name="T2" fmla="*/ 0 w 60"/>
                <a:gd name="T3" fmla="*/ 61 h 70"/>
                <a:gd name="T4" fmla="*/ 11 w 60"/>
                <a:gd name="T5" fmla="*/ 0 h 70"/>
                <a:gd name="T6" fmla="*/ 60 w 60"/>
                <a:gd name="T7" fmla="*/ 8 h 70"/>
                <a:gd name="T8" fmla="*/ 49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49" y="70"/>
                  </a:moveTo>
                  <a:lnTo>
                    <a:pt x="0" y="61"/>
                  </a:lnTo>
                  <a:lnTo>
                    <a:pt x="11" y="0"/>
                  </a:lnTo>
                  <a:lnTo>
                    <a:pt x="60" y="8"/>
                  </a:lnTo>
                  <a:lnTo>
                    <a:pt x="49" y="70"/>
                  </a:ln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Freeform 1">
              <a:extLst>
                <a:ext uri="{FF2B5EF4-FFF2-40B4-BE49-F238E27FC236}">
                  <a16:creationId xmlns:a16="http://schemas.microsoft.com/office/drawing/2014/main" id="{2E67B1F4-403A-4698-8DB4-A6349414B4E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59413" y="5554663"/>
              <a:ext cx="25400" cy="122238"/>
            </a:xfrm>
            <a:custGeom>
              <a:avLst/>
              <a:gdLst>
                <a:gd name="T0" fmla="*/ 52 w 80"/>
                <a:gd name="T1" fmla="*/ 386 h 386"/>
                <a:gd name="T2" fmla="*/ 28 w 80"/>
                <a:gd name="T3" fmla="*/ 386 h 386"/>
                <a:gd name="T4" fmla="*/ 0 w 80"/>
                <a:gd name="T5" fmla="*/ 359 h 386"/>
                <a:gd name="T6" fmla="*/ 0 w 80"/>
                <a:gd name="T7" fmla="*/ 0 h 386"/>
                <a:gd name="T8" fmla="*/ 80 w 80"/>
                <a:gd name="T9" fmla="*/ 0 h 386"/>
                <a:gd name="T10" fmla="*/ 80 w 80"/>
                <a:gd name="T11" fmla="*/ 359 h 386"/>
                <a:gd name="T12" fmla="*/ 52 w 80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6">
                  <a:moveTo>
                    <a:pt x="52" y="386"/>
                  </a:moveTo>
                  <a:cubicBezTo>
                    <a:pt x="28" y="386"/>
                    <a:pt x="28" y="386"/>
                    <a:pt x="28" y="386"/>
                  </a:cubicBezTo>
                  <a:cubicBezTo>
                    <a:pt x="12" y="386"/>
                    <a:pt x="0" y="374"/>
                    <a:pt x="0" y="3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359"/>
                    <a:pt x="80" y="359"/>
                    <a:pt x="80" y="359"/>
                  </a:cubicBezTo>
                  <a:cubicBezTo>
                    <a:pt x="80" y="374"/>
                    <a:pt x="67" y="386"/>
                    <a:pt x="52" y="386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Freeform 1">
              <a:extLst>
                <a:ext uri="{FF2B5EF4-FFF2-40B4-BE49-F238E27FC236}">
                  <a16:creationId xmlns:a16="http://schemas.microsoft.com/office/drawing/2014/main" id="{2BD08BD4-D5B3-407C-BBCD-FCC6054779B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57800" y="5435600"/>
              <a:ext cx="73025" cy="103188"/>
            </a:xfrm>
            <a:custGeom>
              <a:avLst/>
              <a:gdLst>
                <a:gd name="T0" fmla="*/ 188 w 229"/>
                <a:gd name="T1" fmla="*/ 321 h 321"/>
                <a:gd name="T2" fmla="*/ 177 w 229"/>
                <a:gd name="T3" fmla="*/ 319 h 321"/>
                <a:gd name="T4" fmla="*/ 38 w 229"/>
                <a:gd name="T5" fmla="*/ 208 h 321"/>
                <a:gd name="T6" fmla="*/ 17 w 229"/>
                <a:gd name="T7" fmla="*/ 31 h 321"/>
                <a:gd name="T8" fmla="*/ 63 w 229"/>
                <a:gd name="T9" fmla="*/ 5 h 321"/>
                <a:gd name="T10" fmla="*/ 89 w 229"/>
                <a:gd name="T11" fmla="*/ 52 h 321"/>
                <a:gd name="T12" fmla="*/ 103 w 229"/>
                <a:gd name="T13" fmla="*/ 172 h 321"/>
                <a:gd name="T14" fmla="*/ 198 w 229"/>
                <a:gd name="T15" fmla="*/ 247 h 321"/>
                <a:gd name="T16" fmla="*/ 224 w 229"/>
                <a:gd name="T17" fmla="*/ 293 h 321"/>
                <a:gd name="T18" fmla="*/ 188 w 229"/>
                <a:gd name="T1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321">
                  <a:moveTo>
                    <a:pt x="188" y="321"/>
                  </a:moveTo>
                  <a:cubicBezTo>
                    <a:pt x="177" y="319"/>
                    <a:pt x="177" y="319"/>
                    <a:pt x="177" y="319"/>
                  </a:cubicBezTo>
                  <a:cubicBezTo>
                    <a:pt x="117" y="302"/>
                    <a:pt x="68" y="263"/>
                    <a:pt x="38" y="208"/>
                  </a:cubicBezTo>
                  <a:cubicBezTo>
                    <a:pt x="7" y="154"/>
                    <a:pt x="0" y="91"/>
                    <a:pt x="17" y="31"/>
                  </a:cubicBezTo>
                  <a:cubicBezTo>
                    <a:pt x="23" y="11"/>
                    <a:pt x="44" y="0"/>
                    <a:pt x="63" y="5"/>
                  </a:cubicBezTo>
                  <a:cubicBezTo>
                    <a:pt x="83" y="11"/>
                    <a:pt x="95" y="32"/>
                    <a:pt x="89" y="52"/>
                  </a:cubicBezTo>
                  <a:cubicBezTo>
                    <a:pt x="78" y="92"/>
                    <a:pt x="83" y="135"/>
                    <a:pt x="103" y="172"/>
                  </a:cubicBezTo>
                  <a:cubicBezTo>
                    <a:pt x="124" y="209"/>
                    <a:pt x="157" y="235"/>
                    <a:pt x="198" y="247"/>
                  </a:cubicBezTo>
                  <a:cubicBezTo>
                    <a:pt x="218" y="253"/>
                    <a:pt x="229" y="273"/>
                    <a:pt x="224" y="293"/>
                  </a:cubicBezTo>
                  <a:cubicBezTo>
                    <a:pt x="219" y="310"/>
                    <a:pt x="204" y="321"/>
                    <a:pt x="188" y="321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Freeform 1">
              <a:extLst>
                <a:ext uri="{FF2B5EF4-FFF2-40B4-BE49-F238E27FC236}">
                  <a16:creationId xmlns:a16="http://schemas.microsoft.com/office/drawing/2014/main" id="{89F59216-8CA1-4F13-9B7D-78115DF4B4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86375" y="5510213"/>
              <a:ext cx="198438" cy="85725"/>
            </a:xfrm>
            <a:custGeom>
              <a:avLst/>
              <a:gdLst>
                <a:gd name="T0" fmla="*/ 532 w 626"/>
                <a:gd name="T1" fmla="*/ 271 h 271"/>
                <a:gd name="T2" fmla="*/ 94 w 626"/>
                <a:gd name="T3" fmla="*/ 271 h 271"/>
                <a:gd name="T4" fmla="*/ 0 w 626"/>
                <a:gd name="T5" fmla="*/ 177 h 271"/>
                <a:gd name="T6" fmla="*/ 0 w 626"/>
                <a:gd name="T7" fmla="*/ 94 h 271"/>
                <a:gd name="T8" fmla="*/ 94 w 626"/>
                <a:gd name="T9" fmla="*/ 0 h 271"/>
                <a:gd name="T10" fmla="*/ 532 w 626"/>
                <a:gd name="T11" fmla="*/ 0 h 271"/>
                <a:gd name="T12" fmla="*/ 626 w 626"/>
                <a:gd name="T13" fmla="*/ 94 h 271"/>
                <a:gd name="T14" fmla="*/ 626 w 626"/>
                <a:gd name="T15" fmla="*/ 177 h 271"/>
                <a:gd name="T16" fmla="*/ 532 w 626"/>
                <a:gd name="T1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6" h="271">
                  <a:moveTo>
                    <a:pt x="532" y="271"/>
                  </a:moveTo>
                  <a:cubicBezTo>
                    <a:pt x="94" y="271"/>
                    <a:pt x="94" y="271"/>
                    <a:pt x="94" y="271"/>
                  </a:cubicBezTo>
                  <a:cubicBezTo>
                    <a:pt x="42" y="271"/>
                    <a:pt x="0" y="229"/>
                    <a:pt x="0" y="1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3"/>
                    <a:pt x="42" y="0"/>
                    <a:pt x="94" y="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83" y="0"/>
                    <a:pt x="626" y="43"/>
                    <a:pt x="626" y="94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26" y="229"/>
                    <a:pt x="583" y="271"/>
                    <a:pt x="532" y="271"/>
                  </a:cubicBez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1">
              <a:extLst>
                <a:ext uri="{FF2B5EF4-FFF2-40B4-BE49-F238E27FC236}">
                  <a16:creationId xmlns:a16="http://schemas.microsoft.com/office/drawing/2014/main" id="{6F1CF39F-A1EF-4E8C-B3E4-1F68BC4E401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02263" y="5395913"/>
              <a:ext cx="128588" cy="136525"/>
            </a:xfrm>
            <a:custGeom>
              <a:avLst/>
              <a:gdLst>
                <a:gd name="T0" fmla="*/ 330 w 403"/>
                <a:gd name="T1" fmla="*/ 100 h 432"/>
                <a:gd name="T2" fmla="*/ 322 w 403"/>
                <a:gd name="T3" fmla="*/ 377 h 432"/>
                <a:gd name="T4" fmla="*/ 48 w 403"/>
                <a:gd name="T5" fmla="*/ 286 h 432"/>
                <a:gd name="T6" fmla="*/ 107 w 403"/>
                <a:gd name="T7" fmla="*/ 58 h 432"/>
                <a:gd name="T8" fmla="*/ 330 w 403"/>
                <a:gd name="T9" fmla="*/ 10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32">
                  <a:moveTo>
                    <a:pt x="330" y="100"/>
                  </a:moveTo>
                  <a:cubicBezTo>
                    <a:pt x="356" y="184"/>
                    <a:pt x="403" y="323"/>
                    <a:pt x="322" y="377"/>
                  </a:cubicBezTo>
                  <a:cubicBezTo>
                    <a:pt x="242" y="432"/>
                    <a:pt x="96" y="357"/>
                    <a:pt x="48" y="286"/>
                  </a:cubicBezTo>
                  <a:cubicBezTo>
                    <a:pt x="0" y="215"/>
                    <a:pt x="26" y="113"/>
                    <a:pt x="107" y="58"/>
                  </a:cubicBezTo>
                  <a:cubicBezTo>
                    <a:pt x="193" y="0"/>
                    <a:pt x="305" y="17"/>
                    <a:pt x="330" y="100"/>
                  </a:cubicBez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1">
              <a:extLst>
                <a:ext uri="{FF2B5EF4-FFF2-40B4-BE49-F238E27FC236}">
                  <a16:creationId xmlns:a16="http://schemas.microsoft.com/office/drawing/2014/main" id="{03678B04-FB4B-458F-8295-9871A9FF6B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75263" y="5564188"/>
              <a:ext cx="36513" cy="114300"/>
            </a:xfrm>
            <a:custGeom>
              <a:avLst/>
              <a:gdLst>
                <a:gd name="T0" fmla="*/ 51 w 118"/>
                <a:gd name="T1" fmla="*/ 358 h 359"/>
                <a:gd name="T2" fmla="*/ 27 w 118"/>
                <a:gd name="T3" fmla="*/ 355 h 359"/>
                <a:gd name="T4" fmla="*/ 2 w 118"/>
                <a:gd name="T5" fmla="*/ 324 h 359"/>
                <a:gd name="T6" fmla="*/ 39 w 118"/>
                <a:gd name="T7" fmla="*/ 0 h 359"/>
                <a:gd name="T8" fmla="*/ 118 w 118"/>
                <a:gd name="T9" fmla="*/ 10 h 359"/>
                <a:gd name="T10" fmla="*/ 81 w 118"/>
                <a:gd name="T11" fmla="*/ 333 h 359"/>
                <a:gd name="T12" fmla="*/ 51 w 118"/>
                <a:gd name="T13" fmla="*/ 3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9">
                  <a:moveTo>
                    <a:pt x="51" y="358"/>
                  </a:moveTo>
                  <a:cubicBezTo>
                    <a:pt x="27" y="355"/>
                    <a:pt x="27" y="355"/>
                    <a:pt x="27" y="355"/>
                  </a:cubicBezTo>
                  <a:cubicBezTo>
                    <a:pt x="11" y="353"/>
                    <a:pt x="0" y="340"/>
                    <a:pt x="2" y="32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0" y="349"/>
                    <a:pt x="66" y="359"/>
                    <a:pt x="51" y="358"/>
                  </a:cubicBez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1">
              <a:extLst>
                <a:ext uri="{FF2B5EF4-FFF2-40B4-BE49-F238E27FC236}">
                  <a16:creationId xmlns:a16="http://schemas.microsoft.com/office/drawing/2014/main" id="{208D7188-2029-4C58-ADBF-C066030CDA6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19713" y="5554663"/>
              <a:ext cx="39688" cy="123825"/>
            </a:xfrm>
            <a:custGeom>
              <a:avLst/>
              <a:gdLst>
                <a:gd name="T0" fmla="*/ 50 w 122"/>
                <a:gd name="T1" fmla="*/ 390 h 391"/>
                <a:gd name="T2" fmla="*/ 26 w 122"/>
                <a:gd name="T3" fmla="*/ 387 h 391"/>
                <a:gd name="T4" fmla="*/ 2 w 122"/>
                <a:gd name="T5" fmla="*/ 356 h 391"/>
                <a:gd name="T6" fmla="*/ 42 w 122"/>
                <a:gd name="T7" fmla="*/ 0 h 391"/>
                <a:gd name="T8" fmla="*/ 122 w 122"/>
                <a:gd name="T9" fmla="*/ 9 h 391"/>
                <a:gd name="T10" fmla="*/ 81 w 122"/>
                <a:gd name="T11" fmla="*/ 365 h 391"/>
                <a:gd name="T12" fmla="*/ 50 w 122"/>
                <a:gd name="T13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91">
                  <a:moveTo>
                    <a:pt x="50" y="390"/>
                  </a:moveTo>
                  <a:cubicBezTo>
                    <a:pt x="26" y="387"/>
                    <a:pt x="26" y="387"/>
                    <a:pt x="26" y="387"/>
                  </a:cubicBezTo>
                  <a:cubicBezTo>
                    <a:pt x="11" y="385"/>
                    <a:pt x="0" y="372"/>
                    <a:pt x="2" y="35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81" y="365"/>
                    <a:pt x="81" y="365"/>
                    <a:pt x="81" y="365"/>
                  </a:cubicBezTo>
                  <a:cubicBezTo>
                    <a:pt x="79" y="381"/>
                    <a:pt x="65" y="391"/>
                    <a:pt x="50" y="390"/>
                  </a:cubicBez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1">
              <a:extLst>
                <a:ext uri="{FF2B5EF4-FFF2-40B4-BE49-F238E27FC236}">
                  <a16:creationId xmlns:a16="http://schemas.microsoft.com/office/drawing/2014/main" id="{851B0570-6933-4A19-AE0B-68E643FA4E8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21313" y="5554663"/>
              <a:ext cx="25400" cy="122238"/>
            </a:xfrm>
            <a:custGeom>
              <a:avLst/>
              <a:gdLst>
                <a:gd name="T0" fmla="*/ 52 w 79"/>
                <a:gd name="T1" fmla="*/ 386 h 386"/>
                <a:gd name="T2" fmla="*/ 27 w 79"/>
                <a:gd name="T3" fmla="*/ 386 h 386"/>
                <a:gd name="T4" fmla="*/ 0 w 79"/>
                <a:gd name="T5" fmla="*/ 359 h 386"/>
                <a:gd name="T6" fmla="*/ 0 w 79"/>
                <a:gd name="T7" fmla="*/ 0 h 386"/>
                <a:gd name="T8" fmla="*/ 79 w 79"/>
                <a:gd name="T9" fmla="*/ 0 h 386"/>
                <a:gd name="T10" fmla="*/ 79 w 79"/>
                <a:gd name="T11" fmla="*/ 359 h 386"/>
                <a:gd name="T12" fmla="*/ 52 w 79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86">
                  <a:moveTo>
                    <a:pt x="52" y="386"/>
                  </a:moveTo>
                  <a:cubicBezTo>
                    <a:pt x="27" y="386"/>
                    <a:pt x="27" y="386"/>
                    <a:pt x="27" y="386"/>
                  </a:cubicBezTo>
                  <a:cubicBezTo>
                    <a:pt x="12" y="386"/>
                    <a:pt x="0" y="374"/>
                    <a:pt x="0" y="3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79" y="374"/>
                    <a:pt x="67" y="386"/>
                    <a:pt x="52" y="386"/>
                  </a:cubicBezTo>
                  <a:close/>
                </a:path>
              </a:pathLst>
            </a:custGeom>
            <a:solidFill>
              <a:srgbClr val="B2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1">
              <a:extLst>
                <a:ext uri="{FF2B5EF4-FFF2-40B4-BE49-F238E27FC236}">
                  <a16:creationId xmlns:a16="http://schemas.microsoft.com/office/drawing/2014/main" id="{3C598D37-87D7-4210-83B5-9F92A1ADD08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45113" y="5510213"/>
              <a:ext cx="57150" cy="63500"/>
            </a:xfrm>
            <a:custGeom>
              <a:avLst/>
              <a:gdLst>
                <a:gd name="T0" fmla="*/ 118 w 180"/>
                <a:gd name="T1" fmla="*/ 198 h 198"/>
                <a:gd name="T2" fmla="*/ 63 w 180"/>
                <a:gd name="T3" fmla="*/ 198 h 198"/>
                <a:gd name="T4" fmla="*/ 0 w 180"/>
                <a:gd name="T5" fmla="*/ 136 h 198"/>
                <a:gd name="T6" fmla="*/ 0 w 180"/>
                <a:gd name="T7" fmla="*/ 0 h 198"/>
                <a:gd name="T8" fmla="*/ 180 w 180"/>
                <a:gd name="T9" fmla="*/ 0 h 198"/>
                <a:gd name="T10" fmla="*/ 180 w 180"/>
                <a:gd name="T11" fmla="*/ 136 h 198"/>
                <a:gd name="T12" fmla="*/ 118 w 180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98">
                  <a:moveTo>
                    <a:pt x="118" y="198"/>
                  </a:moveTo>
                  <a:cubicBezTo>
                    <a:pt x="63" y="198"/>
                    <a:pt x="63" y="198"/>
                    <a:pt x="63" y="198"/>
                  </a:cubicBezTo>
                  <a:cubicBezTo>
                    <a:pt x="28" y="198"/>
                    <a:pt x="0" y="170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36"/>
                    <a:pt x="180" y="136"/>
                    <a:pt x="180" y="136"/>
                  </a:cubicBezTo>
                  <a:cubicBezTo>
                    <a:pt x="180" y="170"/>
                    <a:pt x="152" y="198"/>
                    <a:pt x="118" y="198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1">
              <a:extLst>
                <a:ext uri="{FF2B5EF4-FFF2-40B4-BE49-F238E27FC236}">
                  <a16:creationId xmlns:a16="http://schemas.microsoft.com/office/drawing/2014/main" id="{39E52B00-3CFB-418D-B045-B391C1526E1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80038" y="5394325"/>
              <a:ext cx="74613" cy="68263"/>
            </a:xfrm>
            <a:custGeom>
              <a:avLst/>
              <a:gdLst>
                <a:gd name="T0" fmla="*/ 180 w 235"/>
                <a:gd name="T1" fmla="*/ 194 h 216"/>
                <a:gd name="T2" fmla="*/ 227 w 235"/>
                <a:gd name="T3" fmla="*/ 44 h 216"/>
                <a:gd name="T4" fmla="*/ 188 w 235"/>
                <a:gd name="T5" fmla="*/ 14 h 216"/>
                <a:gd name="T6" fmla="*/ 18 w 235"/>
                <a:gd name="T7" fmla="*/ 126 h 216"/>
                <a:gd name="T8" fmla="*/ 25 w 235"/>
                <a:gd name="T9" fmla="*/ 173 h 216"/>
                <a:gd name="T10" fmla="*/ 147 w 235"/>
                <a:gd name="T11" fmla="*/ 212 h 216"/>
                <a:gd name="T12" fmla="*/ 180 w 235"/>
                <a:gd name="T13" fmla="*/ 19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16">
                  <a:moveTo>
                    <a:pt x="180" y="194"/>
                  </a:moveTo>
                  <a:cubicBezTo>
                    <a:pt x="227" y="44"/>
                    <a:pt x="227" y="44"/>
                    <a:pt x="227" y="44"/>
                  </a:cubicBezTo>
                  <a:cubicBezTo>
                    <a:pt x="235" y="20"/>
                    <a:pt x="208" y="0"/>
                    <a:pt x="188" y="14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0" y="138"/>
                    <a:pt x="4" y="166"/>
                    <a:pt x="25" y="173"/>
                  </a:cubicBezTo>
                  <a:cubicBezTo>
                    <a:pt x="147" y="212"/>
                    <a:pt x="147" y="212"/>
                    <a:pt x="147" y="212"/>
                  </a:cubicBezTo>
                  <a:cubicBezTo>
                    <a:pt x="160" y="216"/>
                    <a:pt x="175" y="208"/>
                    <a:pt x="180" y="194"/>
                  </a:cubicBezTo>
                  <a:close/>
                </a:path>
              </a:pathLst>
            </a:custGeom>
            <a:solidFill>
              <a:srgbClr val="78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Rectangle 1">
              <a:extLst>
                <a:ext uri="{FF2B5EF4-FFF2-40B4-BE49-F238E27FC236}">
                  <a16:creationId xmlns:a16="http://schemas.microsoft.com/office/drawing/2014/main" id="{EB9768FE-89EF-45B9-9CDB-A4913A844E6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7742238" y="5180013"/>
              <a:ext cx="85725" cy="446088"/>
            </a:xfrm>
            <a:prstGeom prst="rect">
              <a:avLst/>
            </a:prstGeom>
            <a:solidFill>
              <a:srgbClr val="102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Rectangle 1">
              <a:extLst>
                <a:ext uri="{FF2B5EF4-FFF2-40B4-BE49-F238E27FC236}">
                  <a16:creationId xmlns:a16="http://schemas.microsoft.com/office/drawing/2014/main" id="{9D461ED5-9F5A-4421-B4D2-8FFCF1656D1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7874000" y="5180013"/>
              <a:ext cx="87313" cy="446088"/>
            </a:xfrm>
            <a:prstGeom prst="rect">
              <a:avLst/>
            </a:prstGeom>
            <a:solidFill>
              <a:srgbClr val="102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49300"/>
            <a:ext cx="7188200" cy="1549400"/>
          </a:xfrm>
        </p:spPr>
        <p:txBody>
          <a:bodyPr/>
          <a:lstStyle>
            <a:lvl1pPr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Subtitle 3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381000" y="4622800"/>
            <a:ext cx="4699000" cy="7874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2000">
                <a:solidFill>
                  <a:schemeClr val="bg1"/>
                </a:solidFill>
                <a:latin typeface="Museo Slab 7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Date 4[PHJU] (JU-Free)">
            <a:extLst>
              <a:ext uri="{FF2B5EF4-FFF2-40B4-BE49-F238E27FC236}">
                <a16:creationId xmlns:a16="http://schemas.microsoft.com/office/drawing/2014/main" id="{C2DBD37C-DD01-48B9-9D70-FB56B8042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108700"/>
            <a:ext cx="4699000" cy="33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Museo Slab 500" panose="02000000000000000000" pitchFamily="50" charset="0"/>
              </a:defRPr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JU-LEVEL1=Standaard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en mascot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(JU-Free)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[PHJU] (JU-Free)"/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7121525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Instruction 3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/>
              <a:t>Als de titel meerdere regels bevat, schuift in PowerPoint het tekstvak niet automatisch omlaag.</a:t>
            </a:r>
            <a:br>
              <a:rPr lang="nl-NL" noProof="0" dirty="0"/>
            </a:br>
            <a:r>
              <a:rPr lang="nl-NL" noProof="0" dirty="0"/>
              <a:t>Is de titel meer dan één regel, voeg dan in het tekstvak eerst een paar witregels in, of sleep het tekstvak naar beneden.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  <p:sp>
        <p:nvSpPr>
          <p:cNvPr id="6" name="Instruction 4 (JU-Free)">
            <a:extLst>
              <a:ext uri="{FF2B5EF4-FFF2-40B4-BE49-F238E27FC236}">
                <a16:creationId xmlns:a16="http://schemas.microsoft.com/office/drawing/2014/main" id="{E2973BAE-DC44-466C-A35B-DDC897BB2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160000" y="2513623"/>
            <a:ext cx="2052000" cy="1753577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/>
              <a:t>Plaats zelf een afbeelding van een mascotte naast het tekstvak.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34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(JU-Free)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[PHJU] (JU-Free)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Instruction 3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/>
              <a:t>Als de titel meerdere regels bevat, schuift in PowerPoint het tekstvak niet automatisch omlaag.</a:t>
            </a:r>
            <a:br>
              <a:rPr lang="nl-NL" noProof="0" dirty="0"/>
            </a:br>
            <a:r>
              <a:rPr lang="nl-NL" noProof="0" dirty="0"/>
              <a:t>Is de titel meer dan één regel, voeg dan in het tekstvak eerst een paar witregels in, of sleep het tekstvak naar beneden.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 (JU-Free)">
            <a:extLst>
              <a:ext uri="{FF2B5EF4-FFF2-40B4-BE49-F238E27FC236}">
                <a16:creationId xmlns:a16="http://schemas.microsoft.com/office/drawing/2014/main" id="{D81C566B-1187-48F0-B355-4BEF9806C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  <a:endParaRPr lang="de-DE" dirty="0"/>
          </a:p>
        </p:txBody>
      </p:sp>
      <p:sp>
        <p:nvSpPr>
          <p:cNvPr id="3" name="Frame content 2[PHJU] (JU-Free)"/>
          <p:cNvSpPr>
            <a:spLocks noGrp="1"/>
          </p:cNvSpPr>
          <p:nvPr>
            <p:ph sz="half" idx="1" hasCustomPrompt="1"/>
          </p:nvPr>
        </p:nvSpPr>
        <p:spPr>
          <a:xfrm>
            <a:off x="609600" y="1714500"/>
            <a:ext cx="51435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4" name="Frame content 3[PHJU] (JU-Free)">
            <a:extLst>
              <a:ext uri="{FF2B5EF4-FFF2-40B4-BE49-F238E27FC236}">
                <a16:creationId xmlns:a16="http://schemas.microsoft.com/office/drawing/2014/main" id="{E861F723-C790-461D-9680-968CFAC9C42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73800" y="1714500"/>
            <a:ext cx="51435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Instruction 4 (JU-Free)">
            <a:extLst>
              <a:ext uri="{FF2B5EF4-FFF2-40B4-BE49-F238E27FC236}">
                <a16:creationId xmlns:a16="http://schemas.microsoft.com/office/drawing/2014/main" id="{70CF1A21-4F7C-463F-9B90-D2AFB0289D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/>
              <a:t>Als de titel meerdere regels bevat, schuift in PowerPoint het tekstvak niet automatisch omlaag.</a:t>
            </a:r>
            <a:br>
              <a:rPr lang="nl-NL" noProof="0" dirty="0"/>
            </a:br>
            <a:r>
              <a:rPr lang="nl-NL" noProof="0" dirty="0"/>
              <a:t>Is de titel meer dan één regel, voeg dan in het tekstvak eerst een paar witregels in, of sleep het tekstvak naar beneden.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[Alleen tit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(JU-Free)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 (JU-Free)">
            <a:extLst>
              <a:ext uri="{FF2B5EF4-FFF2-40B4-BE49-F238E27FC236}">
                <a16:creationId xmlns:a16="http://schemas.microsoft.com/office/drawing/2014/main" id="{0263C167-67E6-4623-97AF-60C4A560C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12356"/>
            <a:ext cx="8708136" cy="2423668"/>
          </a:xfrm>
        </p:spPr>
        <p:txBody>
          <a:bodyPr/>
          <a:lstStyle>
            <a:lvl1pPr>
              <a:lnSpc>
                <a:spcPct val="84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36DEF7C-05D5-4505-95DF-C8966571B1C0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1587" y="0"/>
            <a:ext cx="12190413" cy="6858000"/>
          </a:xfrm>
          <a:prstGeom prst="rect">
            <a:avLst/>
          </a:prstGeom>
          <a:solidFill>
            <a:srgbClr val="ED7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Frame 3">
            <a:extLst>
              <a:ext uri="{FF2B5EF4-FFF2-40B4-BE49-F238E27FC236}">
                <a16:creationId xmlns:a16="http://schemas.microsoft.com/office/drawing/2014/main" id="{2667373C-E2E7-4DC2-B97B-B84EA4DA900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550275" y="5989638"/>
            <a:ext cx="3251200" cy="595313"/>
          </a:xfrm>
          <a:custGeom>
            <a:avLst/>
            <a:gdLst>
              <a:gd name="T0" fmla="*/ 7447 w 10241"/>
              <a:gd name="T1" fmla="*/ 1607 h 1876"/>
              <a:gd name="T2" fmla="*/ 7683 w 10241"/>
              <a:gd name="T3" fmla="*/ 1331 h 1876"/>
              <a:gd name="T4" fmla="*/ 7606 w 10241"/>
              <a:gd name="T5" fmla="*/ 1707 h 1876"/>
              <a:gd name="T6" fmla="*/ 7499 w 10241"/>
              <a:gd name="T7" fmla="*/ 1452 h 1876"/>
              <a:gd name="T8" fmla="*/ 7756 w 10241"/>
              <a:gd name="T9" fmla="*/ 1642 h 1876"/>
              <a:gd name="T10" fmla="*/ 7885 w 10241"/>
              <a:gd name="T11" fmla="*/ 1452 h 1876"/>
              <a:gd name="T12" fmla="*/ 6603 w 10241"/>
              <a:gd name="T13" fmla="*/ 1445 h 1876"/>
              <a:gd name="T14" fmla="*/ 6518 w 10241"/>
              <a:gd name="T15" fmla="*/ 1807 h 1876"/>
              <a:gd name="T16" fmla="*/ 6734 w 10241"/>
              <a:gd name="T17" fmla="*/ 1452 h 1876"/>
              <a:gd name="T18" fmla="*/ 9815 w 10241"/>
              <a:gd name="T19" fmla="*/ 1392 h 1876"/>
              <a:gd name="T20" fmla="*/ 7092 w 10241"/>
              <a:gd name="T21" fmla="*/ 1675 h 1876"/>
              <a:gd name="T22" fmla="*/ 7061 w 10241"/>
              <a:gd name="T23" fmla="*/ 1570 h 1876"/>
              <a:gd name="T24" fmla="*/ 9816 w 10241"/>
              <a:gd name="T25" fmla="*/ 1497 h 1876"/>
              <a:gd name="T26" fmla="*/ 9092 w 10241"/>
              <a:gd name="T27" fmla="*/ 1717 h 1876"/>
              <a:gd name="T28" fmla="*/ 8965 w 10241"/>
              <a:gd name="T29" fmla="*/ 1491 h 1876"/>
              <a:gd name="T30" fmla="*/ 9253 w 10241"/>
              <a:gd name="T31" fmla="*/ 1707 h 1876"/>
              <a:gd name="T32" fmla="*/ 9145 w 10241"/>
              <a:gd name="T33" fmla="*/ 1497 h 1876"/>
              <a:gd name="T34" fmla="*/ 8731 w 10241"/>
              <a:gd name="T35" fmla="*/ 1707 h 1876"/>
              <a:gd name="T36" fmla="*/ 8564 w 10241"/>
              <a:gd name="T37" fmla="*/ 1707 h 1876"/>
              <a:gd name="T38" fmla="*/ 8410 w 10241"/>
              <a:gd name="T39" fmla="*/ 1452 h 1876"/>
              <a:gd name="T40" fmla="*/ 8731 w 10241"/>
              <a:gd name="T41" fmla="*/ 1707 h 1876"/>
              <a:gd name="T42" fmla="*/ 9621 w 10241"/>
              <a:gd name="T43" fmla="*/ 1699 h 1876"/>
              <a:gd name="T44" fmla="*/ 9677 w 10241"/>
              <a:gd name="T45" fmla="*/ 1508 h 1876"/>
              <a:gd name="T46" fmla="*/ 9536 w 10241"/>
              <a:gd name="T47" fmla="*/ 1495 h 1876"/>
              <a:gd name="T48" fmla="*/ 8242 w 10241"/>
              <a:gd name="T49" fmla="*/ 1709 h 1876"/>
              <a:gd name="T50" fmla="*/ 8141 w 10241"/>
              <a:gd name="T51" fmla="*/ 1570 h 1876"/>
              <a:gd name="T52" fmla="*/ 10021 w 10241"/>
              <a:gd name="T53" fmla="*/ 1607 h 1876"/>
              <a:gd name="T54" fmla="*/ 2381 w 10241"/>
              <a:gd name="T55" fmla="*/ 154 h 1876"/>
              <a:gd name="T56" fmla="*/ 2623 w 10241"/>
              <a:gd name="T57" fmla="*/ 778 h 1876"/>
              <a:gd name="T58" fmla="*/ 2371 w 10241"/>
              <a:gd name="T59" fmla="*/ 645 h 1876"/>
              <a:gd name="T60" fmla="*/ 3504 w 10241"/>
              <a:gd name="T61" fmla="*/ 408 h 1876"/>
              <a:gd name="T62" fmla="*/ 3008 w 10241"/>
              <a:gd name="T63" fmla="*/ 955 h 1876"/>
              <a:gd name="T64" fmla="*/ 3263 w 10241"/>
              <a:gd name="T65" fmla="*/ 534 h 1876"/>
              <a:gd name="T66" fmla="*/ 4146 w 10241"/>
              <a:gd name="T67" fmla="*/ 686 h 1876"/>
              <a:gd name="T68" fmla="*/ 3684 w 10241"/>
              <a:gd name="T69" fmla="*/ 955 h 1876"/>
              <a:gd name="T70" fmla="*/ 3839 w 10241"/>
              <a:gd name="T71" fmla="*/ 548 h 1876"/>
              <a:gd name="T72" fmla="*/ 5030 w 10241"/>
              <a:gd name="T73" fmla="*/ 1079 h 1876"/>
              <a:gd name="T74" fmla="*/ 4474 w 10241"/>
              <a:gd name="T75" fmla="*/ 955 h 1876"/>
              <a:gd name="T76" fmla="*/ 4735 w 10241"/>
              <a:gd name="T77" fmla="*/ 533 h 1876"/>
              <a:gd name="T78" fmla="*/ 5928 w 10241"/>
              <a:gd name="T79" fmla="*/ 885 h 1876"/>
              <a:gd name="T80" fmla="*/ 5829 w 10241"/>
              <a:gd name="T81" fmla="*/ 673 h 1876"/>
              <a:gd name="T82" fmla="*/ 6204 w 10241"/>
              <a:gd name="T83" fmla="*/ 566 h 1876"/>
              <a:gd name="T84" fmla="*/ 6362 w 10241"/>
              <a:gd name="T85" fmla="*/ 548 h 1876"/>
              <a:gd name="T86" fmla="*/ 7317 w 10241"/>
              <a:gd name="T87" fmla="*/ 1079 h 1876"/>
              <a:gd name="T88" fmla="*/ 6631 w 10241"/>
              <a:gd name="T89" fmla="*/ 1079 h 1876"/>
              <a:gd name="T90" fmla="*/ 8260 w 10241"/>
              <a:gd name="T91" fmla="*/ 952 h 1876"/>
              <a:gd name="T92" fmla="*/ 7689 w 10241"/>
              <a:gd name="T93" fmla="*/ 952 h 1876"/>
              <a:gd name="T94" fmla="*/ 8150 w 10241"/>
              <a:gd name="T95" fmla="*/ 303 h 1876"/>
              <a:gd name="T96" fmla="*/ 9241 w 10241"/>
              <a:gd name="T97" fmla="*/ 927 h 1876"/>
              <a:gd name="T98" fmla="*/ 9034 w 10241"/>
              <a:gd name="T99" fmla="*/ 669 h 1876"/>
              <a:gd name="T100" fmla="*/ 9329 w 10241"/>
              <a:gd name="T101" fmla="*/ 1079 h 1876"/>
              <a:gd name="T102" fmla="*/ 9872 w 10241"/>
              <a:gd name="T103" fmla="*/ 550 h 1876"/>
              <a:gd name="T104" fmla="*/ 9516 w 10241"/>
              <a:gd name="T105" fmla="*/ 567 h 1876"/>
              <a:gd name="T106" fmla="*/ 9673 w 10241"/>
              <a:gd name="T107" fmla="*/ 548 h 1876"/>
              <a:gd name="T108" fmla="*/ 1598 w 10241"/>
              <a:gd name="T109" fmla="*/ 938 h 1876"/>
              <a:gd name="T110" fmla="*/ 799 w 10241"/>
              <a:gd name="T111" fmla="*/ 1633 h 1876"/>
              <a:gd name="T112" fmla="*/ 1205 w 10241"/>
              <a:gd name="T113" fmla="*/ 938 h 1876"/>
              <a:gd name="T114" fmla="*/ 1134 w 10241"/>
              <a:gd name="T115" fmla="*/ 1167 h 1876"/>
              <a:gd name="T116" fmla="*/ 739 w 10241"/>
              <a:gd name="T117" fmla="*/ 750 h 1876"/>
              <a:gd name="T118" fmla="*/ 990 w 10241"/>
              <a:gd name="T119" fmla="*/ 1433 h 1876"/>
              <a:gd name="T120" fmla="*/ 585 w 10241"/>
              <a:gd name="T121" fmla="*/ 1391 h 1876"/>
              <a:gd name="T122" fmla="*/ 393 w 10241"/>
              <a:gd name="T123" fmla="*/ 938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41" h="1876">
                <a:moveTo>
                  <a:pt x="7319" y="1445"/>
                </a:moveTo>
                <a:cubicBezTo>
                  <a:pt x="7234" y="1445"/>
                  <a:pt x="7169" y="1507"/>
                  <a:pt x="7169" y="1602"/>
                </a:cubicBezTo>
                <a:cubicBezTo>
                  <a:pt x="7169" y="1691"/>
                  <a:pt x="7234" y="1759"/>
                  <a:pt x="7328" y="1759"/>
                </a:cubicBezTo>
                <a:cubicBezTo>
                  <a:pt x="7399" y="1759"/>
                  <a:pt x="7444" y="1717"/>
                  <a:pt x="7444" y="1717"/>
                </a:cubicBezTo>
                <a:cubicBezTo>
                  <a:pt x="7421" y="1675"/>
                  <a:pt x="7421" y="1675"/>
                  <a:pt x="7421" y="1675"/>
                </a:cubicBezTo>
                <a:cubicBezTo>
                  <a:pt x="7421" y="1675"/>
                  <a:pt x="7383" y="1709"/>
                  <a:pt x="7331" y="1709"/>
                </a:cubicBezTo>
                <a:cubicBezTo>
                  <a:pt x="7278" y="1709"/>
                  <a:pt x="7231" y="1673"/>
                  <a:pt x="7228" y="1607"/>
                </a:cubicBezTo>
                <a:cubicBezTo>
                  <a:pt x="7447" y="1607"/>
                  <a:pt x="7447" y="1607"/>
                  <a:pt x="7447" y="1607"/>
                </a:cubicBezTo>
                <a:cubicBezTo>
                  <a:pt x="7447" y="1607"/>
                  <a:pt x="7448" y="1593"/>
                  <a:pt x="7448" y="1585"/>
                </a:cubicBezTo>
                <a:cubicBezTo>
                  <a:pt x="7448" y="1508"/>
                  <a:pt x="7404" y="1445"/>
                  <a:pt x="7319" y="1445"/>
                </a:cubicBezTo>
                <a:close/>
                <a:moveTo>
                  <a:pt x="7230" y="1570"/>
                </a:moveTo>
                <a:cubicBezTo>
                  <a:pt x="7238" y="1520"/>
                  <a:pt x="7274" y="1491"/>
                  <a:pt x="7318" y="1491"/>
                </a:cubicBezTo>
                <a:cubicBezTo>
                  <a:pt x="7355" y="1491"/>
                  <a:pt x="7387" y="1518"/>
                  <a:pt x="7389" y="1570"/>
                </a:cubicBezTo>
                <a:lnTo>
                  <a:pt x="7230" y="1570"/>
                </a:lnTo>
                <a:close/>
                <a:moveTo>
                  <a:pt x="7656" y="1330"/>
                </a:moveTo>
                <a:cubicBezTo>
                  <a:pt x="7672" y="1330"/>
                  <a:pt x="7683" y="1331"/>
                  <a:pt x="7683" y="1331"/>
                </a:cubicBezTo>
                <a:cubicBezTo>
                  <a:pt x="7683" y="1379"/>
                  <a:pt x="7683" y="1379"/>
                  <a:pt x="7683" y="1379"/>
                </a:cubicBezTo>
                <a:cubicBezTo>
                  <a:pt x="7683" y="1379"/>
                  <a:pt x="7676" y="1377"/>
                  <a:pt x="7662" y="1377"/>
                </a:cubicBezTo>
                <a:cubicBezTo>
                  <a:pt x="7643" y="1377"/>
                  <a:pt x="7606" y="1382"/>
                  <a:pt x="7606" y="1436"/>
                </a:cubicBezTo>
                <a:cubicBezTo>
                  <a:pt x="7606" y="1452"/>
                  <a:pt x="7606" y="1452"/>
                  <a:pt x="7606" y="1452"/>
                </a:cubicBezTo>
                <a:cubicBezTo>
                  <a:pt x="7678" y="1452"/>
                  <a:pt x="7678" y="1452"/>
                  <a:pt x="7678" y="1452"/>
                </a:cubicBezTo>
                <a:cubicBezTo>
                  <a:pt x="7678" y="1497"/>
                  <a:pt x="7678" y="1497"/>
                  <a:pt x="7678" y="1497"/>
                </a:cubicBezTo>
                <a:cubicBezTo>
                  <a:pt x="7606" y="1497"/>
                  <a:pt x="7606" y="1497"/>
                  <a:pt x="7606" y="1497"/>
                </a:cubicBezTo>
                <a:cubicBezTo>
                  <a:pt x="7606" y="1707"/>
                  <a:pt x="7606" y="1707"/>
                  <a:pt x="7606" y="1707"/>
                </a:cubicBezTo>
                <a:cubicBezTo>
                  <a:pt x="7661" y="1707"/>
                  <a:pt x="7661" y="1707"/>
                  <a:pt x="7661" y="1707"/>
                </a:cubicBezTo>
                <a:cubicBezTo>
                  <a:pt x="7661" y="1752"/>
                  <a:pt x="7661" y="1752"/>
                  <a:pt x="7661" y="1752"/>
                </a:cubicBezTo>
                <a:cubicBezTo>
                  <a:pt x="7502" y="1752"/>
                  <a:pt x="7502" y="1752"/>
                  <a:pt x="7502" y="1752"/>
                </a:cubicBezTo>
                <a:cubicBezTo>
                  <a:pt x="7502" y="1707"/>
                  <a:pt x="7502" y="1707"/>
                  <a:pt x="7502" y="1707"/>
                </a:cubicBezTo>
                <a:cubicBezTo>
                  <a:pt x="7548" y="1707"/>
                  <a:pt x="7548" y="1707"/>
                  <a:pt x="7548" y="1707"/>
                </a:cubicBezTo>
                <a:cubicBezTo>
                  <a:pt x="7548" y="1497"/>
                  <a:pt x="7548" y="1497"/>
                  <a:pt x="7548" y="1497"/>
                </a:cubicBezTo>
                <a:cubicBezTo>
                  <a:pt x="7499" y="1497"/>
                  <a:pt x="7499" y="1497"/>
                  <a:pt x="7499" y="1497"/>
                </a:cubicBezTo>
                <a:cubicBezTo>
                  <a:pt x="7499" y="1452"/>
                  <a:pt x="7499" y="1452"/>
                  <a:pt x="7499" y="1452"/>
                </a:cubicBezTo>
                <a:cubicBezTo>
                  <a:pt x="7548" y="1452"/>
                  <a:pt x="7548" y="1452"/>
                  <a:pt x="7548" y="1452"/>
                </a:cubicBezTo>
                <a:cubicBezTo>
                  <a:pt x="7548" y="1437"/>
                  <a:pt x="7548" y="1437"/>
                  <a:pt x="7548" y="1437"/>
                </a:cubicBezTo>
                <a:cubicBezTo>
                  <a:pt x="7548" y="1341"/>
                  <a:pt x="7621" y="1330"/>
                  <a:pt x="7656" y="1330"/>
                </a:cubicBezTo>
                <a:close/>
                <a:moveTo>
                  <a:pt x="7877" y="1705"/>
                </a:moveTo>
                <a:cubicBezTo>
                  <a:pt x="7886" y="1705"/>
                  <a:pt x="7891" y="1705"/>
                  <a:pt x="7891" y="1705"/>
                </a:cubicBezTo>
                <a:cubicBezTo>
                  <a:pt x="7891" y="1753"/>
                  <a:pt x="7891" y="1753"/>
                  <a:pt x="7891" y="1753"/>
                </a:cubicBezTo>
                <a:cubicBezTo>
                  <a:pt x="7891" y="1753"/>
                  <a:pt x="7883" y="1754"/>
                  <a:pt x="7870" y="1754"/>
                </a:cubicBezTo>
                <a:cubicBezTo>
                  <a:pt x="7832" y="1754"/>
                  <a:pt x="7756" y="1742"/>
                  <a:pt x="7756" y="1642"/>
                </a:cubicBezTo>
                <a:cubicBezTo>
                  <a:pt x="7756" y="1497"/>
                  <a:pt x="7756" y="1497"/>
                  <a:pt x="7756" y="1497"/>
                </a:cubicBezTo>
                <a:cubicBezTo>
                  <a:pt x="7706" y="1497"/>
                  <a:pt x="7706" y="1497"/>
                  <a:pt x="7706" y="1497"/>
                </a:cubicBezTo>
                <a:cubicBezTo>
                  <a:pt x="7706" y="1452"/>
                  <a:pt x="7706" y="1452"/>
                  <a:pt x="7706" y="1452"/>
                </a:cubicBezTo>
                <a:cubicBezTo>
                  <a:pt x="7757" y="1452"/>
                  <a:pt x="7757" y="1452"/>
                  <a:pt x="7757" y="1452"/>
                </a:cubicBezTo>
                <a:cubicBezTo>
                  <a:pt x="7757" y="1370"/>
                  <a:pt x="7757" y="1370"/>
                  <a:pt x="7757" y="1370"/>
                </a:cubicBezTo>
                <a:cubicBezTo>
                  <a:pt x="7813" y="1370"/>
                  <a:pt x="7813" y="1370"/>
                  <a:pt x="7813" y="1370"/>
                </a:cubicBezTo>
                <a:cubicBezTo>
                  <a:pt x="7813" y="1452"/>
                  <a:pt x="7813" y="1452"/>
                  <a:pt x="7813" y="1452"/>
                </a:cubicBezTo>
                <a:cubicBezTo>
                  <a:pt x="7885" y="1452"/>
                  <a:pt x="7885" y="1452"/>
                  <a:pt x="7885" y="1452"/>
                </a:cubicBezTo>
                <a:cubicBezTo>
                  <a:pt x="7885" y="1497"/>
                  <a:pt x="7885" y="1497"/>
                  <a:pt x="7885" y="1497"/>
                </a:cubicBezTo>
                <a:cubicBezTo>
                  <a:pt x="7813" y="1497"/>
                  <a:pt x="7813" y="1497"/>
                  <a:pt x="7813" y="1497"/>
                </a:cubicBezTo>
                <a:cubicBezTo>
                  <a:pt x="7813" y="1637"/>
                  <a:pt x="7813" y="1637"/>
                  <a:pt x="7813" y="1637"/>
                </a:cubicBezTo>
                <a:cubicBezTo>
                  <a:pt x="7813" y="1698"/>
                  <a:pt x="7855" y="1705"/>
                  <a:pt x="7877" y="1705"/>
                </a:cubicBezTo>
                <a:close/>
                <a:moveTo>
                  <a:pt x="6700" y="1482"/>
                </a:moveTo>
                <a:cubicBezTo>
                  <a:pt x="6700" y="1490"/>
                  <a:pt x="6701" y="1494"/>
                  <a:pt x="6701" y="1494"/>
                </a:cubicBezTo>
                <a:cubicBezTo>
                  <a:pt x="6700" y="1494"/>
                  <a:pt x="6700" y="1494"/>
                  <a:pt x="6700" y="1494"/>
                </a:cubicBezTo>
                <a:cubicBezTo>
                  <a:pt x="6683" y="1460"/>
                  <a:pt x="6642" y="1445"/>
                  <a:pt x="6603" y="1445"/>
                </a:cubicBezTo>
                <a:cubicBezTo>
                  <a:pt x="6519" y="1445"/>
                  <a:pt x="6471" y="1509"/>
                  <a:pt x="6471" y="1595"/>
                </a:cubicBezTo>
                <a:cubicBezTo>
                  <a:pt x="6471" y="1681"/>
                  <a:pt x="6522" y="1748"/>
                  <a:pt x="6605" y="1748"/>
                </a:cubicBezTo>
                <a:cubicBezTo>
                  <a:pt x="6649" y="1748"/>
                  <a:pt x="6677" y="1729"/>
                  <a:pt x="6695" y="1699"/>
                </a:cubicBezTo>
                <a:cubicBezTo>
                  <a:pt x="6696" y="1699"/>
                  <a:pt x="6696" y="1699"/>
                  <a:pt x="6696" y="1699"/>
                </a:cubicBezTo>
                <a:cubicBezTo>
                  <a:pt x="6696" y="1699"/>
                  <a:pt x="6695" y="1709"/>
                  <a:pt x="6695" y="1718"/>
                </a:cubicBezTo>
                <a:cubicBezTo>
                  <a:pt x="6695" y="1742"/>
                  <a:pt x="6695" y="1742"/>
                  <a:pt x="6695" y="1742"/>
                </a:cubicBezTo>
                <a:cubicBezTo>
                  <a:pt x="6695" y="1804"/>
                  <a:pt x="6652" y="1827"/>
                  <a:pt x="6600" y="1827"/>
                </a:cubicBezTo>
                <a:cubicBezTo>
                  <a:pt x="6555" y="1827"/>
                  <a:pt x="6518" y="1807"/>
                  <a:pt x="6518" y="1807"/>
                </a:cubicBezTo>
                <a:cubicBezTo>
                  <a:pt x="6499" y="1851"/>
                  <a:pt x="6499" y="1851"/>
                  <a:pt x="6499" y="1851"/>
                </a:cubicBezTo>
                <a:cubicBezTo>
                  <a:pt x="6528" y="1866"/>
                  <a:pt x="6565" y="1876"/>
                  <a:pt x="6601" y="1876"/>
                </a:cubicBezTo>
                <a:cubicBezTo>
                  <a:pt x="6677" y="1876"/>
                  <a:pt x="6752" y="1838"/>
                  <a:pt x="6752" y="1739"/>
                </a:cubicBezTo>
                <a:cubicBezTo>
                  <a:pt x="6752" y="1508"/>
                  <a:pt x="6752" y="1508"/>
                  <a:pt x="6752" y="1508"/>
                </a:cubicBezTo>
                <a:cubicBezTo>
                  <a:pt x="6752" y="1501"/>
                  <a:pt x="6757" y="1497"/>
                  <a:pt x="6765" y="1497"/>
                </a:cubicBezTo>
                <a:cubicBezTo>
                  <a:pt x="6798" y="1497"/>
                  <a:pt x="6798" y="1497"/>
                  <a:pt x="6798" y="1497"/>
                </a:cubicBezTo>
                <a:cubicBezTo>
                  <a:pt x="6798" y="1452"/>
                  <a:pt x="6798" y="1452"/>
                  <a:pt x="6798" y="1452"/>
                </a:cubicBezTo>
                <a:cubicBezTo>
                  <a:pt x="6734" y="1452"/>
                  <a:pt x="6734" y="1452"/>
                  <a:pt x="6734" y="1452"/>
                </a:cubicBezTo>
                <a:cubicBezTo>
                  <a:pt x="6709" y="1452"/>
                  <a:pt x="6700" y="1463"/>
                  <a:pt x="6700" y="1482"/>
                </a:cubicBezTo>
                <a:close/>
                <a:moveTo>
                  <a:pt x="6616" y="1698"/>
                </a:moveTo>
                <a:cubicBezTo>
                  <a:pt x="6563" y="1698"/>
                  <a:pt x="6530" y="1656"/>
                  <a:pt x="6530" y="1594"/>
                </a:cubicBezTo>
                <a:cubicBezTo>
                  <a:pt x="6530" y="1533"/>
                  <a:pt x="6560" y="1495"/>
                  <a:pt x="6611" y="1495"/>
                </a:cubicBezTo>
                <a:cubicBezTo>
                  <a:pt x="6658" y="1495"/>
                  <a:pt x="6696" y="1517"/>
                  <a:pt x="6696" y="1595"/>
                </a:cubicBezTo>
                <a:cubicBezTo>
                  <a:pt x="6696" y="1673"/>
                  <a:pt x="6658" y="1698"/>
                  <a:pt x="6616" y="1698"/>
                </a:cubicBezTo>
                <a:close/>
                <a:moveTo>
                  <a:pt x="9876" y="1392"/>
                </a:moveTo>
                <a:cubicBezTo>
                  <a:pt x="9815" y="1392"/>
                  <a:pt x="9815" y="1392"/>
                  <a:pt x="9815" y="1392"/>
                </a:cubicBezTo>
                <a:cubicBezTo>
                  <a:pt x="9815" y="1334"/>
                  <a:pt x="9815" y="1334"/>
                  <a:pt x="9815" y="1334"/>
                </a:cubicBezTo>
                <a:cubicBezTo>
                  <a:pt x="9876" y="1334"/>
                  <a:pt x="9876" y="1334"/>
                  <a:pt x="9876" y="1334"/>
                </a:cubicBezTo>
                <a:lnTo>
                  <a:pt x="9876" y="1392"/>
                </a:lnTo>
                <a:close/>
                <a:moveTo>
                  <a:pt x="6990" y="1445"/>
                </a:moveTo>
                <a:cubicBezTo>
                  <a:pt x="6905" y="1445"/>
                  <a:pt x="6841" y="1507"/>
                  <a:pt x="6841" y="1602"/>
                </a:cubicBezTo>
                <a:cubicBezTo>
                  <a:pt x="6841" y="1691"/>
                  <a:pt x="6905" y="1759"/>
                  <a:pt x="6999" y="1759"/>
                </a:cubicBezTo>
                <a:cubicBezTo>
                  <a:pt x="7071" y="1759"/>
                  <a:pt x="7116" y="1717"/>
                  <a:pt x="7116" y="1717"/>
                </a:cubicBezTo>
                <a:cubicBezTo>
                  <a:pt x="7092" y="1675"/>
                  <a:pt x="7092" y="1675"/>
                  <a:pt x="7092" y="1675"/>
                </a:cubicBezTo>
                <a:cubicBezTo>
                  <a:pt x="7092" y="1675"/>
                  <a:pt x="7055" y="1709"/>
                  <a:pt x="7003" y="1709"/>
                </a:cubicBezTo>
                <a:cubicBezTo>
                  <a:pt x="6950" y="1709"/>
                  <a:pt x="6903" y="1673"/>
                  <a:pt x="6899" y="1607"/>
                </a:cubicBezTo>
                <a:cubicBezTo>
                  <a:pt x="7118" y="1607"/>
                  <a:pt x="7118" y="1607"/>
                  <a:pt x="7118" y="1607"/>
                </a:cubicBezTo>
                <a:cubicBezTo>
                  <a:pt x="7118" y="1607"/>
                  <a:pt x="7120" y="1593"/>
                  <a:pt x="7120" y="1585"/>
                </a:cubicBezTo>
                <a:cubicBezTo>
                  <a:pt x="7120" y="1508"/>
                  <a:pt x="7076" y="1445"/>
                  <a:pt x="6990" y="1445"/>
                </a:cubicBezTo>
                <a:close/>
                <a:moveTo>
                  <a:pt x="6902" y="1570"/>
                </a:moveTo>
                <a:cubicBezTo>
                  <a:pt x="6910" y="1520"/>
                  <a:pt x="6945" y="1491"/>
                  <a:pt x="6989" y="1491"/>
                </a:cubicBezTo>
                <a:cubicBezTo>
                  <a:pt x="7027" y="1491"/>
                  <a:pt x="7059" y="1518"/>
                  <a:pt x="7061" y="1570"/>
                </a:cubicBezTo>
                <a:lnTo>
                  <a:pt x="6902" y="1570"/>
                </a:lnTo>
                <a:close/>
                <a:moveTo>
                  <a:pt x="9874" y="1707"/>
                </a:moveTo>
                <a:cubicBezTo>
                  <a:pt x="9921" y="1707"/>
                  <a:pt x="9921" y="1707"/>
                  <a:pt x="9921" y="1707"/>
                </a:cubicBezTo>
                <a:cubicBezTo>
                  <a:pt x="9921" y="1752"/>
                  <a:pt x="9921" y="1752"/>
                  <a:pt x="9921" y="1752"/>
                </a:cubicBezTo>
                <a:cubicBezTo>
                  <a:pt x="9770" y="1752"/>
                  <a:pt x="9770" y="1752"/>
                  <a:pt x="9770" y="1752"/>
                </a:cubicBezTo>
                <a:cubicBezTo>
                  <a:pt x="9770" y="1707"/>
                  <a:pt x="9770" y="1707"/>
                  <a:pt x="9770" y="1707"/>
                </a:cubicBezTo>
                <a:cubicBezTo>
                  <a:pt x="9816" y="1707"/>
                  <a:pt x="9816" y="1707"/>
                  <a:pt x="9816" y="1707"/>
                </a:cubicBezTo>
                <a:cubicBezTo>
                  <a:pt x="9816" y="1497"/>
                  <a:pt x="9816" y="1497"/>
                  <a:pt x="9816" y="1497"/>
                </a:cubicBezTo>
                <a:cubicBezTo>
                  <a:pt x="9767" y="1497"/>
                  <a:pt x="9767" y="1497"/>
                  <a:pt x="9767" y="1497"/>
                </a:cubicBezTo>
                <a:cubicBezTo>
                  <a:pt x="9767" y="1452"/>
                  <a:pt x="9767" y="1452"/>
                  <a:pt x="9767" y="1452"/>
                </a:cubicBezTo>
                <a:cubicBezTo>
                  <a:pt x="9874" y="1452"/>
                  <a:pt x="9874" y="1452"/>
                  <a:pt x="9874" y="1452"/>
                </a:cubicBezTo>
                <a:lnTo>
                  <a:pt x="9874" y="1707"/>
                </a:lnTo>
                <a:close/>
                <a:moveTo>
                  <a:pt x="8966" y="1445"/>
                </a:moveTo>
                <a:cubicBezTo>
                  <a:pt x="8881" y="1445"/>
                  <a:pt x="8816" y="1507"/>
                  <a:pt x="8816" y="1602"/>
                </a:cubicBezTo>
                <a:cubicBezTo>
                  <a:pt x="8816" y="1691"/>
                  <a:pt x="8881" y="1759"/>
                  <a:pt x="8975" y="1759"/>
                </a:cubicBezTo>
                <a:cubicBezTo>
                  <a:pt x="9047" y="1759"/>
                  <a:pt x="9092" y="1717"/>
                  <a:pt x="9092" y="1717"/>
                </a:cubicBezTo>
                <a:cubicBezTo>
                  <a:pt x="9068" y="1675"/>
                  <a:pt x="9068" y="1675"/>
                  <a:pt x="9068" y="1675"/>
                </a:cubicBezTo>
                <a:cubicBezTo>
                  <a:pt x="9068" y="1675"/>
                  <a:pt x="9031" y="1709"/>
                  <a:pt x="8979" y="1709"/>
                </a:cubicBezTo>
                <a:cubicBezTo>
                  <a:pt x="8925" y="1709"/>
                  <a:pt x="8879" y="1673"/>
                  <a:pt x="8875" y="1607"/>
                </a:cubicBezTo>
                <a:cubicBezTo>
                  <a:pt x="9094" y="1607"/>
                  <a:pt x="9094" y="1607"/>
                  <a:pt x="9094" y="1607"/>
                </a:cubicBezTo>
                <a:cubicBezTo>
                  <a:pt x="9094" y="1607"/>
                  <a:pt x="9096" y="1593"/>
                  <a:pt x="9096" y="1585"/>
                </a:cubicBezTo>
                <a:cubicBezTo>
                  <a:pt x="9096" y="1508"/>
                  <a:pt x="9051" y="1445"/>
                  <a:pt x="8966" y="1445"/>
                </a:cubicBezTo>
                <a:close/>
                <a:moveTo>
                  <a:pt x="8877" y="1570"/>
                </a:moveTo>
                <a:cubicBezTo>
                  <a:pt x="8886" y="1520"/>
                  <a:pt x="8921" y="1491"/>
                  <a:pt x="8965" y="1491"/>
                </a:cubicBezTo>
                <a:cubicBezTo>
                  <a:pt x="9003" y="1491"/>
                  <a:pt x="9035" y="1518"/>
                  <a:pt x="9037" y="1570"/>
                </a:cubicBezTo>
                <a:lnTo>
                  <a:pt x="8877" y="1570"/>
                </a:lnTo>
                <a:close/>
                <a:moveTo>
                  <a:pt x="9345" y="1449"/>
                </a:moveTo>
                <a:cubicBezTo>
                  <a:pt x="9353" y="1449"/>
                  <a:pt x="9360" y="1450"/>
                  <a:pt x="9360" y="1450"/>
                </a:cubicBezTo>
                <a:cubicBezTo>
                  <a:pt x="9360" y="1507"/>
                  <a:pt x="9360" y="1507"/>
                  <a:pt x="9360" y="1507"/>
                </a:cubicBezTo>
                <a:cubicBezTo>
                  <a:pt x="9360" y="1507"/>
                  <a:pt x="9353" y="1505"/>
                  <a:pt x="9344" y="1505"/>
                </a:cubicBezTo>
                <a:cubicBezTo>
                  <a:pt x="9280" y="1505"/>
                  <a:pt x="9253" y="1569"/>
                  <a:pt x="9253" y="1628"/>
                </a:cubicBezTo>
                <a:cubicBezTo>
                  <a:pt x="9253" y="1707"/>
                  <a:pt x="9253" y="1707"/>
                  <a:pt x="9253" y="1707"/>
                </a:cubicBezTo>
                <a:cubicBezTo>
                  <a:pt x="9297" y="1707"/>
                  <a:pt x="9297" y="1707"/>
                  <a:pt x="9297" y="1707"/>
                </a:cubicBezTo>
                <a:cubicBezTo>
                  <a:pt x="9297" y="1752"/>
                  <a:pt x="9297" y="1752"/>
                  <a:pt x="9297" y="1752"/>
                </a:cubicBezTo>
                <a:cubicBezTo>
                  <a:pt x="9150" y="1752"/>
                  <a:pt x="9150" y="1752"/>
                  <a:pt x="9150" y="1752"/>
                </a:cubicBezTo>
                <a:cubicBezTo>
                  <a:pt x="9150" y="1707"/>
                  <a:pt x="9150" y="1707"/>
                  <a:pt x="9150" y="1707"/>
                </a:cubicBezTo>
                <a:cubicBezTo>
                  <a:pt x="9195" y="1707"/>
                  <a:pt x="9195" y="1707"/>
                  <a:pt x="9195" y="1707"/>
                </a:cubicBezTo>
                <a:cubicBezTo>
                  <a:pt x="9195" y="1510"/>
                  <a:pt x="9195" y="1510"/>
                  <a:pt x="9195" y="1510"/>
                </a:cubicBezTo>
                <a:cubicBezTo>
                  <a:pt x="9195" y="1501"/>
                  <a:pt x="9190" y="1497"/>
                  <a:pt x="9182" y="1497"/>
                </a:cubicBezTo>
                <a:cubicBezTo>
                  <a:pt x="9145" y="1497"/>
                  <a:pt x="9145" y="1497"/>
                  <a:pt x="9145" y="1497"/>
                </a:cubicBezTo>
                <a:cubicBezTo>
                  <a:pt x="9145" y="1452"/>
                  <a:pt x="9145" y="1452"/>
                  <a:pt x="9145" y="1452"/>
                </a:cubicBezTo>
                <a:cubicBezTo>
                  <a:pt x="9212" y="1452"/>
                  <a:pt x="9212" y="1452"/>
                  <a:pt x="9212" y="1452"/>
                </a:cubicBezTo>
                <a:cubicBezTo>
                  <a:pt x="9238" y="1452"/>
                  <a:pt x="9251" y="1463"/>
                  <a:pt x="9251" y="1487"/>
                </a:cubicBezTo>
                <a:cubicBezTo>
                  <a:pt x="9251" y="1506"/>
                  <a:pt x="9251" y="1506"/>
                  <a:pt x="9251" y="1506"/>
                </a:cubicBezTo>
                <a:cubicBezTo>
                  <a:pt x="9251" y="1518"/>
                  <a:pt x="9250" y="1527"/>
                  <a:pt x="9250" y="1527"/>
                </a:cubicBezTo>
                <a:cubicBezTo>
                  <a:pt x="9251" y="1527"/>
                  <a:pt x="9251" y="1527"/>
                  <a:pt x="9251" y="1527"/>
                </a:cubicBezTo>
                <a:cubicBezTo>
                  <a:pt x="9264" y="1483"/>
                  <a:pt x="9299" y="1449"/>
                  <a:pt x="9345" y="1449"/>
                </a:cubicBezTo>
                <a:close/>
                <a:moveTo>
                  <a:pt x="8731" y="1707"/>
                </a:moveTo>
                <a:cubicBezTo>
                  <a:pt x="8778" y="1707"/>
                  <a:pt x="8778" y="1707"/>
                  <a:pt x="8778" y="1707"/>
                </a:cubicBezTo>
                <a:cubicBezTo>
                  <a:pt x="8778" y="1752"/>
                  <a:pt x="8778" y="1752"/>
                  <a:pt x="8778" y="1752"/>
                </a:cubicBezTo>
                <a:cubicBezTo>
                  <a:pt x="8673" y="1752"/>
                  <a:pt x="8673" y="1752"/>
                  <a:pt x="8673" y="1752"/>
                </a:cubicBezTo>
                <a:cubicBezTo>
                  <a:pt x="8673" y="1573"/>
                  <a:pt x="8673" y="1573"/>
                  <a:pt x="8673" y="1573"/>
                </a:cubicBezTo>
                <a:cubicBezTo>
                  <a:pt x="8673" y="1531"/>
                  <a:pt x="8665" y="1498"/>
                  <a:pt x="8617" y="1498"/>
                </a:cubicBezTo>
                <a:cubicBezTo>
                  <a:pt x="8557" y="1498"/>
                  <a:pt x="8517" y="1553"/>
                  <a:pt x="8517" y="1612"/>
                </a:cubicBezTo>
                <a:cubicBezTo>
                  <a:pt x="8517" y="1707"/>
                  <a:pt x="8517" y="1707"/>
                  <a:pt x="8517" y="1707"/>
                </a:cubicBezTo>
                <a:cubicBezTo>
                  <a:pt x="8564" y="1707"/>
                  <a:pt x="8564" y="1707"/>
                  <a:pt x="8564" y="1707"/>
                </a:cubicBezTo>
                <a:cubicBezTo>
                  <a:pt x="8564" y="1752"/>
                  <a:pt x="8564" y="1752"/>
                  <a:pt x="8564" y="1752"/>
                </a:cubicBezTo>
                <a:cubicBezTo>
                  <a:pt x="8413" y="1752"/>
                  <a:pt x="8413" y="1752"/>
                  <a:pt x="8413" y="1752"/>
                </a:cubicBezTo>
                <a:cubicBezTo>
                  <a:pt x="8413" y="1707"/>
                  <a:pt x="8413" y="1707"/>
                  <a:pt x="8413" y="1707"/>
                </a:cubicBezTo>
                <a:cubicBezTo>
                  <a:pt x="8460" y="1707"/>
                  <a:pt x="8460" y="1707"/>
                  <a:pt x="8460" y="1707"/>
                </a:cubicBezTo>
                <a:cubicBezTo>
                  <a:pt x="8460" y="1510"/>
                  <a:pt x="8460" y="1510"/>
                  <a:pt x="8460" y="1510"/>
                </a:cubicBezTo>
                <a:cubicBezTo>
                  <a:pt x="8460" y="1501"/>
                  <a:pt x="8455" y="1497"/>
                  <a:pt x="8447" y="1497"/>
                </a:cubicBezTo>
                <a:cubicBezTo>
                  <a:pt x="8410" y="1497"/>
                  <a:pt x="8410" y="1497"/>
                  <a:pt x="8410" y="1497"/>
                </a:cubicBezTo>
                <a:cubicBezTo>
                  <a:pt x="8410" y="1452"/>
                  <a:pt x="8410" y="1452"/>
                  <a:pt x="8410" y="1452"/>
                </a:cubicBezTo>
                <a:cubicBezTo>
                  <a:pt x="8477" y="1452"/>
                  <a:pt x="8477" y="1452"/>
                  <a:pt x="8477" y="1452"/>
                </a:cubicBezTo>
                <a:cubicBezTo>
                  <a:pt x="8503" y="1452"/>
                  <a:pt x="8515" y="1463"/>
                  <a:pt x="8515" y="1485"/>
                </a:cubicBezTo>
                <a:cubicBezTo>
                  <a:pt x="8515" y="1501"/>
                  <a:pt x="8515" y="1501"/>
                  <a:pt x="8515" y="1501"/>
                </a:cubicBezTo>
                <a:cubicBezTo>
                  <a:pt x="8515" y="1510"/>
                  <a:pt x="8513" y="1518"/>
                  <a:pt x="8513" y="1518"/>
                </a:cubicBezTo>
                <a:cubicBezTo>
                  <a:pt x="8515" y="1518"/>
                  <a:pt x="8515" y="1518"/>
                  <a:pt x="8515" y="1518"/>
                </a:cubicBezTo>
                <a:cubicBezTo>
                  <a:pt x="8521" y="1502"/>
                  <a:pt x="8556" y="1445"/>
                  <a:pt x="8631" y="1445"/>
                </a:cubicBezTo>
                <a:cubicBezTo>
                  <a:pt x="8700" y="1445"/>
                  <a:pt x="8731" y="1483"/>
                  <a:pt x="8731" y="1560"/>
                </a:cubicBezTo>
                <a:lnTo>
                  <a:pt x="8731" y="1707"/>
                </a:lnTo>
                <a:close/>
                <a:moveTo>
                  <a:pt x="9625" y="1482"/>
                </a:moveTo>
                <a:cubicBezTo>
                  <a:pt x="9625" y="1490"/>
                  <a:pt x="9626" y="1494"/>
                  <a:pt x="9626" y="1494"/>
                </a:cubicBezTo>
                <a:cubicBezTo>
                  <a:pt x="9625" y="1494"/>
                  <a:pt x="9625" y="1494"/>
                  <a:pt x="9625" y="1494"/>
                </a:cubicBezTo>
                <a:cubicBezTo>
                  <a:pt x="9608" y="1460"/>
                  <a:pt x="9567" y="1445"/>
                  <a:pt x="9528" y="1445"/>
                </a:cubicBezTo>
                <a:cubicBezTo>
                  <a:pt x="9444" y="1445"/>
                  <a:pt x="9396" y="1509"/>
                  <a:pt x="9396" y="1595"/>
                </a:cubicBezTo>
                <a:cubicBezTo>
                  <a:pt x="9396" y="1681"/>
                  <a:pt x="9447" y="1748"/>
                  <a:pt x="9530" y="1748"/>
                </a:cubicBezTo>
                <a:cubicBezTo>
                  <a:pt x="9574" y="1748"/>
                  <a:pt x="9602" y="1729"/>
                  <a:pt x="9620" y="1699"/>
                </a:cubicBezTo>
                <a:cubicBezTo>
                  <a:pt x="9621" y="1699"/>
                  <a:pt x="9621" y="1699"/>
                  <a:pt x="9621" y="1699"/>
                </a:cubicBezTo>
                <a:cubicBezTo>
                  <a:pt x="9621" y="1699"/>
                  <a:pt x="9619" y="1709"/>
                  <a:pt x="9619" y="1718"/>
                </a:cubicBezTo>
                <a:cubicBezTo>
                  <a:pt x="9619" y="1742"/>
                  <a:pt x="9619" y="1742"/>
                  <a:pt x="9619" y="1742"/>
                </a:cubicBezTo>
                <a:cubicBezTo>
                  <a:pt x="9619" y="1804"/>
                  <a:pt x="9577" y="1827"/>
                  <a:pt x="9525" y="1827"/>
                </a:cubicBezTo>
                <a:cubicBezTo>
                  <a:pt x="9480" y="1827"/>
                  <a:pt x="9442" y="1807"/>
                  <a:pt x="9442" y="1807"/>
                </a:cubicBezTo>
                <a:cubicBezTo>
                  <a:pt x="9424" y="1851"/>
                  <a:pt x="9424" y="1851"/>
                  <a:pt x="9424" y="1851"/>
                </a:cubicBezTo>
                <a:cubicBezTo>
                  <a:pt x="9453" y="1866"/>
                  <a:pt x="9490" y="1876"/>
                  <a:pt x="9526" y="1876"/>
                </a:cubicBezTo>
                <a:cubicBezTo>
                  <a:pt x="9602" y="1876"/>
                  <a:pt x="9677" y="1838"/>
                  <a:pt x="9677" y="1739"/>
                </a:cubicBezTo>
                <a:cubicBezTo>
                  <a:pt x="9677" y="1508"/>
                  <a:pt x="9677" y="1508"/>
                  <a:pt x="9677" y="1508"/>
                </a:cubicBezTo>
                <a:cubicBezTo>
                  <a:pt x="9677" y="1501"/>
                  <a:pt x="9682" y="1497"/>
                  <a:pt x="9690" y="1497"/>
                </a:cubicBezTo>
                <a:cubicBezTo>
                  <a:pt x="9723" y="1497"/>
                  <a:pt x="9723" y="1497"/>
                  <a:pt x="9723" y="1497"/>
                </a:cubicBezTo>
                <a:cubicBezTo>
                  <a:pt x="9723" y="1452"/>
                  <a:pt x="9723" y="1452"/>
                  <a:pt x="9723" y="1452"/>
                </a:cubicBezTo>
                <a:cubicBezTo>
                  <a:pt x="9659" y="1452"/>
                  <a:pt x="9659" y="1452"/>
                  <a:pt x="9659" y="1452"/>
                </a:cubicBezTo>
                <a:cubicBezTo>
                  <a:pt x="9634" y="1452"/>
                  <a:pt x="9625" y="1463"/>
                  <a:pt x="9625" y="1482"/>
                </a:cubicBezTo>
                <a:close/>
                <a:moveTo>
                  <a:pt x="9541" y="1698"/>
                </a:moveTo>
                <a:cubicBezTo>
                  <a:pt x="9487" y="1698"/>
                  <a:pt x="9455" y="1656"/>
                  <a:pt x="9455" y="1594"/>
                </a:cubicBezTo>
                <a:cubicBezTo>
                  <a:pt x="9455" y="1533"/>
                  <a:pt x="9485" y="1495"/>
                  <a:pt x="9536" y="1495"/>
                </a:cubicBezTo>
                <a:cubicBezTo>
                  <a:pt x="9583" y="1495"/>
                  <a:pt x="9621" y="1517"/>
                  <a:pt x="9621" y="1595"/>
                </a:cubicBezTo>
                <a:cubicBezTo>
                  <a:pt x="9621" y="1673"/>
                  <a:pt x="9583" y="1698"/>
                  <a:pt x="9541" y="1698"/>
                </a:cubicBezTo>
                <a:close/>
                <a:moveTo>
                  <a:pt x="8230" y="1445"/>
                </a:moveTo>
                <a:cubicBezTo>
                  <a:pt x="8145" y="1445"/>
                  <a:pt x="8080" y="1507"/>
                  <a:pt x="8080" y="1602"/>
                </a:cubicBezTo>
                <a:cubicBezTo>
                  <a:pt x="8080" y="1691"/>
                  <a:pt x="8145" y="1759"/>
                  <a:pt x="8239" y="1759"/>
                </a:cubicBezTo>
                <a:cubicBezTo>
                  <a:pt x="8311" y="1759"/>
                  <a:pt x="8356" y="1717"/>
                  <a:pt x="8356" y="1717"/>
                </a:cubicBezTo>
                <a:cubicBezTo>
                  <a:pt x="8332" y="1675"/>
                  <a:pt x="8332" y="1675"/>
                  <a:pt x="8332" y="1675"/>
                </a:cubicBezTo>
                <a:cubicBezTo>
                  <a:pt x="8332" y="1675"/>
                  <a:pt x="8295" y="1709"/>
                  <a:pt x="8242" y="1709"/>
                </a:cubicBezTo>
                <a:cubicBezTo>
                  <a:pt x="8189" y="1709"/>
                  <a:pt x="8142" y="1673"/>
                  <a:pt x="8139" y="1607"/>
                </a:cubicBezTo>
                <a:cubicBezTo>
                  <a:pt x="8358" y="1607"/>
                  <a:pt x="8358" y="1607"/>
                  <a:pt x="8358" y="1607"/>
                </a:cubicBezTo>
                <a:cubicBezTo>
                  <a:pt x="8358" y="1607"/>
                  <a:pt x="8360" y="1593"/>
                  <a:pt x="8360" y="1585"/>
                </a:cubicBezTo>
                <a:cubicBezTo>
                  <a:pt x="8360" y="1508"/>
                  <a:pt x="8315" y="1445"/>
                  <a:pt x="8230" y="1445"/>
                </a:cubicBezTo>
                <a:close/>
                <a:moveTo>
                  <a:pt x="8141" y="1570"/>
                </a:moveTo>
                <a:cubicBezTo>
                  <a:pt x="8150" y="1520"/>
                  <a:pt x="8185" y="1491"/>
                  <a:pt x="8229" y="1491"/>
                </a:cubicBezTo>
                <a:cubicBezTo>
                  <a:pt x="8267" y="1491"/>
                  <a:pt x="8299" y="1518"/>
                  <a:pt x="8300" y="1570"/>
                </a:cubicBezTo>
                <a:lnTo>
                  <a:pt x="8141" y="1570"/>
                </a:lnTo>
                <a:close/>
                <a:moveTo>
                  <a:pt x="10241" y="1585"/>
                </a:moveTo>
                <a:cubicBezTo>
                  <a:pt x="10241" y="1508"/>
                  <a:pt x="10197" y="1445"/>
                  <a:pt x="10112" y="1445"/>
                </a:cubicBezTo>
                <a:cubicBezTo>
                  <a:pt x="10027" y="1445"/>
                  <a:pt x="9962" y="1507"/>
                  <a:pt x="9962" y="1602"/>
                </a:cubicBezTo>
                <a:cubicBezTo>
                  <a:pt x="9962" y="1691"/>
                  <a:pt x="10027" y="1759"/>
                  <a:pt x="10121" y="1759"/>
                </a:cubicBezTo>
                <a:cubicBezTo>
                  <a:pt x="10192" y="1759"/>
                  <a:pt x="10237" y="1717"/>
                  <a:pt x="10237" y="1717"/>
                </a:cubicBezTo>
                <a:cubicBezTo>
                  <a:pt x="10214" y="1675"/>
                  <a:pt x="10214" y="1675"/>
                  <a:pt x="10214" y="1675"/>
                </a:cubicBezTo>
                <a:cubicBezTo>
                  <a:pt x="10214" y="1675"/>
                  <a:pt x="10176" y="1709"/>
                  <a:pt x="10124" y="1709"/>
                </a:cubicBezTo>
                <a:cubicBezTo>
                  <a:pt x="10071" y="1709"/>
                  <a:pt x="10024" y="1673"/>
                  <a:pt x="10021" y="1607"/>
                </a:cubicBezTo>
                <a:cubicBezTo>
                  <a:pt x="10240" y="1607"/>
                  <a:pt x="10240" y="1607"/>
                  <a:pt x="10240" y="1607"/>
                </a:cubicBezTo>
                <a:cubicBezTo>
                  <a:pt x="10240" y="1607"/>
                  <a:pt x="10241" y="1593"/>
                  <a:pt x="10241" y="1585"/>
                </a:cubicBezTo>
                <a:close/>
                <a:moveTo>
                  <a:pt x="10023" y="1570"/>
                </a:moveTo>
                <a:cubicBezTo>
                  <a:pt x="10031" y="1520"/>
                  <a:pt x="10067" y="1491"/>
                  <a:pt x="10111" y="1491"/>
                </a:cubicBezTo>
                <a:cubicBezTo>
                  <a:pt x="10148" y="1491"/>
                  <a:pt x="10180" y="1518"/>
                  <a:pt x="10182" y="1570"/>
                </a:cubicBezTo>
                <a:lnTo>
                  <a:pt x="10023" y="1570"/>
                </a:lnTo>
                <a:close/>
                <a:moveTo>
                  <a:pt x="2575" y="154"/>
                </a:moveTo>
                <a:cubicBezTo>
                  <a:pt x="2381" y="154"/>
                  <a:pt x="2381" y="154"/>
                  <a:pt x="2381" y="154"/>
                </a:cubicBezTo>
                <a:cubicBezTo>
                  <a:pt x="2103" y="952"/>
                  <a:pt x="2103" y="952"/>
                  <a:pt x="2103" y="952"/>
                </a:cubicBezTo>
                <a:cubicBezTo>
                  <a:pt x="2019" y="952"/>
                  <a:pt x="2019" y="952"/>
                  <a:pt x="2019" y="952"/>
                </a:cubicBezTo>
                <a:cubicBezTo>
                  <a:pt x="2019" y="1079"/>
                  <a:pt x="2019" y="1079"/>
                  <a:pt x="2019" y="1079"/>
                </a:cubicBezTo>
                <a:cubicBezTo>
                  <a:pt x="2365" y="1079"/>
                  <a:pt x="2365" y="1079"/>
                  <a:pt x="2365" y="1079"/>
                </a:cubicBezTo>
                <a:cubicBezTo>
                  <a:pt x="2365" y="952"/>
                  <a:pt x="2365" y="952"/>
                  <a:pt x="2365" y="952"/>
                </a:cubicBezTo>
                <a:cubicBezTo>
                  <a:pt x="2274" y="952"/>
                  <a:pt x="2274" y="952"/>
                  <a:pt x="2274" y="952"/>
                </a:cubicBezTo>
                <a:cubicBezTo>
                  <a:pt x="2332" y="778"/>
                  <a:pt x="2332" y="778"/>
                  <a:pt x="2332" y="778"/>
                </a:cubicBezTo>
                <a:cubicBezTo>
                  <a:pt x="2623" y="778"/>
                  <a:pt x="2623" y="778"/>
                  <a:pt x="2623" y="778"/>
                </a:cubicBezTo>
                <a:cubicBezTo>
                  <a:pt x="2681" y="952"/>
                  <a:pt x="2681" y="952"/>
                  <a:pt x="2681" y="952"/>
                </a:cubicBezTo>
                <a:cubicBezTo>
                  <a:pt x="2590" y="952"/>
                  <a:pt x="2590" y="952"/>
                  <a:pt x="2590" y="952"/>
                </a:cubicBezTo>
                <a:cubicBezTo>
                  <a:pt x="2590" y="1079"/>
                  <a:pt x="2590" y="1079"/>
                  <a:pt x="2590" y="1079"/>
                </a:cubicBezTo>
                <a:cubicBezTo>
                  <a:pt x="2938" y="1079"/>
                  <a:pt x="2938" y="1079"/>
                  <a:pt x="2938" y="1079"/>
                </a:cubicBezTo>
                <a:cubicBezTo>
                  <a:pt x="2938" y="952"/>
                  <a:pt x="2938" y="952"/>
                  <a:pt x="2938" y="952"/>
                </a:cubicBezTo>
                <a:cubicBezTo>
                  <a:pt x="2853" y="952"/>
                  <a:pt x="2853" y="952"/>
                  <a:pt x="2853" y="952"/>
                </a:cubicBezTo>
                <a:lnTo>
                  <a:pt x="2575" y="154"/>
                </a:lnTo>
                <a:close/>
                <a:moveTo>
                  <a:pt x="2371" y="645"/>
                </a:moveTo>
                <a:cubicBezTo>
                  <a:pt x="2459" y="383"/>
                  <a:pt x="2459" y="383"/>
                  <a:pt x="2459" y="383"/>
                </a:cubicBezTo>
                <a:cubicBezTo>
                  <a:pt x="2472" y="338"/>
                  <a:pt x="2476" y="303"/>
                  <a:pt x="2476" y="303"/>
                </a:cubicBezTo>
                <a:cubicBezTo>
                  <a:pt x="2480" y="303"/>
                  <a:pt x="2480" y="303"/>
                  <a:pt x="2480" y="303"/>
                </a:cubicBezTo>
                <a:cubicBezTo>
                  <a:pt x="2480" y="303"/>
                  <a:pt x="2483" y="338"/>
                  <a:pt x="2497" y="383"/>
                </a:cubicBezTo>
                <a:cubicBezTo>
                  <a:pt x="2584" y="645"/>
                  <a:pt x="2584" y="645"/>
                  <a:pt x="2584" y="645"/>
                </a:cubicBezTo>
                <a:lnTo>
                  <a:pt x="2371" y="645"/>
                </a:lnTo>
                <a:close/>
                <a:moveTo>
                  <a:pt x="3474" y="405"/>
                </a:moveTo>
                <a:cubicBezTo>
                  <a:pt x="3490" y="405"/>
                  <a:pt x="3504" y="408"/>
                  <a:pt x="3504" y="408"/>
                </a:cubicBezTo>
                <a:cubicBezTo>
                  <a:pt x="3504" y="571"/>
                  <a:pt x="3504" y="571"/>
                  <a:pt x="3504" y="571"/>
                </a:cubicBezTo>
                <a:cubicBezTo>
                  <a:pt x="3504" y="571"/>
                  <a:pt x="3487" y="568"/>
                  <a:pt x="3464" y="568"/>
                </a:cubicBezTo>
                <a:cubicBezTo>
                  <a:pt x="3330" y="568"/>
                  <a:pt x="3270" y="686"/>
                  <a:pt x="3270" y="811"/>
                </a:cubicBezTo>
                <a:cubicBezTo>
                  <a:pt x="3270" y="955"/>
                  <a:pt x="3270" y="955"/>
                  <a:pt x="3270" y="955"/>
                </a:cubicBezTo>
                <a:cubicBezTo>
                  <a:pt x="3365" y="955"/>
                  <a:pt x="3365" y="955"/>
                  <a:pt x="3365" y="955"/>
                </a:cubicBezTo>
                <a:cubicBezTo>
                  <a:pt x="3365" y="1079"/>
                  <a:pt x="3365" y="1079"/>
                  <a:pt x="3365" y="1079"/>
                </a:cubicBezTo>
                <a:cubicBezTo>
                  <a:pt x="3008" y="1079"/>
                  <a:pt x="3008" y="1079"/>
                  <a:pt x="3008" y="1079"/>
                </a:cubicBezTo>
                <a:cubicBezTo>
                  <a:pt x="3008" y="955"/>
                  <a:pt x="3008" y="955"/>
                  <a:pt x="3008" y="955"/>
                </a:cubicBezTo>
                <a:cubicBezTo>
                  <a:pt x="3104" y="955"/>
                  <a:pt x="3104" y="955"/>
                  <a:pt x="3104" y="955"/>
                </a:cubicBezTo>
                <a:cubicBezTo>
                  <a:pt x="3104" y="567"/>
                  <a:pt x="3104" y="567"/>
                  <a:pt x="3104" y="567"/>
                </a:cubicBezTo>
                <a:cubicBezTo>
                  <a:pt x="3104" y="549"/>
                  <a:pt x="3094" y="538"/>
                  <a:pt x="3076" y="538"/>
                </a:cubicBezTo>
                <a:cubicBezTo>
                  <a:pt x="3001" y="538"/>
                  <a:pt x="3001" y="538"/>
                  <a:pt x="3001" y="538"/>
                </a:cubicBezTo>
                <a:cubicBezTo>
                  <a:pt x="3001" y="415"/>
                  <a:pt x="3001" y="415"/>
                  <a:pt x="3001" y="415"/>
                </a:cubicBezTo>
                <a:cubicBezTo>
                  <a:pt x="3175" y="415"/>
                  <a:pt x="3175" y="415"/>
                  <a:pt x="3175" y="415"/>
                </a:cubicBezTo>
                <a:cubicBezTo>
                  <a:pt x="3233" y="415"/>
                  <a:pt x="3263" y="439"/>
                  <a:pt x="3263" y="495"/>
                </a:cubicBezTo>
                <a:cubicBezTo>
                  <a:pt x="3263" y="534"/>
                  <a:pt x="3263" y="534"/>
                  <a:pt x="3263" y="534"/>
                </a:cubicBezTo>
                <a:cubicBezTo>
                  <a:pt x="3263" y="559"/>
                  <a:pt x="3261" y="576"/>
                  <a:pt x="3261" y="576"/>
                </a:cubicBezTo>
                <a:cubicBezTo>
                  <a:pt x="3263" y="576"/>
                  <a:pt x="3263" y="576"/>
                  <a:pt x="3263" y="576"/>
                </a:cubicBezTo>
                <a:cubicBezTo>
                  <a:pt x="3293" y="481"/>
                  <a:pt x="3373" y="405"/>
                  <a:pt x="3474" y="405"/>
                </a:cubicBezTo>
                <a:close/>
                <a:moveTo>
                  <a:pt x="4310" y="955"/>
                </a:moveTo>
                <a:cubicBezTo>
                  <a:pt x="4406" y="955"/>
                  <a:pt x="4406" y="955"/>
                  <a:pt x="4406" y="955"/>
                </a:cubicBezTo>
                <a:cubicBezTo>
                  <a:pt x="4406" y="1079"/>
                  <a:pt x="4406" y="1079"/>
                  <a:pt x="4406" y="1079"/>
                </a:cubicBezTo>
                <a:cubicBezTo>
                  <a:pt x="4146" y="1079"/>
                  <a:pt x="4146" y="1079"/>
                  <a:pt x="4146" y="1079"/>
                </a:cubicBezTo>
                <a:cubicBezTo>
                  <a:pt x="4146" y="686"/>
                  <a:pt x="4146" y="686"/>
                  <a:pt x="4146" y="686"/>
                </a:cubicBezTo>
                <a:cubicBezTo>
                  <a:pt x="4146" y="605"/>
                  <a:pt x="4123" y="550"/>
                  <a:pt x="4040" y="550"/>
                </a:cubicBezTo>
                <a:cubicBezTo>
                  <a:pt x="3920" y="550"/>
                  <a:pt x="3850" y="665"/>
                  <a:pt x="3850" y="781"/>
                </a:cubicBezTo>
                <a:cubicBezTo>
                  <a:pt x="3850" y="955"/>
                  <a:pt x="3850" y="955"/>
                  <a:pt x="3850" y="955"/>
                </a:cubicBezTo>
                <a:cubicBezTo>
                  <a:pt x="3945" y="955"/>
                  <a:pt x="3945" y="955"/>
                  <a:pt x="3945" y="955"/>
                </a:cubicBezTo>
                <a:cubicBezTo>
                  <a:pt x="3945" y="1079"/>
                  <a:pt x="3945" y="1079"/>
                  <a:pt x="3945" y="1079"/>
                </a:cubicBezTo>
                <a:cubicBezTo>
                  <a:pt x="3588" y="1079"/>
                  <a:pt x="3588" y="1079"/>
                  <a:pt x="3588" y="1079"/>
                </a:cubicBezTo>
                <a:cubicBezTo>
                  <a:pt x="3588" y="955"/>
                  <a:pt x="3588" y="955"/>
                  <a:pt x="3588" y="955"/>
                </a:cubicBezTo>
                <a:cubicBezTo>
                  <a:pt x="3684" y="955"/>
                  <a:pt x="3684" y="955"/>
                  <a:pt x="3684" y="955"/>
                </a:cubicBezTo>
                <a:cubicBezTo>
                  <a:pt x="3684" y="567"/>
                  <a:pt x="3684" y="567"/>
                  <a:pt x="3684" y="567"/>
                </a:cubicBezTo>
                <a:cubicBezTo>
                  <a:pt x="3684" y="549"/>
                  <a:pt x="3674" y="538"/>
                  <a:pt x="3656" y="538"/>
                </a:cubicBezTo>
                <a:cubicBezTo>
                  <a:pt x="3581" y="538"/>
                  <a:pt x="3581" y="538"/>
                  <a:pt x="3581" y="538"/>
                </a:cubicBezTo>
                <a:cubicBezTo>
                  <a:pt x="3581" y="415"/>
                  <a:pt x="3581" y="415"/>
                  <a:pt x="3581" y="415"/>
                </a:cubicBezTo>
                <a:cubicBezTo>
                  <a:pt x="3756" y="415"/>
                  <a:pt x="3756" y="415"/>
                  <a:pt x="3756" y="415"/>
                </a:cubicBezTo>
                <a:cubicBezTo>
                  <a:pt x="3815" y="415"/>
                  <a:pt x="3842" y="442"/>
                  <a:pt x="3842" y="489"/>
                </a:cubicBezTo>
                <a:cubicBezTo>
                  <a:pt x="3842" y="519"/>
                  <a:pt x="3842" y="519"/>
                  <a:pt x="3842" y="519"/>
                </a:cubicBezTo>
                <a:cubicBezTo>
                  <a:pt x="3842" y="533"/>
                  <a:pt x="3839" y="548"/>
                  <a:pt x="3839" y="548"/>
                </a:cubicBezTo>
                <a:cubicBezTo>
                  <a:pt x="3842" y="548"/>
                  <a:pt x="3842" y="548"/>
                  <a:pt x="3842" y="548"/>
                </a:cubicBezTo>
                <a:cubicBezTo>
                  <a:pt x="3850" y="527"/>
                  <a:pt x="3920" y="399"/>
                  <a:pt x="4087" y="399"/>
                </a:cubicBezTo>
                <a:cubicBezTo>
                  <a:pt x="4229" y="399"/>
                  <a:pt x="4310" y="476"/>
                  <a:pt x="4310" y="652"/>
                </a:cubicBezTo>
                <a:lnTo>
                  <a:pt x="4310" y="955"/>
                </a:lnTo>
                <a:close/>
                <a:moveTo>
                  <a:pt x="5196" y="955"/>
                </a:moveTo>
                <a:cubicBezTo>
                  <a:pt x="5292" y="955"/>
                  <a:pt x="5292" y="955"/>
                  <a:pt x="5292" y="955"/>
                </a:cubicBezTo>
                <a:cubicBezTo>
                  <a:pt x="5292" y="1079"/>
                  <a:pt x="5292" y="1079"/>
                  <a:pt x="5292" y="1079"/>
                </a:cubicBezTo>
                <a:cubicBezTo>
                  <a:pt x="5030" y="1079"/>
                  <a:pt x="5030" y="1079"/>
                  <a:pt x="5030" y="1079"/>
                </a:cubicBezTo>
                <a:cubicBezTo>
                  <a:pt x="5030" y="686"/>
                  <a:pt x="5030" y="686"/>
                  <a:pt x="5030" y="686"/>
                </a:cubicBezTo>
                <a:cubicBezTo>
                  <a:pt x="5030" y="605"/>
                  <a:pt x="5010" y="550"/>
                  <a:pt x="4926" y="550"/>
                </a:cubicBezTo>
                <a:cubicBezTo>
                  <a:pt x="4809" y="550"/>
                  <a:pt x="4736" y="652"/>
                  <a:pt x="4736" y="774"/>
                </a:cubicBezTo>
                <a:cubicBezTo>
                  <a:pt x="4736" y="955"/>
                  <a:pt x="4736" y="955"/>
                  <a:pt x="4736" y="955"/>
                </a:cubicBezTo>
                <a:cubicBezTo>
                  <a:pt x="4831" y="955"/>
                  <a:pt x="4831" y="955"/>
                  <a:pt x="4831" y="955"/>
                </a:cubicBezTo>
                <a:cubicBezTo>
                  <a:pt x="4831" y="1079"/>
                  <a:pt x="4831" y="1079"/>
                  <a:pt x="4831" y="1079"/>
                </a:cubicBezTo>
                <a:cubicBezTo>
                  <a:pt x="4474" y="1079"/>
                  <a:pt x="4474" y="1079"/>
                  <a:pt x="4474" y="1079"/>
                </a:cubicBezTo>
                <a:cubicBezTo>
                  <a:pt x="4474" y="955"/>
                  <a:pt x="4474" y="955"/>
                  <a:pt x="4474" y="955"/>
                </a:cubicBezTo>
                <a:cubicBezTo>
                  <a:pt x="4570" y="955"/>
                  <a:pt x="4570" y="955"/>
                  <a:pt x="4570" y="955"/>
                </a:cubicBezTo>
                <a:cubicBezTo>
                  <a:pt x="4570" y="278"/>
                  <a:pt x="4570" y="278"/>
                  <a:pt x="4570" y="278"/>
                </a:cubicBezTo>
                <a:cubicBezTo>
                  <a:pt x="4467" y="278"/>
                  <a:pt x="4467" y="278"/>
                  <a:pt x="4467" y="278"/>
                </a:cubicBezTo>
                <a:cubicBezTo>
                  <a:pt x="4467" y="154"/>
                  <a:pt x="4467" y="154"/>
                  <a:pt x="4467" y="154"/>
                </a:cubicBezTo>
                <a:cubicBezTo>
                  <a:pt x="4736" y="154"/>
                  <a:pt x="4736" y="154"/>
                  <a:pt x="4736" y="154"/>
                </a:cubicBezTo>
                <a:cubicBezTo>
                  <a:pt x="4736" y="477"/>
                  <a:pt x="4736" y="477"/>
                  <a:pt x="4736" y="477"/>
                </a:cubicBezTo>
                <a:cubicBezTo>
                  <a:pt x="4736" y="510"/>
                  <a:pt x="4732" y="533"/>
                  <a:pt x="4732" y="533"/>
                </a:cubicBezTo>
                <a:cubicBezTo>
                  <a:pt x="4735" y="533"/>
                  <a:pt x="4735" y="533"/>
                  <a:pt x="4735" y="533"/>
                </a:cubicBezTo>
                <a:cubicBezTo>
                  <a:pt x="4767" y="469"/>
                  <a:pt x="4849" y="399"/>
                  <a:pt x="4964" y="399"/>
                </a:cubicBezTo>
                <a:cubicBezTo>
                  <a:pt x="5111" y="399"/>
                  <a:pt x="5196" y="476"/>
                  <a:pt x="5196" y="652"/>
                </a:cubicBezTo>
                <a:lnTo>
                  <a:pt x="5196" y="955"/>
                </a:lnTo>
                <a:close/>
                <a:moveTo>
                  <a:pt x="5704" y="399"/>
                </a:moveTo>
                <a:cubicBezTo>
                  <a:pt x="5505" y="399"/>
                  <a:pt x="5367" y="542"/>
                  <a:pt x="5367" y="747"/>
                </a:cubicBezTo>
                <a:cubicBezTo>
                  <a:pt x="5367" y="936"/>
                  <a:pt x="5503" y="1095"/>
                  <a:pt x="5724" y="1095"/>
                </a:cubicBezTo>
                <a:cubicBezTo>
                  <a:pt x="5890" y="1095"/>
                  <a:pt x="5992" y="1002"/>
                  <a:pt x="5992" y="1002"/>
                </a:cubicBezTo>
                <a:cubicBezTo>
                  <a:pt x="5928" y="885"/>
                  <a:pt x="5928" y="885"/>
                  <a:pt x="5928" y="885"/>
                </a:cubicBezTo>
                <a:cubicBezTo>
                  <a:pt x="5928" y="885"/>
                  <a:pt x="5844" y="955"/>
                  <a:pt x="5735" y="955"/>
                </a:cubicBezTo>
                <a:cubicBezTo>
                  <a:pt x="5635" y="955"/>
                  <a:pt x="5546" y="893"/>
                  <a:pt x="5536" y="770"/>
                </a:cubicBezTo>
                <a:cubicBezTo>
                  <a:pt x="5996" y="770"/>
                  <a:pt x="5996" y="770"/>
                  <a:pt x="5996" y="770"/>
                </a:cubicBezTo>
                <a:cubicBezTo>
                  <a:pt x="5996" y="770"/>
                  <a:pt x="6000" y="734"/>
                  <a:pt x="6000" y="714"/>
                </a:cubicBezTo>
                <a:cubicBezTo>
                  <a:pt x="6000" y="538"/>
                  <a:pt x="5896" y="399"/>
                  <a:pt x="5704" y="399"/>
                </a:cubicBezTo>
                <a:close/>
                <a:moveTo>
                  <a:pt x="5540" y="673"/>
                </a:moveTo>
                <a:cubicBezTo>
                  <a:pt x="5556" y="585"/>
                  <a:pt x="5615" y="527"/>
                  <a:pt x="5700" y="527"/>
                </a:cubicBezTo>
                <a:cubicBezTo>
                  <a:pt x="5771" y="527"/>
                  <a:pt x="5827" y="581"/>
                  <a:pt x="5829" y="673"/>
                </a:cubicBezTo>
                <a:lnTo>
                  <a:pt x="5540" y="673"/>
                </a:lnTo>
                <a:close/>
                <a:moveTo>
                  <a:pt x="6370" y="955"/>
                </a:moveTo>
                <a:cubicBezTo>
                  <a:pt x="6465" y="955"/>
                  <a:pt x="6465" y="955"/>
                  <a:pt x="6465" y="955"/>
                </a:cubicBezTo>
                <a:cubicBezTo>
                  <a:pt x="6465" y="1079"/>
                  <a:pt x="6465" y="1079"/>
                  <a:pt x="6465" y="1079"/>
                </a:cubicBezTo>
                <a:cubicBezTo>
                  <a:pt x="6108" y="1079"/>
                  <a:pt x="6108" y="1079"/>
                  <a:pt x="6108" y="1079"/>
                </a:cubicBezTo>
                <a:cubicBezTo>
                  <a:pt x="6108" y="955"/>
                  <a:pt x="6108" y="955"/>
                  <a:pt x="6108" y="955"/>
                </a:cubicBezTo>
                <a:cubicBezTo>
                  <a:pt x="6204" y="955"/>
                  <a:pt x="6204" y="955"/>
                  <a:pt x="6204" y="955"/>
                </a:cubicBezTo>
                <a:cubicBezTo>
                  <a:pt x="6204" y="566"/>
                  <a:pt x="6204" y="566"/>
                  <a:pt x="6204" y="566"/>
                </a:cubicBezTo>
                <a:cubicBezTo>
                  <a:pt x="6204" y="548"/>
                  <a:pt x="6194" y="538"/>
                  <a:pt x="6176" y="538"/>
                </a:cubicBezTo>
                <a:cubicBezTo>
                  <a:pt x="6102" y="538"/>
                  <a:pt x="6102" y="538"/>
                  <a:pt x="6102" y="538"/>
                </a:cubicBezTo>
                <a:cubicBezTo>
                  <a:pt x="6102" y="415"/>
                  <a:pt x="6102" y="415"/>
                  <a:pt x="6102" y="415"/>
                </a:cubicBezTo>
                <a:cubicBezTo>
                  <a:pt x="6275" y="415"/>
                  <a:pt x="6275" y="415"/>
                  <a:pt x="6275" y="415"/>
                </a:cubicBezTo>
                <a:cubicBezTo>
                  <a:pt x="6334" y="415"/>
                  <a:pt x="6362" y="442"/>
                  <a:pt x="6362" y="489"/>
                </a:cubicBezTo>
                <a:cubicBezTo>
                  <a:pt x="6362" y="519"/>
                  <a:pt x="6362" y="519"/>
                  <a:pt x="6362" y="519"/>
                </a:cubicBezTo>
                <a:cubicBezTo>
                  <a:pt x="6362" y="533"/>
                  <a:pt x="6360" y="548"/>
                  <a:pt x="6360" y="548"/>
                </a:cubicBezTo>
                <a:cubicBezTo>
                  <a:pt x="6362" y="548"/>
                  <a:pt x="6362" y="548"/>
                  <a:pt x="6362" y="548"/>
                </a:cubicBezTo>
                <a:cubicBezTo>
                  <a:pt x="6396" y="480"/>
                  <a:pt x="6479" y="399"/>
                  <a:pt x="6589" y="399"/>
                </a:cubicBezTo>
                <a:cubicBezTo>
                  <a:pt x="6681" y="399"/>
                  <a:pt x="6748" y="442"/>
                  <a:pt x="6774" y="544"/>
                </a:cubicBezTo>
                <a:cubicBezTo>
                  <a:pt x="6777" y="544"/>
                  <a:pt x="6777" y="544"/>
                  <a:pt x="6777" y="544"/>
                </a:cubicBezTo>
                <a:cubicBezTo>
                  <a:pt x="6813" y="465"/>
                  <a:pt x="6902" y="399"/>
                  <a:pt x="7007" y="399"/>
                </a:cubicBezTo>
                <a:cubicBezTo>
                  <a:pt x="7142" y="399"/>
                  <a:pt x="7221" y="477"/>
                  <a:pt x="7221" y="652"/>
                </a:cubicBezTo>
                <a:cubicBezTo>
                  <a:pt x="7221" y="955"/>
                  <a:pt x="7221" y="955"/>
                  <a:pt x="7221" y="955"/>
                </a:cubicBezTo>
                <a:cubicBezTo>
                  <a:pt x="7317" y="955"/>
                  <a:pt x="7317" y="955"/>
                  <a:pt x="7317" y="955"/>
                </a:cubicBezTo>
                <a:cubicBezTo>
                  <a:pt x="7317" y="1079"/>
                  <a:pt x="7317" y="1079"/>
                  <a:pt x="7317" y="1079"/>
                </a:cubicBezTo>
                <a:cubicBezTo>
                  <a:pt x="7056" y="1079"/>
                  <a:pt x="7056" y="1079"/>
                  <a:pt x="7056" y="1079"/>
                </a:cubicBezTo>
                <a:cubicBezTo>
                  <a:pt x="7056" y="683"/>
                  <a:pt x="7056" y="683"/>
                  <a:pt x="7056" y="683"/>
                </a:cubicBezTo>
                <a:cubicBezTo>
                  <a:pt x="7056" y="607"/>
                  <a:pt x="7041" y="550"/>
                  <a:pt x="6964" y="550"/>
                </a:cubicBezTo>
                <a:cubicBezTo>
                  <a:pt x="6851" y="550"/>
                  <a:pt x="6795" y="664"/>
                  <a:pt x="6795" y="786"/>
                </a:cubicBezTo>
                <a:cubicBezTo>
                  <a:pt x="6795" y="955"/>
                  <a:pt x="6795" y="955"/>
                  <a:pt x="6795" y="955"/>
                </a:cubicBezTo>
                <a:cubicBezTo>
                  <a:pt x="6891" y="955"/>
                  <a:pt x="6891" y="955"/>
                  <a:pt x="6891" y="955"/>
                </a:cubicBezTo>
                <a:cubicBezTo>
                  <a:pt x="6891" y="1079"/>
                  <a:pt x="6891" y="1079"/>
                  <a:pt x="6891" y="1079"/>
                </a:cubicBezTo>
                <a:cubicBezTo>
                  <a:pt x="6631" y="1079"/>
                  <a:pt x="6631" y="1079"/>
                  <a:pt x="6631" y="1079"/>
                </a:cubicBezTo>
                <a:cubicBezTo>
                  <a:pt x="6631" y="683"/>
                  <a:pt x="6631" y="683"/>
                  <a:pt x="6631" y="683"/>
                </a:cubicBezTo>
                <a:cubicBezTo>
                  <a:pt x="6631" y="611"/>
                  <a:pt x="6619" y="550"/>
                  <a:pt x="6541" y="550"/>
                </a:cubicBezTo>
                <a:cubicBezTo>
                  <a:pt x="6423" y="550"/>
                  <a:pt x="6370" y="674"/>
                  <a:pt x="6370" y="794"/>
                </a:cubicBezTo>
                <a:lnTo>
                  <a:pt x="6370" y="955"/>
                </a:lnTo>
                <a:close/>
                <a:moveTo>
                  <a:pt x="8002" y="778"/>
                </a:moveTo>
                <a:cubicBezTo>
                  <a:pt x="8293" y="778"/>
                  <a:pt x="8293" y="778"/>
                  <a:pt x="8293" y="778"/>
                </a:cubicBezTo>
                <a:cubicBezTo>
                  <a:pt x="8351" y="952"/>
                  <a:pt x="8351" y="952"/>
                  <a:pt x="8351" y="952"/>
                </a:cubicBezTo>
                <a:cubicBezTo>
                  <a:pt x="8260" y="952"/>
                  <a:pt x="8260" y="952"/>
                  <a:pt x="8260" y="952"/>
                </a:cubicBezTo>
                <a:cubicBezTo>
                  <a:pt x="8260" y="1079"/>
                  <a:pt x="8260" y="1079"/>
                  <a:pt x="8260" y="1079"/>
                </a:cubicBezTo>
                <a:cubicBezTo>
                  <a:pt x="8608" y="1079"/>
                  <a:pt x="8608" y="1079"/>
                  <a:pt x="8608" y="1079"/>
                </a:cubicBezTo>
                <a:cubicBezTo>
                  <a:pt x="8608" y="952"/>
                  <a:pt x="8608" y="952"/>
                  <a:pt x="8608" y="952"/>
                </a:cubicBezTo>
                <a:cubicBezTo>
                  <a:pt x="8523" y="952"/>
                  <a:pt x="8523" y="952"/>
                  <a:pt x="8523" y="952"/>
                </a:cubicBezTo>
                <a:cubicBezTo>
                  <a:pt x="8245" y="154"/>
                  <a:pt x="8245" y="154"/>
                  <a:pt x="8245" y="154"/>
                </a:cubicBezTo>
                <a:cubicBezTo>
                  <a:pt x="8051" y="154"/>
                  <a:pt x="8051" y="154"/>
                  <a:pt x="8051" y="154"/>
                </a:cubicBezTo>
                <a:cubicBezTo>
                  <a:pt x="7773" y="952"/>
                  <a:pt x="7773" y="952"/>
                  <a:pt x="7773" y="952"/>
                </a:cubicBezTo>
                <a:cubicBezTo>
                  <a:pt x="7689" y="952"/>
                  <a:pt x="7689" y="952"/>
                  <a:pt x="7689" y="952"/>
                </a:cubicBezTo>
                <a:cubicBezTo>
                  <a:pt x="7689" y="1079"/>
                  <a:pt x="7689" y="1079"/>
                  <a:pt x="7689" y="1079"/>
                </a:cubicBezTo>
                <a:cubicBezTo>
                  <a:pt x="8035" y="1079"/>
                  <a:pt x="8035" y="1079"/>
                  <a:pt x="8035" y="1079"/>
                </a:cubicBezTo>
                <a:cubicBezTo>
                  <a:pt x="8035" y="952"/>
                  <a:pt x="8035" y="952"/>
                  <a:pt x="8035" y="952"/>
                </a:cubicBezTo>
                <a:cubicBezTo>
                  <a:pt x="7944" y="952"/>
                  <a:pt x="7944" y="952"/>
                  <a:pt x="7944" y="952"/>
                </a:cubicBezTo>
                <a:lnTo>
                  <a:pt x="8002" y="778"/>
                </a:lnTo>
                <a:close/>
                <a:moveTo>
                  <a:pt x="8129" y="383"/>
                </a:moveTo>
                <a:cubicBezTo>
                  <a:pt x="8142" y="338"/>
                  <a:pt x="8146" y="303"/>
                  <a:pt x="8146" y="303"/>
                </a:cubicBezTo>
                <a:cubicBezTo>
                  <a:pt x="8150" y="303"/>
                  <a:pt x="8150" y="303"/>
                  <a:pt x="8150" y="303"/>
                </a:cubicBezTo>
                <a:cubicBezTo>
                  <a:pt x="8150" y="303"/>
                  <a:pt x="8153" y="338"/>
                  <a:pt x="8167" y="383"/>
                </a:cubicBezTo>
                <a:cubicBezTo>
                  <a:pt x="8254" y="645"/>
                  <a:pt x="8254" y="645"/>
                  <a:pt x="8254" y="645"/>
                </a:cubicBezTo>
                <a:cubicBezTo>
                  <a:pt x="8041" y="645"/>
                  <a:pt x="8041" y="645"/>
                  <a:pt x="8041" y="645"/>
                </a:cubicBezTo>
                <a:lnTo>
                  <a:pt x="8129" y="383"/>
                </a:lnTo>
                <a:close/>
                <a:moveTo>
                  <a:pt x="9329" y="1079"/>
                </a:moveTo>
                <a:cubicBezTo>
                  <a:pt x="9329" y="955"/>
                  <a:pt x="9329" y="955"/>
                  <a:pt x="9329" y="955"/>
                </a:cubicBezTo>
                <a:cubicBezTo>
                  <a:pt x="9270" y="955"/>
                  <a:pt x="9270" y="955"/>
                  <a:pt x="9270" y="955"/>
                </a:cubicBezTo>
                <a:cubicBezTo>
                  <a:pt x="9251" y="955"/>
                  <a:pt x="9241" y="946"/>
                  <a:pt x="9241" y="927"/>
                </a:cubicBezTo>
                <a:cubicBezTo>
                  <a:pt x="9241" y="661"/>
                  <a:pt x="9241" y="661"/>
                  <a:pt x="9241" y="661"/>
                </a:cubicBezTo>
                <a:cubicBezTo>
                  <a:pt x="9241" y="491"/>
                  <a:pt x="9146" y="399"/>
                  <a:pt x="8967" y="399"/>
                </a:cubicBezTo>
                <a:cubicBezTo>
                  <a:pt x="8807" y="399"/>
                  <a:pt x="8704" y="481"/>
                  <a:pt x="8704" y="481"/>
                </a:cubicBezTo>
                <a:cubicBezTo>
                  <a:pt x="8765" y="596"/>
                  <a:pt x="8765" y="596"/>
                  <a:pt x="8765" y="596"/>
                </a:cubicBezTo>
                <a:cubicBezTo>
                  <a:pt x="8765" y="596"/>
                  <a:pt x="8854" y="532"/>
                  <a:pt x="8953" y="532"/>
                </a:cubicBezTo>
                <a:cubicBezTo>
                  <a:pt x="9022" y="532"/>
                  <a:pt x="9075" y="562"/>
                  <a:pt x="9075" y="647"/>
                </a:cubicBezTo>
                <a:cubicBezTo>
                  <a:pt x="9075" y="669"/>
                  <a:pt x="9075" y="669"/>
                  <a:pt x="9075" y="669"/>
                </a:cubicBezTo>
                <a:cubicBezTo>
                  <a:pt x="9034" y="669"/>
                  <a:pt x="9034" y="669"/>
                  <a:pt x="9034" y="669"/>
                </a:cubicBezTo>
                <a:cubicBezTo>
                  <a:pt x="8927" y="669"/>
                  <a:pt x="8660" y="690"/>
                  <a:pt x="8660" y="893"/>
                </a:cubicBezTo>
                <a:cubicBezTo>
                  <a:pt x="8660" y="1028"/>
                  <a:pt x="8766" y="1095"/>
                  <a:pt x="8880" y="1095"/>
                </a:cubicBezTo>
                <a:cubicBezTo>
                  <a:pt x="9034" y="1095"/>
                  <a:pt x="9090" y="967"/>
                  <a:pt x="9090" y="967"/>
                </a:cubicBezTo>
                <a:cubicBezTo>
                  <a:pt x="9092" y="967"/>
                  <a:pt x="9092" y="967"/>
                  <a:pt x="9092" y="967"/>
                </a:cubicBezTo>
                <a:cubicBezTo>
                  <a:pt x="9092" y="967"/>
                  <a:pt x="9088" y="980"/>
                  <a:pt x="9088" y="1001"/>
                </a:cubicBezTo>
                <a:cubicBezTo>
                  <a:pt x="9088" y="1009"/>
                  <a:pt x="9088" y="1009"/>
                  <a:pt x="9088" y="1009"/>
                </a:cubicBezTo>
                <a:cubicBezTo>
                  <a:pt x="9088" y="1047"/>
                  <a:pt x="9112" y="1079"/>
                  <a:pt x="9173" y="1079"/>
                </a:cubicBezTo>
                <a:lnTo>
                  <a:pt x="9329" y="1079"/>
                </a:lnTo>
                <a:close/>
                <a:moveTo>
                  <a:pt x="9077" y="791"/>
                </a:moveTo>
                <a:cubicBezTo>
                  <a:pt x="9077" y="875"/>
                  <a:pt x="9013" y="971"/>
                  <a:pt x="8923" y="971"/>
                </a:cubicBezTo>
                <a:cubicBezTo>
                  <a:pt x="8862" y="971"/>
                  <a:pt x="8826" y="929"/>
                  <a:pt x="8826" y="880"/>
                </a:cubicBezTo>
                <a:cubicBezTo>
                  <a:pt x="8826" y="780"/>
                  <a:pt x="8984" y="769"/>
                  <a:pt x="9049" y="769"/>
                </a:cubicBezTo>
                <a:cubicBezTo>
                  <a:pt x="9077" y="769"/>
                  <a:pt x="9077" y="769"/>
                  <a:pt x="9077" y="769"/>
                </a:cubicBezTo>
                <a:lnTo>
                  <a:pt x="9077" y="791"/>
                </a:lnTo>
                <a:close/>
                <a:moveTo>
                  <a:pt x="9977" y="686"/>
                </a:moveTo>
                <a:cubicBezTo>
                  <a:pt x="9977" y="605"/>
                  <a:pt x="9955" y="550"/>
                  <a:pt x="9872" y="550"/>
                </a:cubicBezTo>
                <a:cubicBezTo>
                  <a:pt x="9752" y="550"/>
                  <a:pt x="9681" y="665"/>
                  <a:pt x="9681" y="781"/>
                </a:cubicBezTo>
                <a:cubicBezTo>
                  <a:pt x="9681" y="955"/>
                  <a:pt x="9681" y="955"/>
                  <a:pt x="9681" y="955"/>
                </a:cubicBezTo>
                <a:cubicBezTo>
                  <a:pt x="9776" y="955"/>
                  <a:pt x="9776" y="955"/>
                  <a:pt x="9776" y="955"/>
                </a:cubicBezTo>
                <a:cubicBezTo>
                  <a:pt x="9776" y="1079"/>
                  <a:pt x="9776" y="1079"/>
                  <a:pt x="9776" y="1079"/>
                </a:cubicBezTo>
                <a:cubicBezTo>
                  <a:pt x="9419" y="1079"/>
                  <a:pt x="9419" y="1079"/>
                  <a:pt x="9419" y="1079"/>
                </a:cubicBezTo>
                <a:cubicBezTo>
                  <a:pt x="9419" y="955"/>
                  <a:pt x="9419" y="955"/>
                  <a:pt x="9419" y="955"/>
                </a:cubicBezTo>
                <a:cubicBezTo>
                  <a:pt x="9516" y="955"/>
                  <a:pt x="9516" y="955"/>
                  <a:pt x="9516" y="955"/>
                </a:cubicBezTo>
                <a:cubicBezTo>
                  <a:pt x="9516" y="567"/>
                  <a:pt x="9516" y="567"/>
                  <a:pt x="9516" y="567"/>
                </a:cubicBezTo>
                <a:cubicBezTo>
                  <a:pt x="9516" y="549"/>
                  <a:pt x="9505" y="538"/>
                  <a:pt x="9487" y="538"/>
                </a:cubicBezTo>
                <a:cubicBezTo>
                  <a:pt x="9413" y="538"/>
                  <a:pt x="9413" y="538"/>
                  <a:pt x="9413" y="538"/>
                </a:cubicBezTo>
                <a:cubicBezTo>
                  <a:pt x="9413" y="415"/>
                  <a:pt x="9413" y="415"/>
                  <a:pt x="9413" y="415"/>
                </a:cubicBezTo>
                <a:cubicBezTo>
                  <a:pt x="9587" y="415"/>
                  <a:pt x="9587" y="415"/>
                  <a:pt x="9587" y="415"/>
                </a:cubicBezTo>
                <a:cubicBezTo>
                  <a:pt x="9646" y="415"/>
                  <a:pt x="9673" y="442"/>
                  <a:pt x="9673" y="489"/>
                </a:cubicBezTo>
                <a:cubicBezTo>
                  <a:pt x="9673" y="519"/>
                  <a:pt x="9673" y="519"/>
                  <a:pt x="9673" y="519"/>
                </a:cubicBezTo>
                <a:cubicBezTo>
                  <a:pt x="9673" y="533"/>
                  <a:pt x="9671" y="548"/>
                  <a:pt x="9671" y="548"/>
                </a:cubicBezTo>
                <a:cubicBezTo>
                  <a:pt x="9673" y="548"/>
                  <a:pt x="9673" y="548"/>
                  <a:pt x="9673" y="548"/>
                </a:cubicBezTo>
                <a:cubicBezTo>
                  <a:pt x="9681" y="527"/>
                  <a:pt x="9752" y="399"/>
                  <a:pt x="9918" y="399"/>
                </a:cubicBezTo>
                <a:cubicBezTo>
                  <a:pt x="10061" y="399"/>
                  <a:pt x="10141" y="476"/>
                  <a:pt x="10141" y="652"/>
                </a:cubicBezTo>
                <a:cubicBezTo>
                  <a:pt x="10141" y="955"/>
                  <a:pt x="10141" y="955"/>
                  <a:pt x="10141" y="955"/>
                </a:cubicBezTo>
                <a:cubicBezTo>
                  <a:pt x="10238" y="955"/>
                  <a:pt x="10238" y="955"/>
                  <a:pt x="10238" y="955"/>
                </a:cubicBezTo>
                <a:cubicBezTo>
                  <a:pt x="10238" y="1079"/>
                  <a:pt x="10238" y="1079"/>
                  <a:pt x="10238" y="1079"/>
                </a:cubicBezTo>
                <a:cubicBezTo>
                  <a:pt x="9977" y="1079"/>
                  <a:pt x="9977" y="1079"/>
                  <a:pt x="9977" y="1079"/>
                </a:cubicBezTo>
                <a:lnTo>
                  <a:pt x="9977" y="686"/>
                </a:lnTo>
                <a:close/>
                <a:moveTo>
                  <a:pt x="1598" y="938"/>
                </a:moveTo>
                <a:cubicBezTo>
                  <a:pt x="1598" y="1378"/>
                  <a:pt x="1239" y="1737"/>
                  <a:pt x="799" y="1737"/>
                </a:cubicBezTo>
                <a:cubicBezTo>
                  <a:pt x="358" y="1737"/>
                  <a:pt x="0" y="1378"/>
                  <a:pt x="0" y="938"/>
                </a:cubicBezTo>
                <a:cubicBezTo>
                  <a:pt x="0" y="558"/>
                  <a:pt x="270" y="228"/>
                  <a:pt x="643" y="154"/>
                </a:cubicBezTo>
                <a:cubicBezTo>
                  <a:pt x="651" y="153"/>
                  <a:pt x="651" y="153"/>
                  <a:pt x="651" y="153"/>
                </a:cubicBezTo>
                <a:cubicBezTo>
                  <a:pt x="651" y="259"/>
                  <a:pt x="651" y="259"/>
                  <a:pt x="651" y="259"/>
                </a:cubicBezTo>
                <a:cubicBezTo>
                  <a:pt x="646" y="260"/>
                  <a:pt x="646" y="260"/>
                  <a:pt x="646" y="260"/>
                </a:cubicBezTo>
                <a:cubicBezTo>
                  <a:pt x="332" y="331"/>
                  <a:pt x="104" y="616"/>
                  <a:pt x="104" y="938"/>
                </a:cubicBezTo>
                <a:cubicBezTo>
                  <a:pt x="104" y="1321"/>
                  <a:pt x="416" y="1633"/>
                  <a:pt x="799" y="1633"/>
                </a:cubicBezTo>
                <a:cubicBezTo>
                  <a:pt x="1182" y="1633"/>
                  <a:pt x="1494" y="1321"/>
                  <a:pt x="1494" y="938"/>
                </a:cubicBezTo>
                <a:cubicBezTo>
                  <a:pt x="1494" y="613"/>
                  <a:pt x="1273" y="334"/>
                  <a:pt x="956" y="261"/>
                </a:cubicBezTo>
                <a:cubicBezTo>
                  <a:pt x="951" y="260"/>
                  <a:pt x="951" y="260"/>
                  <a:pt x="951" y="260"/>
                </a:cubicBezTo>
                <a:cubicBezTo>
                  <a:pt x="951" y="153"/>
                  <a:pt x="951" y="153"/>
                  <a:pt x="951" y="153"/>
                </a:cubicBezTo>
                <a:cubicBezTo>
                  <a:pt x="959" y="155"/>
                  <a:pt x="959" y="155"/>
                  <a:pt x="959" y="155"/>
                </a:cubicBezTo>
                <a:cubicBezTo>
                  <a:pt x="1329" y="231"/>
                  <a:pt x="1598" y="560"/>
                  <a:pt x="1598" y="938"/>
                </a:cubicBezTo>
                <a:close/>
                <a:moveTo>
                  <a:pt x="1137" y="1161"/>
                </a:moveTo>
                <a:cubicBezTo>
                  <a:pt x="1181" y="1095"/>
                  <a:pt x="1205" y="1017"/>
                  <a:pt x="1205" y="938"/>
                </a:cubicBezTo>
                <a:cubicBezTo>
                  <a:pt x="1205" y="774"/>
                  <a:pt x="1107" y="627"/>
                  <a:pt x="955" y="563"/>
                </a:cubicBezTo>
                <a:cubicBezTo>
                  <a:pt x="951" y="562"/>
                  <a:pt x="951" y="562"/>
                  <a:pt x="951" y="562"/>
                </a:cubicBezTo>
                <a:cubicBezTo>
                  <a:pt x="951" y="451"/>
                  <a:pt x="951" y="451"/>
                  <a:pt x="951" y="451"/>
                </a:cubicBezTo>
                <a:cubicBezTo>
                  <a:pt x="960" y="454"/>
                  <a:pt x="960" y="454"/>
                  <a:pt x="960" y="454"/>
                </a:cubicBezTo>
                <a:cubicBezTo>
                  <a:pt x="1168" y="524"/>
                  <a:pt x="1309" y="718"/>
                  <a:pt x="1309" y="938"/>
                </a:cubicBezTo>
                <a:cubicBezTo>
                  <a:pt x="1309" y="1036"/>
                  <a:pt x="1280" y="1131"/>
                  <a:pt x="1227" y="1214"/>
                </a:cubicBezTo>
                <a:cubicBezTo>
                  <a:pt x="1224" y="1219"/>
                  <a:pt x="1224" y="1219"/>
                  <a:pt x="1224" y="1219"/>
                </a:cubicBezTo>
                <a:cubicBezTo>
                  <a:pt x="1134" y="1167"/>
                  <a:pt x="1134" y="1167"/>
                  <a:pt x="1134" y="1167"/>
                </a:cubicBezTo>
                <a:lnTo>
                  <a:pt x="1137" y="1161"/>
                </a:lnTo>
                <a:close/>
                <a:moveTo>
                  <a:pt x="739" y="750"/>
                </a:moveTo>
                <a:cubicBezTo>
                  <a:pt x="739" y="67"/>
                  <a:pt x="739" y="67"/>
                  <a:pt x="739" y="67"/>
                </a:cubicBezTo>
                <a:cubicBezTo>
                  <a:pt x="739" y="30"/>
                  <a:pt x="769" y="0"/>
                  <a:pt x="806" y="0"/>
                </a:cubicBezTo>
                <a:cubicBezTo>
                  <a:pt x="844" y="0"/>
                  <a:pt x="874" y="30"/>
                  <a:pt x="874" y="67"/>
                </a:cubicBezTo>
                <a:cubicBezTo>
                  <a:pt x="874" y="750"/>
                  <a:pt x="874" y="750"/>
                  <a:pt x="874" y="750"/>
                </a:cubicBezTo>
                <a:cubicBezTo>
                  <a:pt x="874" y="788"/>
                  <a:pt x="844" y="818"/>
                  <a:pt x="806" y="818"/>
                </a:cubicBezTo>
                <a:cubicBezTo>
                  <a:pt x="769" y="818"/>
                  <a:pt x="739" y="788"/>
                  <a:pt x="739" y="750"/>
                </a:cubicBezTo>
                <a:close/>
                <a:moveTo>
                  <a:pt x="859" y="1249"/>
                </a:moveTo>
                <a:cubicBezTo>
                  <a:pt x="954" y="1249"/>
                  <a:pt x="954" y="1249"/>
                  <a:pt x="954" y="1249"/>
                </a:cubicBezTo>
                <a:cubicBezTo>
                  <a:pt x="974" y="1249"/>
                  <a:pt x="989" y="1265"/>
                  <a:pt x="989" y="1284"/>
                </a:cubicBezTo>
                <a:cubicBezTo>
                  <a:pt x="989" y="1303"/>
                  <a:pt x="974" y="1319"/>
                  <a:pt x="955" y="1319"/>
                </a:cubicBezTo>
                <a:cubicBezTo>
                  <a:pt x="859" y="1319"/>
                  <a:pt x="859" y="1319"/>
                  <a:pt x="859" y="1319"/>
                </a:cubicBezTo>
                <a:cubicBezTo>
                  <a:pt x="859" y="1398"/>
                  <a:pt x="859" y="1398"/>
                  <a:pt x="859" y="1398"/>
                </a:cubicBezTo>
                <a:cubicBezTo>
                  <a:pt x="955" y="1398"/>
                  <a:pt x="955" y="1398"/>
                  <a:pt x="955" y="1398"/>
                </a:cubicBezTo>
                <a:cubicBezTo>
                  <a:pt x="974" y="1398"/>
                  <a:pt x="990" y="1414"/>
                  <a:pt x="990" y="1433"/>
                </a:cubicBezTo>
                <a:cubicBezTo>
                  <a:pt x="990" y="1452"/>
                  <a:pt x="974" y="1468"/>
                  <a:pt x="955" y="1468"/>
                </a:cubicBezTo>
                <a:cubicBezTo>
                  <a:pt x="860" y="1468"/>
                  <a:pt x="860" y="1468"/>
                  <a:pt x="860" y="1468"/>
                </a:cubicBezTo>
                <a:cubicBezTo>
                  <a:pt x="860" y="1515"/>
                  <a:pt x="860" y="1515"/>
                  <a:pt x="860" y="1515"/>
                </a:cubicBezTo>
                <a:cubicBezTo>
                  <a:pt x="860" y="1520"/>
                  <a:pt x="856" y="1524"/>
                  <a:pt x="851" y="1524"/>
                </a:cubicBezTo>
                <a:cubicBezTo>
                  <a:pt x="749" y="1524"/>
                  <a:pt x="749" y="1524"/>
                  <a:pt x="749" y="1524"/>
                </a:cubicBezTo>
                <a:cubicBezTo>
                  <a:pt x="681" y="1524"/>
                  <a:pt x="600" y="1482"/>
                  <a:pt x="589" y="1392"/>
                </a:cubicBezTo>
                <a:cubicBezTo>
                  <a:pt x="588" y="1391"/>
                  <a:pt x="587" y="1391"/>
                  <a:pt x="586" y="1390"/>
                </a:cubicBezTo>
                <a:cubicBezTo>
                  <a:pt x="585" y="1391"/>
                  <a:pt x="585" y="1391"/>
                  <a:pt x="585" y="1391"/>
                </a:cubicBezTo>
                <a:cubicBezTo>
                  <a:pt x="582" y="1398"/>
                  <a:pt x="582" y="1398"/>
                  <a:pt x="582" y="1398"/>
                </a:cubicBezTo>
                <a:cubicBezTo>
                  <a:pt x="576" y="1395"/>
                  <a:pt x="576" y="1395"/>
                  <a:pt x="576" y="1395"/>
                </a:cubicBezTo>
                <a:cubicBezTo>
                  <a:pt x="399" y="1308"/>
                  <a:pt x="289" y="1133"/>
                  <a:pt x="289" y="938"/>
                </a:cubicBezTo>
                <a:cubicBezTo>
                  <a:pt x="289" y="716"/>
                  <a:pt x="431" y="521"/>
                  <a:pt x="642" y="453"/>
                </a:cubicBezTo>
                <a:cubicBezTo>
                  <a:pt x="651" y="450"/>
                  <a:pt x="651" y="450"/>
                  <a:pt x="651" y="450"/>
                </a:cubicBezTo>
                <a:cubicBezTo>
                  <a:pt x="651" y="560"/>
                  <a:pt x="651" y="560"/>
                  <a:pt x="651" y="560"/>
                </a:cubicBezTo>
                <a:cubicBezTo>
                  <a:pt x="647" y="562"/>
                  <a:pt x="647" y="562"/>
                  <a:pt x="647" y="562"/>
                </a:cubicBezTo>
                <a:cubicBezTo>
                  <a:pt x="493" y="624"/>
                  <a:pt x="393" y="772"/>
                  <a:pt x="393" y="938"/>
                </a:cubicBezTo>
                <a:cubicBezTo>
                  <a:pt x="393" y="1083"/>
                  <a:pt x="471" y="1216"/>
                  <a:pt x="597" y="1289"/>
                </a:cubicBezTo>
                <a:cubicBezTo>
                  <a:pt x="606" y="1265"/>
                  <a:pt x="606" y="1265"/>
                  <a:pt x="606" y="1265"/>
                </a:cubicBezTo>
                <a:cubicBezTo>
                  <a:pt x="608" y="1283"/>
                  <a:pt x="608" y="1283"/>
                  <a:pt x="608" y="1283"/>
                </a:cubicBezTo>
                <a:cubicBezTo>
                  <a:pt x="637" y="1227"/>
                  <a:pt x="693" y="1194"/>
                  <a:pt x="748" y="1194"/>
                </a:cubicBezTo>
                <a:cubicBezTo>
                  <a:pt x="850" y="1194"/>
                  <a:pt x="850" y="1194"/>
                  <a:pt x="850" y="1194"/>
                </a:cubicBezTo>
                <a:cubicBezTo>
                  <a:pt x="855" y="1194"/>
                  <a:pt x="859" y="1198"/>
                  <a:pt x="859" y="1202"/>
                </a:cubicBezTo>
                <a:lnTo>
                  <a:pt x="859" y="1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861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09601" y="1727200"/>
            <a:ext cx="7778751" cy="40830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Tekengebied 1@3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08" y="6125633"/>
            <a:ext cx="684245" cy="6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0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EF353F3-354A-4AD3-9F00-DF1F8F48C0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86F7-365C-4818-9418-84DFA7A17106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413AABE-791F-4981-9D23-70616E5EFEA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DCC1-7084-44F3-9A05-E1F7F6E43B54}" type="datetime1">
              <a:rPr lang="nl-NL" altLang="nl-NL"/>
              <a:pPr>
                <a:defRPr/>
              </a:pPr>
              <a:t>22-5-2026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78CABD8-AECB-4FF1-918C-AAF7A74913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3008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dia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07EE9A8-ED10-49D2-A7FE-1B89F3630906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6094413" y="0"/>
            <a:ext cx="6096000" cy="6858000"/>
          </a:xfrm>
          <a:prstGeom prst="rect">
            <a:avLst/>
          </a:prstGeom>
          <a:solidFill>
            <a:srgbClr val="ED7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ame 2">
            <a:extLst>
              <a:ext uri="{FF2B5EF4-FFF2-40B4-BE49-F238E27FC236}">
                <a16:creationId xmlns:a16="http://schemas.microsoft.com/office/drawing/2014/main" id="{D16D4C4B-9A9D-4D19-9185-F2C9B1A5E82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550275" y="5989638"/>
            <a:ext cx="3251200" cy="595313"/>
          </a:xfrm>
          <a:custGeom>
            <a:avLst/>
            <a:gdLst>
              <a:gd name="T0" fmla="*/ 7447 w 10241"/>
              <a:gd name="T1" fmla="*/ 1607 h 1876"/>
              <a:gd name="T2" fmla="*/ 7683 w 10241"/>
              <a:gd name="T3" fmla="*/ 1331 h 1876"/>
              <a:gd name="T4" fmla="*/ 7606 w 10241"/>
              <a:gd name="T5" fmla="*/ 1707 h 1876"/>
              <a:gd name="T6" fmla="*/ 7499 w 10241"/>
              <a:gd name="T7" fmla="*/ 1452 h 1876"/>
              <a:gd name="T8" fmla="*/ 7756 w 10241"/>
              <a:gd name="T9" fmla="*/ 1642 h 1876"/>
              <a:gd name="T10" fmla="*/ 7885 w 10241"/>
              <a:gd name="T11" fmla="*/ 1452 h 1876"/>
              <a:gd name="T12" fmla="*/ 6603 w 10241"/>
              <a:gd name="T13" fmla="*/ 1445 h 1876"/>
              <a:gd name="T14" fmla="*/ 6518 w 10241"/>
              <a:gd name="T15" fmla="*/ 1807 h 1876"/>
              <a:gd name="T16" fmla="*/ 6734 w 10241"/>
              <a:gd name="T17" fmla="*/ 1452 h 1876"/>
              <a:gd name="T18" fmla="*/ 9815 w 10241"/>
              <a:gd name="T19" fmla="*/ 1392 h 1876"/>
              <a:gd name="T20" fmla="*/ 7092 w 10241"/>
              <a:gd name="T21" fmla="*/ 1675 h 1876"/>
              <a:gd name="T22" fmla="*/ 7061 w 10241"/>
              <a:gd name="T23" fmla="*/ 1570 h 1876"/>
              <a:gd name="T24" fmla="*/ 9816 w 10241"/>
              <a:gd name="T25" fmla="*/ 1497 h 1876"/>
              <a:gd name="T26" fmla="*/ 9092 w 10241"/>
              <a:gd name="T27" fmla="*/ 1717 h 1876"/>
              <a:gd name="T28" fmla="*/ 8965 w 10241"/>
              <a:gd name="T29" fmla="*/ 1491 h 1876"/>
              <a:gd name="T30" fmla="*/ 9253 w 10241"/>
              <a:gd name="T31" fmla="*/ 1707 h 1876"/>
              <a:gd name="T32" fmla="*/ 9145 w 10241"/>
              <a:gd name="T33" fmla="*/ 1497 h 1876"/>
              <a:gd name="T34" fmla="*/ 8731 w 10241"/>
              <a:gd name="T35" fmla="*/ 1707 h 1876"/>
              <a:gd name="T36" fmla="*/ 8564 w 10241"/>
              <a:gd name="T37" fmla="*/ 1707 h 1876"/>
              <a:gd name="T38" fmla="*/ 8410 w 10241"/>
              <a:gd name="T39" fmla="*/ 1452 h 1876"/>
              <a:gd name="T40" fmla="*/ 8731 w 10241"/>
              <a:gd name="T41" fmla="*/ 1707 h 1876"/>
              <a:gd name="T42" fmla="*/ 9621 w 10241"/>
              <a:gd name="T43" fmla="*/ 1699 h 1876"/>
              <a:gd name="T44" fmla="*/ 9677 w 10241"/>
              <a:gd name="T45" fmla="*/ 1508 h 1876"/>
              <a:gd name="T46" fmla="*/ 9536 w 10241"/>
              <a:gd name="T47" fmla="*/ 1495 h 1876"/>
              <a:gd name="T48" fmla="*/ 8242 w 10241"/>
              <a:gd name="T49" fmla="*/ 1709 h 1876"/>
              <a:gd name="T50" fmla="*/ 8141 w 10241"/>
              <a:gd name="T51" fmla="*/ 1570 h 1876"/>
              <a:gd name="T52" fmla="*/ 10021 w 10241"/>
              <a:gd name="T53" fmla="*/ 1607 h 1876"/>
              <a:gd name="T54" fmla="*/ 2381 w 10241"/>
              <a:gd name="T55" fmla="*/ 154 h 1876"/>
              <a:gd name="T56" fmla="*/ 2623 w 10241"/>
              <a:gd name="T57" fmla="*/ 778 h 1876"/>
              <a:gd name="T58" fmla="*/ 2371 w 10241"/>
              <a:gd name="T59" fmla="*/ 645 h 1876"/>
              <a:gd name="T60" fmla="*/ 3504 w 10241"/>
              <a:gd name="T61" fmla="*/ 408 h 1876"/>
              <a:gd name="T62" fmla="*/ 3008 w 10241"/>
              <a:gd name="T63" fmla="*/ 955 h 1876"/>
              <a:gd name="T64" fmla="*/ 3263 w 10241"/>
              <a:gd name="T65" fmla="*/ 534 h 1876"/>
              <a:gd name="T66" fmla="*/ 4146 w 10241"/>
              <a:gd name="T67" fmla="*/ 686 h 1876"/>
              <a:gd name="T68" fmla="*/ 3684 w 10241"/>
              <a:gd name="T69" fmla="*/ 955 h 1876"/>
              <a:gd name="T70" fmla="*/ 3839 w 10241"/>
              <a:gd name="T71" fmla="*/ 548 h 1876"/>
              <a:gd name="T72" fmla="*/ 5030 w 10241"/>
              <a:gd name="T73" fmla="*/ 1079 h 1876"/>
              <a:gd name="T74" fmla="*/ 4474 w 10241"/>
              <a:gd name="T75" fmla="*/ 955 h 1876"/>
              <a:gd name="T76" fmla="*/ 4735 w 10241"/>
              <a:gd name="T77" fmla="*/ 533 h 1876"/>
              <a:gd name="T78" fmla="*/ 5928 w 10241"/>
              <a:gd name="T79" fmla="*/ 885 h 1876"/>
              <a:gd name="T80" fmla="*/ 5829 w 10241"/>
              <a:gd name="T81" fmla="*/ 673 h 1876"/>
              <a:gd name="T82" fmla="*/ 6204 w 10241"/>
              <a:gd name="T83" fmla="*/ 566 h 1876"/>
              <a:gd name="T84" fmla="*/ 6362 w 10241"/>
              <a:gd name="T85" fmla="*/ 548 h 1876"/>
              <a:gd name="T86" fmla="*/ 7317 w 10241"/>
              <a:gd name="T87" fmla="*/ 1079 h 1876"/>
              <a:gd name="T88" fmla="*/ 6631 w 10241"/>
              <a:gd name="T89" fmla="*/ 1079 h 1876"/>
              <a:gd name="T90" fmla="*/ 8260 w 10241"/>
              <a:gd name="T91" fmla="*/ 952 h 1876"/>
              <a:gd name="T92" fmla="*/ 7689 w 10241"/>
              <a:gd name="T93" fmla="*/ 952 h 1876"/>
              <a:gd name="T94" fmla="*/ 8150 w 10241"/>
              <a:gd name="T95" fmla="*/ 303 h 1876"/>
              <a:gd name="T96" fmla="*/ 9241 w 10241"/>
              <a:gd name="T97" fmla="*/ 927 h 1876"/>
              <a:gd name="T98" fmla="*/ 9034 w 10241"/>
              <a:gd name="T99" fmla="*/ 669 h 1876"/>
              <a:gd name="T100" fmla="*/ 9329 w 10241"/>
              <a:gd name="T101" fmla="*/ 1079 h 1876"/>
              <a:gd name="T102" fmla="*/ 9872 w 10241"/>
              <a:gd name="T103" fmla="*/ 550 h 1876"/>
              <a:gd name="T104" fmla="*/ 9516 w 10241"/>
              <a:gd name="T105" fmla="*/ 567 h 1876"/>
              <a:gd name="T106" fmla="*/ 9673 w 10241"/>
              <a:gd name="T107" fmla="*/ 548 h 1876"/>
              <a:gd name="T108" fmla="*/ 1598 w 10241"/>
              <a:gd name="T109" fmla="*/ 938 h 1876"/>
              <a:gd name="T110" fmla="*/ 799 w 10241"/>
              <a:gd name="T111" fmla="*/ 1633 h 1876"/>
              <a:gd name="T112" fmla="*/ 1205 w 10241"/>
              <a:gd name="T113" fmla="*/ 938 h 1876"/>
              <a:gd name="T114" fmla="*/ 1134 w 10241"/>
              <a:gd name="T115" fmla="*/ 1167 h 1876"/>
              <a:gd name="T116" fmla="*/ 739 w 10241"/>
              <a:gd name="T117" fmla="*/ 750 h 1876"/>
              <a:gd name="T118" fmla="*/ 990 w 10241"/>
              <a:gd name="T119" fmla="*/ 1433 h 1876"/>
              <a:gd name="T120" fmla="*/ 585 w 10241"/>
              <a:gd name="T121" fmla="*/ 1391 h 1876"/>
              <a:gd name="T122" fmla="*/ 393 w 10241"/>
              <a:gd name="T123" fmla="*/ 938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41" h="1876">
                <a:moveTo>
                  <a:pt x="7319" y="1445"/>
                </a:moveTo>
                <a:cubicBezTo>
                  <a:pt x="7234" y="1445"/>
                  <a:pt x="7169" y="1507"/>
                  <a:pt x="7169" y="1602"/>
                </a:cubicBezTo>
                <a:cubicBezTo>
                  <a:pt x="7169" y="1691"/>
                  <a:pt x="7234" y="1759"/>
                  <a:pt x="7328" y="1759"/>
                </a:cubicBezTo>
                <a:cubicBezTo>
                  <a:pt x="7399" y="1759"/>
                  <a:pt x="7444" y="1717"/>
                  <a:pt x="7444" y="1717"/>
                </a:cubicBezTo>
                <a:cubicBezTo>
                  <a:pt x="7421" y="1675"/>
                  <a:pt x="7421" y="1675"/>
                  <a:pt x="7421" y="1675"/>
                </a:cubicBezTo>
                <a:cubicBezTo>
                  <a:pt x="7421" y="1675"/>
                  <a:pt x="7383" y="1709"/>
                  <a:pt x="7331" y="1709"/>
                </a:cubicBezTo>
                <a:cubicBezTo>
                  <a:pt x="7278" y="1709"/>
                  <a:pt x="7231" y="1673"/>
                  <a:pt x="7228" y="1607"/>
                </a:cubicBezTo>
                <a:cubicBezTo>
                  <a:pt x="7447" y="1607"/>
                  <a:pt x="7447" y="1607"/>
                  <a:pt x="7447" y="1607"/>
                </a:cubicBezTo>
                <a:cubicBezTo>
                  <a:pt x="7447" y="1607"/>
                  <a:pt x="7448" y="1593"/>
                  <a:pt x="7448" y="1585"/>
                </a:cubicBezTo>
                <a:cubicBezTo>
                  <a:pt x="7448" y="1508"/>
                  <a:pt x="7404" y="1445"/>
                  <a:pt x="7319" y="1445"/>
                </a:cubicBezTo>
                <a:close/>
                <a:moveTo>
                  <a:pt x="7230" y="1570"/>
                </a:moveTo>
                <a:cubicBezTo>
                  <a:pt x="7238" y="1520"/>
                  <a:pt x="7274" y="1491"/>
                  <a:pt x="7318" y="1491"/>
                </a:cubicBezTo>
                <a:cubicBezTo>
                  <a:pt x="7355" y="1491"/>
                  <a:pt x="7387" y="1518"/>
                  <a:pt x="7389" y="1570"/>
                </a:cubicBezTo>
                <a:lnTo>
                  <a:pt x="7230" y="1570"/>
                </a:lnTo>
                <a:close/>
                <a:moveTo>
                  <a:pt x="7656" y="1330"/>
                </a:moveTo>
                <a:cubicBezTo>
                  <a:pt x="7672" y="1330"/>
                  <a:pt x="7683" y="1331"/>
                  <a:pt x="7683" y="1331"/>
                </a:cubicBezTo>
                <a:cubicBezTo>
                  <a:pt x="7683" y="1379"/>
                  <a:pt x="7683" y="1379"/>
                  <a:pt x="7683" y="1379"/>
                </a:cubicBezTo>
                <a:cubicBezTo>
                  <a:pt x="7683" y="1379"/>
                  <a:pt x="7676" y="1377"/>
                  <a:pt x="7662" y="1377"/>
                </a:cubicBezTo>
                <a:cubicBezTo>
                  <a:pt x="7643" y="1377"/>
                  <a:pt x="7606" y="1382"/>
                  <a:pt x="7606" y="1436"/>
                </a:cubicBezTo>
                <a:cubicBezTo>
                  <a:pt x="7606" y="1452"/>
                  <a:pt x="7606" y="1452"/>
                  <a:pt x="7606" y="1452"/>
                </a:cubicBezTo>
                <a:cubicBezTo>
                  <a:pt x="7678" y="1452"/>
                  <a:pt x="7678" y="1452"/>
                  <a:pt x="7678" y="1452"/>
                </a:cubicBezTo>
                <a:cubicBezTo>
                  <a:pt x="7678" y="1497"/>
                  <a:pt x="7678" y="1497"/>
                  <a:pt x="7678" y="1497"/>
                </a:cubicBezTo>
                <a:cubicBezTo>
                  <a:pt x="7606" y="1497"/>
                  <a:pt x="7606" y="1497"/>
                  <a:pt x="7606" y="1497"/>
                </a:cubicBezTo>
                <a:cubicBezTo>
                  <a:pt x="7606" y="1707"/>
                  <a:pt x="7606" y="1707"/>
                  <a:pt x="7606" y="1707"/>
                </a:cubicBezTo>
                <a:cubicBezTo>
                  <a:pt x="7661" y="1707"/>
                  <a:pt x="7661" y="1707"/>
                  <a:pt x="7661" y="1707"/>
                </a:cubicBezTo>
                <a:cubicBezTo>
                  <a:pt x="7661" y="1752"/>
                  <a:pt x="7661" y="1752"/>
                  <a:pt x="7661" y="1752"/>
                </a:cubicBezTo>
                <a:cubicBezTo>
                  <a:pt x="7502" y="1752"/>
                  <a:pt x="7502" y="1752"/>
                  <a:pt x="7502" y="1752"/>
                </a:cubicBezTo>
                <a:cubicBezTo>
                  <a:pt x="7502" y="1707"/>
                  <a:pt x="7502" y="1707"/>
                  <a:pt x="7502" y="1707"/>
                </a:cubicBezTo>
                <a:cubicBezTo>
                  <a:pt x="7548" y="1707"/>
                  <a:pt x="7548" y="1707"/>
                  <a:pt x="7548" y="1707"/>
                </a:cubicBezTo>
                <a:cubicBezTo>
                  <a:pt x="7548" y="1497"/>
                  <a:pt x="7548" y="1497"/>
                  <a:pt x="7548" y="1497"/>
                </a:cubicBezTo>
                <a:cubicBezTo>
                  <a:pt x="7499" y="1497"/>
                  <a:pt x="7499" y="1497"/>
                  <a:pt x="7499" y="1497"/>
                </a:cubicBezTo>
                <a:cubicBezTo>
                  <a:pt x="7499" y="1452"/>
                  <a:pt x="7499" y="1452"/>
                  <a:pt x="7499" y="1452"/>
                </a:cubicBezTo>
                <a:cubicBezTo>
                  <a:pt x="7548" y="1452"/>
                  <a:pt x="7548" y="1452"/>
                  <a:pt x="7548" y="1452"/>
                </a:cubicBezTo>
                <a:cubicBezTo>
                  <a:pt x="7548" y="1437"/>
                  <a:pt x="7548" y="1437"/>
                  <a:pt x="7548" y="1437"/>
                </a:cubicBezTo>
                <a:cubicBezTo>
                  <a:pt x="7548" y="1341"/>
                  <a:pt x="7621" y="1330"/>
                  <a:pt x="7656" y="1330"/>
                </a:cubicBezTo>
                <a:close/>
                <a:moveTo>
                  <a:pt x="7877" y="1705"/>
                </a:moveTo>
                <a:cubicBezTo>
                  <a:pt x="7886" y="1705"/>
                  <a:pt x="7891" y="1705"/>
                  <a:pt x="7891" y="1705"/>
                </a:cubicBezTo>
                <a:cubicBezTo>
                  <a:pt x="7891" y="1753"/>
                  <a:pt x="7891" y="1753"/>
                  <a:pt x="7891" y="1753"/>
                </a:cubicBezTo>
                <a:cubicBezTo>
                  <a:pt x="7891" y="1753"/>
                  <a:pt x="7883" y="1754"/>
                  <a:pt x="7870" y="1754"/>
                </a:cubicBezTo>
                <a:cubicBezTo>
                  <a:pt x="7832" y="1754"/>
                  <a:pt x="7756" y="1742"/>
                  <a:pt x="7756" y="1642"/>
                </a:cubicBezTo>
                <a:cubicBezTo>
                  <a:pt x="7756" y="1497"/>
                  <a:pt x="7756" y="1497"/>
                  <a:pt x="7756" y="1497"/>
                </a:cubicBezTo>
                <a:cubicBezTo>
                  <a:pt x="7706" y="1497"/>
                  <a:pt x="7706" y="1497"/>
                  <a:pt x="7706" y="1497"/>
                </a:cubicBezTo>
                <a:cubicBezTo>
                  <a:pt x="7706" y="1452"/>
                  <a:pt x="7706" y="1452"/>
                  <a:pt x="7706" y="1452"/>
                </a:cubicBezTo>
                <a:cubicBezTo>
                  <a:pt x="7757" y="1452"/>
                  <a:pt x="7757" y="1452"/>
                  <a:pt x="7757" y="1452"/>
                </a:cubicBezTo>
                <a:cubicBezTo>
                  <a:pt x="7757" y="1370"/>
                  <a:pt x="7757" y="1370"/>
                  <a:pt x="7757" y="1370"/>
                </a:cubicBezTo>
                <a:cubicBezTo>
                  <a:pt x="7813" y="1370"/>
                  <a:pt x="7813" y="1370"/>
                  <a:pt x="7813" y="1370"/>
                </a:cubicBezTo>
                <a:cubicBezTo>
                  <a:pt x="7813" y="1452"/>
                  <a:pt x="7813" y="1452"/>
                  <a:pt x="7813" y="1452"/>
                </a:cubicBezTo>
                <a:cubicBezTo>
                  <a:pt x="7885" y="1452"/>
                  <a:pt x="7885" y="1452"/>
                  <a:pt x="7885" y="1452"/>
                </a:cubicBezTo>
                <a:cubicBezTo>
                  <a:pt x="7885" y="1497"/>
                  <a:pt x="7885" y="1497"/>
                  <a:pt x="7885" y="1497"/>
                </a:cubicBezTo>
                <a:cubicBezTo>
                  <a:pt x="7813" y="1497"/>
                  <a:pt x="7813" y="1497"/>
                  <a:pt x="7813" y="1497"/>
                </a:cubicBezTo>
                <a:cubicBezTo>
                  <a:pt x="7813" y="1637"/>
                  <a:pt x="7813" y="1637"/>
                  <a:pt x="7813" y="1637"/>
                </a:cubicBezTo>
                <a:cubicBezTo>
                  <a:pt x="7813" y="1698"/>
                  <a:pt x="7855" y="1705"/>
                  <a:pt x="7877" y="1705"/>
                </a:cubicBezTo>
                <a:close/>
                <a:moveTo>
                  <a:pt x="6700" y="1482"/>
                </a:moveTo>
                <a:cubicBezTo>
                  <a:pt x="6700" y="1490"/>
                  <a:pt x="6701" y="1494"/>
                  <a:pt x="6701" y="1494"/>
                </a:cubicBezTo>
                <a:cubicBezTo>
                  <a:pt x="6700" y="1494"/>
                  <a:pt x="6700" y="1494"/>
                  <a:pt x="6700" y="1494"/>
                </a:cubicBezTo>
                <a:cubicBezTo>
                  <a:pt x="6683" y="1460"/>
                  <a:pt x="6642" y="1445"/>
                  <a:pt x="6603" y="1445"/>
                </a:cubicBezTo>
                <a:cubicBezTo>
                  <a:pt x="6519" y="1445"/>
                  <a:pt x="6471" y="1509"/>
                  <a:pt x="6471" y="1595"/>
                </a:cubicBezTo>
                <a:cubicBezTo>
                  <a:pt x="6471" y="1681"/>
                  <a:pt x="6522" y="1748"/>
                  <a:pt x="6605" y="1748"/>
                </a:cubicBezTo>
                <a:cubicBezTo>
                  <a:pt x="6649" y="1748"/>
                  <a:pt x="6677" y="1729"/>
                  <a:pt x="6695" y="1699"/>
                </a:cubicBezTo>
                <a:cubicBezTo>
                  <a:pt x="6696" y="1699"/>
                  <a:pt x="6696" y="1699"/>
                  <a:pt x="6696" y="1699"/>
                </a:cubicBezTo>
                <a:cubicBezTo>
                  <a:pt x="6696" y="1699"/>
                  <a:pt x="6695" y="1709"/>
                  <a:pt x="6695" y="1718"/>
                </a:cubicBezTo>
                <a:cubicBezTo>
                  <a:pt x="6695" y="1742"/>
                  <a:pt x="6695" y="1742"/>
                  <a:pt x="6695" y="1742"/>
                </a:cubicBezTo>
                <a:cubicBezTo>
                  <a:pt x="6695" y="1804"/>
                  <a:pt x="6652" y="1827"/>
                  <a:pt x="6600" y="1827"/>
                </a:cubicBezTo>
                <a:cubicBezTo>
                  <a:pt x="6555" y="1827"/>
                  <a:pt x="6518" y="1807"/>
                  <a:pt x="6518" y="1807"/>
                </a:cubicBezTo>
                <a:cubicBezTo>
                  <a:pt x="6499" y="1851"/>
                  <a:pt x="6499" y="1851"/>
                  <a:pt x="6499" y="1851"/>
                </a:cubicBezTo>
                <a:cubicBezTo>
                  <a:pt x="6528" y="1866"/>
                  <a:pt x="6565" y="1876"/>
                  <a:pt x="6601" y="1876"/>
                </a:cubicBezTo>
                <a:cubicBezTo>
                  <a:pt x="6677" y="1876"/>
                  <a:pt x="6752" y="1838"/>
                  <a:pt x="6752" y="1739"/>
                </a:cubicBezTo>
                <a:cubicBezTo>
                  <a:pt x="6752" y="1508"/>
                  <a:pt x="6752" y="1508"/>
                  <a:pt x="6752" y="1508"/>
                </a:cubicBezTo>
                <a:cubicBezTo>
                  <a:pt x="6752" y="1501"/>
                  <a:pt x="6757" y="1497"/>
                  <a:pt x="6765" y="1497"/>
                </a:cubicBezTo>
                <a:cubicBezTo>
                  <a:pt x="6798" y="1497"/>
                  <a:pt x="6798" y="1497"/>
                  <a:pt x="6798" y="1497"/>
                </a:cubicBezTo>
                <a:cubicBezTo>
                  <a:pt x="6798" y="1452"/>
                  <a:pt x="6798" y="1452"/>
                  <a:pt x="6798" y="1452"/>
                </a:cubicBezTo>
                <a:cubicBezTo>
                  <a:pt x="6734" y="1452"/>
                  <a:pt x="6734" y="1452"/>
                  <a:pt x="6734" y="1452"/>
                </a:cubicBezTo>
                <a:cubicBezTo>
                  <a:pt x="6709" y="1452"/>
                  <a:pt x="6700" y="1463"/>
                  <a:pt x="6700" y="1482"/>
                </a:cubicBezTo>
                <a:close/>
                <a:moveTo>
                  <a:pt x="6616" y="1698"/>
                </a:moveTo>
                <a:cubicBezTo>
                  <a:pt x="6563" y="1698"/>
                  <a:pt x="6530" y="1656"/>
                  <a:pt x="6530" y="1594"/>
                </a:cubicBezTo>
                <a:cubicBezTo>
                  <a:pt x="6530" y="1533"/>
                  <a:pt x="6560" y="1495"/>
                  <a:pt x="6611" y="1495"/>
                </a:cubicBezTo>
                <a:cubicBezTo>
                  <a:pt x="6658" y="1495"/>
                  <a:pt x="6696" y="1517"/>
                  <a:pt x="6696" y="1595"/>
                </a:cubicBezTo>
                <a:cubicBezTo>
                  <a:pt x="6696" y="1673"/>
                  <a:pt x="6658" y="1698"/>
                  <a:pt x="6616" y="1698"/>
                </a:cubicBezTo>
                <a:close/>
                <a:moveTo>
                  <a:pt x="9876" y="1392"/>
                </a:moveTo>
                <a:cubicBezTo>
                  <a:pt x="9815" y="1392"/>
                  <a:pt x="9815" y="1392"/>
                  <a:pt x="9815" y="1392"/>
                </a:cubicBezTo>
                <a:cubicBezTo>
                  <a:pt x="9815" y="1334"/>
                  <a:pt x="9815" y="1334"/>
                  <a:pt x="9815" y="1334"/>
                </a:cubicBezTo>
                <a:cubicBezTo>
                  <a:pt x="9876" y="1334"/>
                  <a:pt x="9876" y="1334"/>
                  <a:pt x="9876" y="1334"/>
                </a:cubicBezTo>
                <a:lnTo>
                  <a:pt x="9876" y="1392"/>
                </a:lnTo>
                <a:close/>
                <a:moveTo>
                  <a:pt x="6990" y="1445"/>
                </a:moveTo>
                <a:cubicBezTo>
                  <a:pt x="6905" y="1445"/>
                  <a:pt x="6841" y="1507"/>
                  <a:pt x="6841" y="1602"/>
                </a:cubicBezTo>
                <a:cubicBezTo>
                  <a:pt x="6841" y="1691"/>
                  <a:pt x="6905" y="1759"/>
                  <a:pt x="6999" y="1759"/>
                </a:cubicBezTo>
                <a:cubicBezTo>
                  <a:pt x="7071" y="1759"/>
                  <a:pt x="7116" y="1717"/>
                  <a:pt x="7116" y="1717"/>
                </a:cubicBezTo>
                <a:cubicBezTo>
                  <a:pt x="7092" y="1675"/>
                  <a:pt x="7092" y="1675"/>
                  <a:pt x="7092" y="1675"/>
                </a:cubicBezTo>
                <a:cubicBezTo>
                  <a:pt x="7092" y="1675"/>
                  <a:pt x="7055" y="1709"/>
                  <a:pt x="7003" y="1709"/>
                </a:cubicBezTo>
                <a:cubicBezTo>
                  <a:pt x="6950" y="1709"/>
                  <a:pt x="6903" y="1673"/>
                  <a:pt x="6899" y="1607"/>
                </a:cubicBezTo>
                <a:cubicBezTo>
                  <a:pt x="7118" y="1607"/>
                  <a:pt x="7118" y="1607"/>
                  <a:pt x="7118" y="1607"/>
                </a:cubicBezTo>
                <a:cubicBezTo>
                  <a:pt x="7118" y="1607"/>
                  <a:pt x="7120" y="1593"/>
                  <a:pt x="7120" y="1585"/>
                </a:cubicBezTo>
                <a:cubicBezTo>
                  <a:pt x="7120" y="1508"/>
                  <a:pt x="7076" y="1445"/>
                  <a:pt x="6990" y="1445"/>
                </a:cubicBezTo>
                <a:close/>
                <a:moveTo>
                  <a:pt x="6902" y="1570"/>
                </a:moveTo>
                <a:cubicBezTo>
                  <a:pt x="6910" y="1520"/>
                  <a:pt x="6945" y="1491"/>
                  <a:pt x="6989" y="1491"/>
                </a:cubicBezTo>
                <a:cubicBezTo>
                  <a:pt x="7027" y="1491"/>
                  <a:pt x="7059" y="1518"/>
                  <a:pt x="7061" y="1570"/>
                </a:cubicBezTo>
                <a:lnTo>
                  <a:pt x="6902" y="1570"/>
                </a:lnTo>
                <a:close/>
                <a:moveTo>
                  <a:pt x="9874" y="1707"/>
                </a:moveTo>
                <a:cubicBezTo>
                  <a:pt x="9921" y="1707"/>
                  <a:pt x="9921" y="1707"/>
                  <a:pt x="9921" y="1707"/>
                </a:cubicBezTo>
                <a:cubicBezTo>
                  <a:pt x="9921" y="1752"/>
                  <a:pt x="9921" y="1752"/>
                  <a:pt x="9921" y="1752"/>
                </a:cubicBezTo>
                <a:cubicBezTo>
                  <a:pt x="9770" y="1752"/>
                  <a:pt x="9770" y="1752"/>
                  <a:pt x="9770" y="1752"/>
                </a:cubicBezTo>
                <a:cubicBezTo>
                  <a:pt x="9770" y="1707"/>
                  <a:pt x="9770" y="1707"/>
                  <a:pt x="9770" y="1707"/>
                </a:cubicBezTo>
                <a:cubicBezTo>
                  <a:pt x="9816" y="1707"/>
                  <a:pt x="9816" y="1707"/>
                  <a:pt x="9816" y="1707"/>
                </a:cubicBezTo>
                <a:cubicBezTo>
                  <a:pt x="9816" y="1497"/>
                  <a:pt x="9816" y="1497"/>
                  <a:pt x="9816" y="1497"/>
                </a:cubicBezTo>
                <a:cubicBezTo>
                  <a:pt x="9767" y="1497"/>
                  <a:pt x="9767" y="1497"/>
                  <a:pt x="9767" y="1497"/>
                </a:cubicBezTo>
                <a:cubicBezTo>
                  <a:pt x="9767" y="1452"/>
                  <a:pt x="9767" y="1452"/>
                  <a:pt x="9767" y="1452"/>
                </a:cubicBezTo>
                <a:cubicBezTo>
                  <a:pt x="9874" y="1452"/>
                  <a:pt x="9874" y="1452"/>
                  <a:pt x="9874" y="1452"/>
                </a:cubicBezTo>
                <a:lnTo>
                  <a:pt x="9874" y="1707"/>
                </a:lnTo>
                <a:close/>
                <a:moveTo>
                  <a:pt x="8966" y="1445"/>
                </a:moveTo>
                <a:cubicBezTo>
                  <a:pt x="8881" y="1445"/>
                  <a:pt x="8816" y="1507"/>
                  <a:pt x="8816" y="1602"/>
                </a:cubicBezTo>
                <a:cubicBezTo>
                  <a:pt x="8816" y="1691"/>
                  <a:pt x="8881" y="1759"/>
                  <a:pt x="8975" y="1759"/>
                </a:cubicBezTo>
                <a:cubicBezTo>
                  <a:pt x="9047" y="1759"/>
                  <a:pt x="9092" y="1717"/>
                  <a:pt x="9092" y="1717"/>
                </a:cubicBezTo>
                <a:cubicBezTo>
                  <a:pt x="9068" y="1675"/>
                  <a:pt x="9068" y="1675"/>
                  <a:pt x="9068" y="1675"/>
                </a:cubicBezTo>
                <a:cubicBezTo>
                  <a:pt x="9068" y="1675"/>
                  <a:pt x="9031" y="1709"/>
                  <a:pt x="8979" y="1709"/>
                </a:cubicBezTo>
                <a:cubicBezTo>
                  <a:pt x="8925" y="1709"/>
                  <a:pt x="8879" y="1673"/>
                  <a:pt x="8875" y="1607"/>
                </a:cubicBezTo>
                <a:cubicBezTo>
                  <a:pt x="9094" y="1607"/>
                  <a:pt x="9094" y="1607"/>
                  <a:pt x="9094" y="1607"/>
                </a:cubicBezTo>
                <a:cubicBezTo>
                  <a:pt x="9094" y="1607"/>
                  <a:pt x="9096" y="1593"/>
                  <a:pt x="9096" y="1585"/>
                </a:cubicBezTo>
                <a:cubicBezTo>
                  <a:pt x="9096" y="1508"/>
                  <a:pt x="9051" y="1445"/>
                  <a:pt x="8966" y="1445"/>
                </a:cubicBezTo>
                <a:close/>
                <a:moveTo>
                  <a:pt x="8877" y="1570"/>
                </a:moveTo>
                <a:cubicBezTo>
                  <a:pt x="8886" y="1520"/>
                  <a:pt x="8921" y="1491"/>
                  <a:pt x="8965" y="1491"/>
                </a:cubicBezTo>
                <a:cubicBezTo>
                  <a:pt x="9003" y="1491"/>
                  <a:pt x="9035" y="1518"/>
                  <a:pt x="9037" y="1570"/>
                </a:cubicBezTo>
                <a:lnTo>
                  <a:pt x="8877" y="1570"/>
                </a:lnTo>
                <a:close/>
                <a:moveTo>
                  <a:pt x="9345" y="1449"/>
                </a:moveTo>
                <a:cubicBezTo>
                  <a:pt x="9353" y="1449"/>
                  <a:pt x="9360" y="1450"/>
                  <a:pt x="9360" y="1450"/>
                </a:cubicBezTo>
                <a:cubicBezTo>
                  <a:pt x="9360" y="1507"/>
                  <a:pt x="9360" y="1507"/>
                  <a:pt x="9360" y="1507"/>
                </a:cubicBezTo>
                <a:cubicBezTo>
                  <a:pt x="9360" y="1507"/>
                  <a:pt x="9353" y="1505"/>
                  <a:pt x="9344" y="1505"/>
                </a:cubicBezTo>
                <a:cubicBezTo>
                  <a:pt x="9280" y="1505"/>
                  <a:pt x="9253" y="1569"/>
                  <a:pt x="9253" y="1628"/>
                </a:cubicBezTo>
                <a:cubicBezTo>
                  <a:pt x="9253" y="1707"/>
                  <a:pt x="9253" y="1707"/>
                  <a:pt x="9253" y="1707"/>
                </a:cubicBezTo>
                <a:cubicBezTo>
                  <a:pt x="9297" y="1707"/>
                  <a:pt x="9297" y="1707"/>
                  <a:pt x="9297" y="1707"/>
                </a:cubicBezTo>
                <a:cubicBezTo>
                  <a:pt x="9297" y="1752"/>
                  <a:pt x="9297" y="1752"/>
                  <a:pt x="9297" y="1752"/>
                </a:cubicBezTo>
                <a:cubicBezTo>
                  <a:pt x="9150" y="1752"/>
                  <a:pt x="9150" y="1752"/>
                  <a:pt x="9150" y="1752"/>
                </a:cubicBezTo>
                <a:cubicBezTo>
                  <a:pt x="9150" y="1707"/>
                  <a:pt x="9150" y="1707"/>
                  <a:pt x="9150" y="1707"/>
                </a:cubicBezTo>
                <a:cubicBezTo>
                  <a:pt x="9195" y="1707"/>
                  <a:pt x="9195" y="1707"/>
                  <a:pt x="9195" y="1707"/>
                </a:cubicBezTo>
                <a:cubicBezTo>
                  <a:pt x="9195" y="1510"/>
                  <a:pt x="9195" y="1510"/>
                  <a:pt x="9195" y="1510"/>
                </a:cubicBezTo>
                <a:cubicBezTo>
                  <a:pt x="9195" y="1501"/>
                  <a:pt x="9190" y="1497"/>
                  <a:pt x="9182" y="1497"/>
                </a:cubicBezTo>
                <a:cubicBezTo>
                  <a:pt x="9145" y="1497"/>
                  <a:pt x="9145" y="1497"/>
                  <a:pt x="9145" y="1497"/>
                </a:cubicBezTo>
                <a:cubicBezTo>
                  <a:pt x="9145" y="1452"/>
                  <a:pt x="9145" y="1452"/>
                  <a:pt x="9145" y="1452"/>
                </a:cubicBezTo>
                <a:cubicBezTo>
                  <a:pt x="9212" y="1452"/>
                  <a:pt x="9212" y="1452"/>
                  <a:pt x="9212" y="1452"/>
                </a:cubicBezTo>
                <a:cubicBezTo>
                  <a:pt x="9238" y="1452"/>
                  <a:pt x="9251" y="1463"/>
                  <a:pt x="9251" y="1487"/>
                </a:cubicBezTo>
                <a:cubicBezTo>
                  <a:pt x="9251" y="1506"/>
                  <a:pt x="9251" y="1506"/>
                  <a:pt x="9251" y="1506"/>
                </a:cubicBezTo>
                <a:cubicBezTo>
                  <a:pt x="9251" y="1518"/>
                  <a:pt x="9250" y="1527"/>
                  <a:pt x="9250" y="1527"/>
                </a:cubicBezTo>
                <a:cubicBezTo>
                  <a:pt x="9251" y="1527"/>
                  <a:pt x="9251" y="1527"/>
                  <a:pt x="9251" y="1527"/>
                </a:cubicBezTo>
                <a:cubicBezTo>
                  <a:pt x="9264" y="1483"/>
                  <a:pt x="9299" y="1449"/>
                  <a:pt x="9345" y="1449"/>
                </a:cubicBezTo>
                <a:close/>
                <a:moveTo>
                  <a:pt x="8731" y="1707"/>
                </a:moveTo>
                <a:cubicBezTo>
                  <a:pt x="8778" y="1707"/>
                  <a:pt x="8778" y="1707"/>
                  <a:pt x="8778" y="1707"/>
                </a:cubicBezTo>
                <a:cubicBezTo>
                  <a:pt x="8778" y="1752"/>
                  <a:pt x="8778" y="1752"/>
                  <a:pt x="8778" y="1752"/>
                </a:cubicBezTo>
                <a:cubicBezTo>
                  <a:pt x="8673" y="1752"/>
                  <a:pt x="8673" y="1752"/>
                  <a:pt x="8673" y="1752"/>
                </a:cubicBezTo>
                <a:cubicBezTo>
                  <a:pt x="8673" y="1573"/>
                  <a:pt x="8673" y="1573"/>
                  <a:pt x="8673" y="1573"/>
                </a:cubicBezTo>
                <a:cubicBezTo>
                  <a:pt x="8673" y="1531"/>
                  <a:pt x="8665" y="1498"/>
                  <a:pt x="8617" y="1498"/>
                </a:cubicBezTo>
                <a:cubicBezTo>
                  <a:pt x="8557" y="1498"/>
                  <a:pt x="8517" y="1553"/>
                  <a:pt x="8517" y="1612"/>
                </a:cubicBezTo>
                <a:cubicBezTo>
                  <a:pt x="8517" y="1707"/>
                  <a:pt x="8517" y="1707"/>
                  <a:pt x="8517" y="1707"/>
                </a:cubicBezTo>
                <a:cubicBezTo>
                  <a:pt x="8564" y="1707"/>
                  <a:pt x="8564" y="1707"/>
                  <a:pt x="8564" y="1707"/>
                </a:cubicBezTo>
                <a:cubicBezTo>
                  <a:pt x="8564" y="1752"/>
                  <a:pt x="8564" y="1752"/>
                  <a:pt x="8564" y="1752"/>
                </a:cubicBezTo>
                <a:cubicBezTo>
                  <a:pt x="8413" y="1752"/>
                  <a:pt x="8413" y="1752"/>
                  <a:pt x="8413" y="1752"/>
                </a:cubicBezTo>
                <a:cubicBezTo>
                  <a:pt x="8413" y="1707"/>
                  <a:pt x="8413" y="1707"/>
                  <a:pt x="8413" y="1707"/>
                </a:cubicBezTo>
                <a:cubicBezTo>
                  <a:pt x="8460" y="1707"/>
                  <a:pt x="8460" y="1707"/>
                  <a:pt x="8460" y="1707"/>
                </a:cubicBezTo>
                <a:cubicBezTo>
                  <a:pt x="8460" y="1510"/>
                  <a:pt x="8460" y="1510"/>
                  <a:pt x="8460" y="1510"/>
                </a:cubicBezTo>
                <a:cubicBezTo>
                  <a:pt x="8460" y="1501"/>
                  <a:pt x="8455" y="1497"/>
                  <a:pt x="8447" y="1497"/>
                </a:cubicBezTo>
                <a:cubicBezTo>
                  <a:pt x="8410" y="1497"/>
                  <a:pt x="8410" y="1497"/>
                  <a:pt x="8410" y="1497"/>
                </a:cubicBezTo>
                <a:cubicBezTo>
                  <a:pt x="8410" y="1452"/>
                  <a:pt x="8410" y="1452"/>
                  <a:pt x="8410" y="1452"/>
                </a:cubicBezTo>
                <a:cubicBezTo>
                  <a:pt x="8477" y="1452"/>
                  <a:pt x="8477" y="1452"/>
                  <a:pt x="8477" y="1452"/>
                </a:cubicBezTo>
                <a:cubicBezTo>
                  <a:pt x="8503" y="1452"/>
                  <a:pt x="8515" y="1463"/>
                  <a:pt x="8515" y="1485"/>
                </a:cubicBezTo>
                <a:cubicBezTo>
                  <a:pt x="8515" y="1501"/>
                  <a:pt x="8515" y="1501"/>
                  <a:pt x="8515" y="1501"/>
                </a:cubicBezTo>
                <a:cubicBezTo>
                  <a:pt x="8515" y="1510"/>
                  <a:pt x="8513" y="1518"/>
                  <a:pt x="8513" y="1518"/>
                </a:cubicBezTo>
                <a:cubicBezTo>
                  <a:pt x="8515" y="1518"/>
                  <a:pt x="8515" y="1518"/>
                  <a:pt x="8515" y="1518"/>
                </a:cubicBezTo>
                <a:cubicBezTo>
                  <a:pt x="8521" y="1502"/>
                  <a:pt x="8556" y="1445"/>
                  <a:pt x="8631" y="1445"/>
                </a:cubicBezTo>
                <a:cubicBezTo>
                  <a:pt x="8700" y="1445"/>
                  <a:pt x="8731" y="1483"/>
                  <a:pt x="8731" y="1560"/>
                </a:cubicBezTo>
                <a:lnTo>
                  <a:pt x="8731" y="1707"/>
                </a:lnTo>
                <a:close/>
                <a:moveTo>
                  <a:pt x="9625" y="1482"/>
                </a:moveTo>
                <a:cubicBezTo>
                  <a:pt x="9625" y="1490"/>
                  <a:pt x="9626" y="1494"/>
                  <a:pt x="9626" y="1494"/>
                </a:cubicBezTo>
                <a:cubicBezTo>
                  <a:pt x="9625" y="1494"/>
                  <a:pt x="9625" y="1494"/>
                  <a:pt x="9625" y="1494"/>
                </a:cubicBezTo>
                <a:cubicBezTo>
                  <a:pt x="9608" y="1460"/>
                  <a:pt x="9567" y="1445"/>
                  <a:pt x="9528" y="1445"/>
                </a:cubicBezTo>
                <a:cubicBezTo>
                  <a:pt x="9444" y="1445"/>
                  <a:pt x="9396" y="1509"/>
                  <a:pt x="9396" y="1595"/>
                </a:cubicBezTo>
                <a:cubicBezTo>
                  <a:pt x="9396" y="1681"/>
                  <a:pt x="9447" y="1748"/>
                  <a:pt x="9530" y="1748"/>
                </a:cubicBezTo>
                <a:cubicBezTo>
                  <a:pt x="9574" y="1748"/>
                  <a:pt x="9602" y="1729"/>
                  <a:pt x="9620" y="1699"/>
                </a:cubicBezTo>
                <a:cubicBezTo>
                  <a:pt x="9621" y="1699"/>
                  <a:pt x="9621" y="1699"/>
                  <a:pt x="9621" y="1699"/>
                </a:cubicBezTo>
                <a:cubicBezTo>
                  <a:pt x="9621" y="1699"/>
                  <a:pt x="9619" y="1709"/>
                  <a:pt x="9619" y="1718"/>
                </a:cubicBezTo>
                <a:cubicBezTo>
                  <a:pt x="9619" y="1742"/>
                  <a:pt x="9619" y="1742"/>
                  <a:pt x="9619" y="1742"/>
                </a:cubicBezTo>
                <a:cubicBezTo>
                  <a:pt x="9619" y="1804"/>
                  <a:pt x="9577" y="1827"/>
                  <a:pt x="9525" y="1827"/>
                </a:cubicBezTo>
                <a:cubicBezTo>
                  <a:pt x="9480" y="1827"/>
                  <a:pt x="9442" y="1807"/>
                  <a:pt x="9442" y="1807"/>
                </a:cubicBezTo>
                <a:cubicBezTo>
                  <a:pt x="9424" y="1851"/>
                  <a:pt x="9424" y="1851"/>
                  <a:pt x="9424" y="1851"/>
                </a:cubicBezTo>
                <a:cubicBezTo>
                  <a:pt x="9453" y="1866"/>
                  <a:pt x="9490" y="1876"/>
                  <a:pt x="9526" y="1876"/>
                </a:cubicBezTo>
                <a:cubicBezTo>
                  <a:pt x="9602" y="1876"/>
                  <a:pt x="9677" y="1838"/>
                  <a:pt x="9677" y="1739"/>
                </a:cubicBezTo>
                <a:cubicBezTo>
                  <a:pt x="9677" y="1508"/>
                  <a:pt x="9677" y="1508"/>
                  <a:pt x="9677" y="1508"/>
                </a:cubicBezTo>
                <a:cubicBezTo>
                  <a:pt x="9677" y="1501"/>
                  <a:pt x="9682" y="1497"/>
                  <a:pt x="9690" y="1497"/>
                </a:cubicBezTo>
                <a:cubicBezTo>
                  <a:pt x="9723" y="1497"/>
                  <a:pt x="9723" y="1497"/>
                  <a:pt x="9723" y="1497"/>
                </a:cubicBezTo>
                <a:cubicBezTo>
                  <a:pt x="9723" y="1452"/>
                  <a:pt x="9723" y="1452"/>
                  <a:pt x="9723" y="1452"/>
                </a:cubicBezTo>
                <a:cubicBezTo>
                  <a:pt x="9659" y="1452"/>
                  <a:pt x="9659" y="1452"/>
                  <a:pt x="9659" y="1452"/>
                </a:cubicBezTo>
                <a:cubicBezTo>
                  <a:pt x="9634" y="1452"/>
                  <a:pt x="9625" y="1463"/>
                  <a:pt x="9625" y="1482"/>
                </a:cubicBezTo>
                <a:close/>
                <a:moveTo>
                  <a:pt x="9541" y="1698"/>
                </a:moveTo>
                <a:cubicBezTo>
                  <a:pt x="9487" y="1698"/>
                  <a:pt x="9455" y="1656"/>
                  <a:pt x="9455" y="1594"/>
                </a:cubicBezTo>
                <a:cubicBezTo>
                  <a:pt x="9455" y="1533"/>
                  <a:pt x="9485" y="1495"/>
                  <a:pt x="9536" y="1495"/>
                </a:cubicBezTo>
                <a:cubicBezTo>
                  <a:pt x="9583" y="1495"/>
                  <a:pt x="9621" y="1517"/>
                  <a:pt x="9621" y="1595"/>
                </a:cubicBezTo>
                <a:cubicBezTo>
                  <a:pt x="9621" y="1673"/>
                  <a:pt x="9583" y="1698"/>
                  <a:pt x="9541" y="1698"/>
                </a:cubicBezTo>
                <a:close/>
                <a:moveTo>
                  <a:pt x="8230" y="1445"/>
                </a:moveTo>
                <a:cubicBezTo>
                  <a:pt x="8145" y="1445"/>
                  <a:pt x="8080" y="1507"/>
                  <a:pt x="8080" y="1602"/>
                </a:cubicBezTo>
                <a:cubicBezTo>
                  <a:pt x="8080" y="1691"/>
                  <a:pt x="8145" y="1759"/>
                  <a:pt x="8239" y="1759"/>
                </a:cubicBezTo>
                <a:cubicBezTo>
                  <a:pt x="8311" y="1759"/>
                  <a:pt x="8356" y="1717"/>
                  <a:pt x="8356" y="1717"/>
                </a:cubicBezTo>
                <a:cubicBezTo>
                  <a:pt x="8332" y="1675"/>
                  <a:pt x="8332" y="1675"/>
                  <a:pt x="8332" y="1675"/>
                </a:cubicBezTo>
                <a:cubicBezTo>
                  <a:pt x="8332" y="1675"/>
                  <a:pt x="8295" y="1709"/>
                  <a:pt x="8242" y="1709"/>
                </a:cubicBezTo>
                <a:cubicBezTo>
                  <a:pt x="8189" y="1709"/>
                  <a:pt x="8142" y="1673"/>
                  <a:pt x="8139" y="1607"/>
                </a:cubicBezTo>
                <a:cubicBezTo>
                  <a:pt x="8358" y="1607"/>
                  <a:pt x="8358" y="1607"/>
                  <a:pt x="8358" y="1607"/>
                </a:cubicBezTo>
                <a:cubicBezTo>
                  <a:pt x="8358" y="1607"/>
                  <a:pt x="8360" y="1593"/>
                  <a:pt x="8360" y="1585"/>
                </a:cubicBezTo>
                <a:cubicBezTo>
                  <a:pt x="8360" y="1508"/>
                  <a:pt x="8315" y="1445"/>
                  <a:pt x="8230" y="1445"/>
                </a:cubicBezTo>
                <a:close/>
                <a:moveTo>
                  <a:pt x="8141" y="1570"/>
                </a:moveTo>
                <a:cubicBezTo>
                  <a:pt x="8150" y="1520"/>
                  <a:pt x="8185" y="1491"/>
                  <a:pt x="8229" y="1491"/>
                </a:cubicBezTo>
                <a:cubicBezTo>
                  <a:pt x="8267" y="1491"/>
                  <a:pt x="8299" y="1518"/>
                  <a:pt x="8300" y="1570"/>
                </a:cubicBezTo>
                <a:lnTo>
                  <a:pt x="8141" y="1570"/>
                </a:lnTo>
                <a:close/>
                <a:moveTo>
                  <a:pt x="10241" y="1585"/>
                </a:moveTo>
                <a:cubicBezTo>
                  <a:pt x="10241" y="1508"/>
                  <a:pt x="10197" y="1445"/>
                  <a:pt x="10112" y="1445"/>
                </a:cubicBezTo>
                <a:cubicBezTo>
                  <a:pt x="10027" y="1445"/>
                  <a:pt x="9962" y="1507"/>
                  <a:pt x="9962" y="1602"/>
                </a:cubicBezTo>
                <a:cubicBezTo>
                  <a:pt x="9962" y="1691"/>
                  <a:pt x="10027" y="1759"/>
                  <a:pt x="10121" y="1759"/>
                </a:cubicBezTo>
                <a:cubicBezTo>
                  <a:pt x="10192" y="1759"/>
                  <a:pt x="10237" y="1717"/>
                  <a:pt x="10237" y="1717"/>
                </a:cubicBezTo>
                <a:cubicBezTo>
                  <a:pt x="10214" y="1675"/>
                  <a:pt x="10214" y="1675"/>
                  <a:pt x="10214" y="1675"/>
                </a:cubicBezTo>
                <a:cubicBezTo>
                  <a:pt x="10214" y="1675"/>
                  <a:pt x="10176" y="1709"/>
                  <a:pt x="10124" y="1709"/>
                </a:cubicBezTo>
                <a:cubicBezTo>
                  <a:pt x="10071" y="1709"/>
                  <a:pt x="10024" y="1673"/>
                  <a:pt x="10021" y="1607"/>
                </a:cubicBezTo>
                <a:cubicBezTo>
                  <a:pt x="10240" y="1607"/>
                  <a:pt x="10240" y="1607"/>
                  <a:pt x="10240" y="1607"/>
                </a:cubicBezTo>
                <a:cubicBezTo>
                  <a:pt x="10240" y="1607"/>
                  <a:pt x="10241" y="1593"/>
                  <a:pt x="10241" y="1585"/>
                </a:cubicBezTo>
                <a:close/>
                <a:moveTo>
                  <a:pt x="10023" y="1570"/>
                </a:moveTo>
                <a:cubicBezTo>
                  <a:pt x="10031" y="1520"/>
                  <a:pt x="10067" y="1491"/>
                  <a:pt x="10111" y="1491"/>
                </a:cubicBezTo>
                <a:cubicBezTo>
                  <a:pt x="10148" y="1491"/>
                  <a:pt x="10180" y="1518"/>
                  <a:pt x="10182" y="1570"/>
                </a:cubicBezTo>
                <a:lnTo>
                  <a:pt x="10023" y="1570"/>
                </a:lnTo>
                <a:close/>
                <a:moveTo>
                  <a:pt x="2575" y="154"/>
                </a:moveTo>
                <a:cubicBezTo>
                  <a:pt x="2381" y="154"/>
                  <a:pt x="2381" y="154"/>
                  <a:pt x="2381" y="154"/>
                </a:cubicBezTo>
                <a:cubicBezTo>
                  <a:pt x="2103" y="952"/>
                  <a:pt x="2103" y="952"/>
                  <a:pt x="2103" y="952"/>
                </a:cubicBezTo>
                <a:cubicBezTo>
                  <a:pt x="2019" y="952"/>
                  <a:pt x="2019" y="952"/>
                  <a:pt x="2019" y="952"/>
                </a:cubicBezTo>
                <a:cubicBezTo>
                  <a:pt x="2019" y="1079"/>
                  <a:pt x="2019" y="1079"/>
                  <a:pt x="2019" y="1079"/>
                </a:cubicBezTo>
                <a:cubicBezTo>
                  <a:pt x="2365" y="1079"/>
                  <a:pt x="2365" y="1079"/>
                  <a:pt x="2365" y="1079"/>
                </a:cubicBezTo>
                <a:cubicBezTo>
                  <a:pt x="2365" y="952"/>
                  <a:pt x="2365" y="952"/>
                  <a:pt x="2365" y="952"/>
                </a:cubicBezTo>
                <a:cubicBezTo>
                  <a:pt x="2274" y="952"/>
                  <a:pt x="2274" y="952"/>
                  <a:pt x="2274" y="952"/>
                </a:cubicBezTo>
                <a:cubicBezTo>
                  <a:pt x="2332" y="778"/>
                  <a:pt x="2332" y="778"/>
                  <a:pt x="2332" y="778"/>
                </a:cubicBezTo>
                <a:cubicBezTo>
                  <a:pt x="2623" y="778"/>
                  <a:pt x="2623" y="778"/>
                  <a:pt x="2623" y="778"/>
                </a:cubicBezTo>
                <a:cubicBezTo>
                  <a:pt x="2681" y="952"/>
                  <a:pt x="2681" y="952"/>
                  <a:pt x="2681" y="952"/>
                </a:cubicBezTo>
                <a:cubicBezTo>
                  <a:pt x="2590" y="952"/>
                  <a:pt x="2590" y="952"/>
                  <a:pt x="2590" y="952"/>
                </a:cubicBezTo>
                <a:cubicBezTo>
                  <a:pt x="2590" y="1079"/>
                  <a:pt x="2590" y="1079"/>
                  <a:pt x="2590" y="1079"/>
                </a:cubicBezTo>
                <a:cubicBezTo>
                  <a:pt x="2938" y="1079"/>
                  <a:pt x="2938" y="1079"/>
                  <a:pt x="2938" y="1079"/>
                </a:cubicBezTo>
                <a:cubicBezTo>
                  <a:pt x="2938" y="952"/>
                  <a:pt x="2938" y="952"/>
                  <a:pt x="2938" y="952"/>
                </a:cubicBezTo>
                <a:cubicBezTo>
                  <a:pt x="2853" y="952"/>
                  <a:pt x="2853" y="952"/>
                  <a:pt x="2853" y="952"/>
                </a:cubicBezTo>
                <a:lnTo>
                  <a:pt x="2575" y="154"/>
                </a:lnTo>
                <a:close/>
                <a:moveTo>
                  <a:pt x="2371" y="645"/>
                </a:moveTo>
                <a:cubicBezTo>
                  <a:pt x="2459" y="383"/>
                  <a:pt x="2459" y="383"/>
                  <a:pt x="2459" y="383"/>
                </a:cubicBezTo>
                <a:cubicBezTo>
                  <a:pt x="2472" y="338"/>
                  <a:pt x="2476" y="303"/>
                  <a:pt x="2476" y="303"/>
                </a:cubicBezTo>
                <a:cubicBezTo>
                  <a:pt x="2480" y="303"/>
                  <a:pt x="2480" y="303"/>
                  <a:pt x="2480" y="303"/>
                </a:cubicBezTo>
                <a:cubicBezTo>
                  <a:pt x="2480" y="303"/>
                  <a:pt x="2483" y="338"/>
                  <a:pt x="2497" y="383"/>
                </a:cubicBezTo>
                <a:cubicBezTo>
                  <a:pt x="2584" y="645"/>
                  <a:pt x="2584" y="645"/>
                  <a:pt x="2584" y="645"/>
                </a:cubicBezTo>
                <a:lnTo>
                  <a:pt x="2371" y="645"/>
                </a:lnTo>
                <a:close/>
                <a:moveTo>
                  <a:pt x="3474" y="405"/>
                </a:moveTo>
                <a:cubicBezTo>
                  <a:pt x="3490" y="405"/>
                  <a:pt x="3504" y="408"/>
                  <a:pt x="3504" y="408"/>
                </a:cubicBezTo>
                <a:cubicBezTo>
                  <a:pt x="3504" y="571"/>
                  <a:pt x="3504" y="571"/>
                  <a:pt x="3504" y="571"/>
                </a:cubicBezTo>
                <a:cubicBezTo>
                  <a:pt x="3504" y="571"/>
                  <a:pt x="3487" y="568"/>
                  <a:pt x="3464" y="568"/>
                </a:cubicBezTo>
                <a:cubicBezTo>
                  <a:pt x="3330" y="568"/>
                  <a:pt x="3270" y="686"/>
                  <a:pt x="3270" y="811"/>
                </a:cubicBezTo>
                <a:cubicBezTo>
                  <a:pt x="3270" y="955"/>
                  <a:pt x="3270" y="955"/>
                  <a:pt x="3270" y="955"/>
                </a:cubicBezTo>
                <a:cubicBezTo>
                  <a:pt x="3365" y="955"/>
                  <a:pt x="3365" y="955"/>
                  <a:pt x="3365" y="955"/>
                </a:cubicBezTo>
                <a:cubicBezTo>
                  <a:pt x="3365" y="1079"/>
                  <a:pt x="3365" y="1079"/>
                  <a:pt x="3365" y="1079"/>
                </a:cubicBezTo>
                <a:cubicBezTo>
                  <a:pt x="3008" y="1079"/>
                  <a:pt x="3008" y="1079"/>
                  <a:pt x="3008" y="1079"/>
                </a:cubicBezTo>
                <a:cubicBezTo>
                  <a:pt x="3008" y="955"/>
                  <a:pt x="3008" y="955"/>
                  <a:pt x="3008" y="955"/>
                </a:cubicBezTo>
                <a:cubicBezTo>
                  <a:pt x="3104" y="955"/>
                  <a:pt x="3104" y="955"/>
                  <a:pt x="3104" y="955"/>
                </a:cubicBezTo>
                <a:cubicBezTo>
                  <a:pt x="3104" y="567"/>
                  <a:pt x="3104" y="567"/>
                  <a:pt x="3104" y="567"/>
                </a:cubicBezTo>
                <a:cubicBezTo>
                  <a:pt x="3104" y="549"/>
                  <a:pt x="3094" y="538"/>
                  <a:pt x="3076" y="538"/>
                </a:cubicBezTo>
                <a:cubicBezTo>
                  <a:pt x="3001" y="538"/>
                  <a:pt x="3001" y="538"/>
                  <a:pt x="3001" y="538"/>
                </a:cubicBezTo>
                <a:cubicBezTo>
                  <a:pt x="3001" y="415"/>
                  <a:pt x="3001" y="415"/>
                  <a:pt x="3001" y="415"/>
                </a:cubicBezTo>
                <a:cubicBezTo>
                  <a:pt x="3175" y="415"/>
                  <a:pt x="3175" y="415"/>
                  <a:pt x="3175" y="415"/>
                </a:cubicBezTo>
                <a:cubicBezTo>
                  <a:pt x="3233" y="415"/>
                  <a:pt x="3263" y="439"/>
                  <a:pt x="3263" y="495"/>
                </a:cubicBezTo>
                <a:cubicBezTo>
                  <a:pt x="3263" y="534"/>
                  <a:pt x="3263" y="534"/>
                  <a:pt x="3263" y="534"/>
                </a:cubicBezTo>
                <a:cubicBezTo>
                  <a:pt x="3263" y="559"/>
                  <a:pt x="3261" y="576"/>
                  <a:pt x="3261" y="576"/>
                </a:cubicBezTo>
                <a:cubicBezTo>
                  <a:pt x="3263" y="576"/>
                  <a:pt x="3263" y="576"/>
                  <a:pt x="3263" y="576"/>
                </a:cubicBezTo>
                <a:cubicBezTo>
                  <a:pt x="3293" y="481"/>
                  <a:pt x="3373" y="405"/>
                  <a:pt x="3474" y="405"/>
                </a:cubicBezTo>
                <a:close/>
                <a:moveTo>
                  <a:pt x="4310" y="955"/>
                </a:moveTo>
                <a:cubicBezTo>
                  <a:pt x="4406" y="955"/>
                  <a:pt x="4406" y="955"/>
                  <a:pt x="4406" y="955"/>
                </a:cubicBezTo>
                <a:cubicBezTo>
                  <a:pt x="4406" y="1079"/>
                  <a:pt x="4406" y="1079"/>
                  <a:pt x="4406" y="1079"/>
                </a:cubicBezTo>
                <a:cubicBezTo>
                  <a:pt x="4146" y="1079"/>
                  <a:pt x="4146" y="1079"/>
                  <a:pt x="4146" y="1079"/>
                </a:cubicBezTo>
                <a:cubicBezTo>
                  <a:pt x="4146" y="686"/>
                  <a:pt x="4146" y="686"/>
                  <a:pt x="4146" y="686"/>
                </a:cubicBezTo>
                <a:cubicBezTo>
                  <a:pt x="4146" y="605"/>
                  <a:pt x="4123" y="550"/>
                  <a:pt x="4040" y="550"/>
                </a:cubicBezTo>
                <a:cubicBezTo>
                  <a:pt x="3920" y="550"/>
                  <a:pt x="3850" y="665"/>
                  <a:pt x="3850" y="781"/>
                </a:cubicBezTo>
                <a:cubicBezTo>
                  <a:pt x="3850" y="955"/>
                  <a:pt x="3850" y="955"/>
                  <a:pt x="3850" y="955"/>
                </a:cubicBezTo>
                <a:cubicBezTo>
                  <a:pt x="3945" y="955"/>
                  <a:pt x="3945" y="955"/>
                  <a:pt x="3945" y="955"/>
                </a:cubicBezTo>
                <a:cubicBezTo>
                  <a:pt x="3945" y="1079"/>
                  <a:pt x="3945" y="1079"/>
                  <a:pt x="3945" y="1079"/>
                </a:cubicBezTo>
                <a:cubicBezTo>
                  <a:pt x="3588" y="1079"/>
                  <a:pt x="3588" y="1079"/>
                  <a:pt x="3588" y="1079"/>
                </a:cubicBezTo>
                <a:cubicBezTo>
                  <a:pt x="3588" y="955"/>
                  <a:pt x="3588" y="955"/>
                  <a:pt x="3588" y="955"/>
                </a:cubicBezTo>
                <a:cubicBezTo>
                  <a:pt x="3684" y="955"/>
                  <a:pt x="3684" y="955"/>
                  <a:pt x="3684" y="955"/>
                </a:cubicBezTo>
                <a:cubicBezTo>
                  <a:pt x="3684" y="567"/>
                  <a:pt x="3684" y="567"/>
                  <a:pt x="3684" y="567"/>
                </a:cubicBezTo>
                <a:cubicBezTo>
                  <a:pt x="3684" y="549"/>
                  <a:pt x="3674" y="538"/>
                  <a:pt x="3656" y="538"/>
                </a:cubicBezTo>
                <a:cubicBezTo>
                  <a:pt x="3581" y="538"/>
                  <a:pt x="3581" y="538"/>
                  <a:pt x="3581" y="538"/>
                </a:cubicBezTo>
                <a:cubicBezTo>
                  <a:pt x="3581" y="415"/>
                  <a:pt x="3581" y="415"/>
                  <a:pt x="3581" y="415"/>
                </a:cubicBezTo>
                <a:cubicBezTo>
                  <a:pt x="3756" y="415"/>
                  <a:pt x="3756" y="415"/>
                  <a:pt x="3756" y="415"/>
                </a:cubicBezTo>
                <a:cubicBezTo>
                  <a:pt x="3815" y="415"/>
                  <a:pt x="3842" y="442"/>
                  <a:pt x="3842" y="489"/>
                </a:cubicBezTo>
                <a:cubicBezTo>
                  <a:pt x="3842" y="519"/>
                  <a:pt x="3842" y="519"/>
                  <a:pt x="3842" y="519"/>
                </a:cubicBezTo>
                <a:cubicBezTo>
                  <a:pt x="3842" y="533"/>
                  <a:pt x="3839" y="548"/>
                  <a:pt x="3839" y="548"/>
                </a:cubicBezTo>
                <a:cubicBezTo>
                  <a:pt x="3842" y="548"/>
                  <a:pt x="3842" y="548"/>
                  <a:pt x="3842" y="548"/>
                </a:cubicBezTo>
                <a:cubicBezTo>
                  <a:pt x="3850" y="527"/>
                  <a:pt x="3920" y="399"/>
                  <a:pt x="4087" y="399"/>
                </a:cubicBezTo>
                <a:cubicBezTo>
                  <a:pt x="4229" y="399"/>
                  <a:pt x="4310" y="476"/>
                  <a:pt x="4310" y="652"/>
                </a:cubicBezTo>
                <a:lnTo>
                  <a:pt x="4310" y="955"/>
                </a:lnTo>
                <a:close/>
                <a:moveTo>
                  <a:pt x="5196" y="955"/>
                </a:moveTo>
                <a:cubicBezTo>
                  <a:pt x="5292" y="955"/>
                  <a:pt x="5292" y="955"/>
                  <a:pt x="5292" y="955"/>
                </a:cubicBezTo>
                <a:cubicBezTo>
                  <a:pt x="5292" y="1079"/>
                  <a:pt x="5292" y="1079"/>
                  <a:pt x="5292" y="1079"/>
                </a:cubicBezTo>
                <a:cubicBezTo>
                  <a:pt x="5030" y="1079"/>
                  <a:pt x="5030" y="1079"/>
                  <a:pt x="5030" y="1079"/>
                </a:cubicBezTo>
                <a:cubicBezTo>
                  <a:pt x="5030" y="686"/>
                  <a:pt x="5030" y="686"/>
                  <a:pt x="5030" y="686"/>
                </a:cubicBezTo>
                <a:cubicBezTo>
                  <a:pt x="5030" y="605"/>
                  <a:pt x="5010" y="550"/>
                  <a:pt x="4926" y="550"/>
                </a:cubicBezTo>
                <a:cubicBezTo>
                  <a:pt x="4809" y="550"/>
                  <a:pt x="4736" y="652"/>
                  <a:pt x="4736" y="774"/>
                </a:cubicBezTo>
                <a:cubicBezTo>
                  <a:pt x="4736" y="955"/>
                  <a:pt x="4736" y="955"/>
                  <a:pt x="4736" y="955"/>
                </a:cubicBezTo>
                <a:cubicBezTo>
                  <a:pt x="4831" y="955"/>
                  <a:pt x="4831" y="955"/>
                  <a:pt x="4831" y="955"/>
                </a:cubicBezTo>
                <a:cubicBezTo>
                  <a:pt x="4831" y="1079"/>
                  <a:pt x="4831" y="1079"/>
                  <a:pt x="4831" y="1079"/>
                </a:cubicBezTo>
                <a:cubicBezTo>
                  <a:pt x="4474" y="1079"/>
                  <a:pt x="4474" y="1079"/>
                  <a:pt x="4474" y="1079"/>
                </a:cubicBezTo>
                <a:cubicBezTo>
                  <a:pt x="4474" y="955"/>
                  <a:pt x="4474" y="955"/>
                  <a:pt x="4474" y="955"/>
                </a:cubicBezTo>
                <a:cubicBezTo>
                  <a:pt x="4570" y="955"/>
                  <a:pt x="4570" y="955"/>
                  <a:pt x="4570" y="955"/>
                </a:cubicBezTo>
                <a:cubicBezTo>
                  <a:pt x="4570" y="278"/>
                  <a:pt x="4570" y="278"/>
                  <a:pt x="4570" y="278"/>
                </a:cubicBezTo>
                <a:cubicBezTo>
                  <a:pt x="4467" y="278"/>
                  <a:pt x="4467" y="278"/>
                  <a:pt x="4467" y="278"/>
                </a:cubicBezTo>
                <a:cubicBezTo>
                  <a:pt x="4467" y="154"/>
                  <a:pt x="4467" y="154"/>
                  <a:pt x="4467" y="154"/>
                </a:cubicBezTo>
                <a:cubicBezTo>
                  <a:pt x="4736" y="154"/>
                  <a:pt x="4736" y="154"/>
                  <a:pt x="4736" y="154"/>
                </a:cubicBezTo>
                <a:cubicBezTo>
                  <a:pt x="4736" y="477"/>
                  <a:pt x="4736" y="477"/>
                  <a:pt x="4736" y="477"/>
                </a:cubicBezTo>
                <a:cubicBezTo>
                  <a:pt x="4736" y="510"/>
                  <a:pt x="4732" y="533"/>
                  <a:pt x="4732" y="533"/>
                </a:cubicBezTo>
                <a:cubicBezTo>
                  <a:pt x="4735" y="533"/>
                  <a:pt x="4735" y="533"/>
                  <a:pt x="4735" y="533"/>
                </a:cubicBezTo>
                <a:cubicBezTo>
                  <a:pt x="4767" y="469"/>
                  <a:pt x="4849" y="399"/>
                  <a:pt x="4964" y="399"/>
                </a:cubicBezTo>
                <a:cubicBezTo>
                  <a:pt x="5111" y="399"/>
                  <a:pt x="5196" y="476"/>
                  <a:pt x="5196" y="652"/>
                </a:cubicBezTo>
                <a:lnTo>
                  <a:pt x="5196" y="955"/>
                </a:lnTo>
                <a:close/>
                <a:moveTo>
                  <a:pt x="5704" y="399"/>
                </a:moveTo>
                <a:cubicBezTo>
                  <a:pt x="5505" y="399"/>
                  <a:pt x="5367" y="542"/>
                  <a:pt x="5367" y="747"/>
                </a:cubicBezTo>
                <a:cubicBezTo>
                  <a:pt x="5367" y="936"/>
                  <a:pt x="5503" y="1095"/>
                  <a:pt x="5724" y="1095"/>
                </a:cubicBezTo>
                <a:cubicBezTo>
                  <a:pt x="5890" y="1095"/>
                  <a:pt x="5992" y="1002"/>
                  <a:pt x="5992" y="1002"/>
                </a:cubicBezTo>
                <a:cubicBezTo>
                  <a:pt x="5928" y="885"/>
                  <a:pt x="5928" y="885"/>
                  <a:pt x="5928" y="885"/>
                </a:cubicBezTo>
                <a:cubicBezTo>
                  <a:pt x="5928" y="885"/>
                  <a:pt x="5844" y="955"/>
                  <a:pt x="5735" y="955"/>
                </a:cubicBezTo>
                <a:cubicBezTo>
                  <a:pt x="5635" y="955"/>
                  <a:pt x="5546" y="893"/>
                  <a:pt x="5536" y="770"/>
                </a:cubicBezTo>
                <a:cubicBezTo>
                  <a:pt x="5996" y="770"/>
                  <a:pt x="5996" y="770"/>
                  <a:pt x="5996" y="770"/>
                </a:cubicBezTo>
                <a:cubicBezTo>
                  <a:pt x="5996" y="770"/>
                  <a:pt x="6000" y="734"/>
                  <a:pt x="6000" y="714"/>
                </a:cubicBezTo>
                <a:cubicBezTo>
                  <a:pt x="6000" y="538"/>
                  <a:pt x="5896" y="399"/>
                  <a:pt x="5704" y="399"/>
                </a:cubicBezTo>
                <a:close/>
                <a:moveTo>
                  <a:pt x="5540" y="673"/>
                </a:moveTo>
                <a:cubicBezTo>
                  <a:pt x="5556" y="585"/>
                  <a:pt x="5615" y="527"/>
                  <a:pt x="5700" y="527"/>
                </a:cubicBezTo>
                <a:cubicBezTo>
                  <a:pt x="5771" y="527"/>
                  <a:pt x="5827" y="581"/>
                  <a:pt x="5829" y="673"/>
                </a:cubicBezTo>
                <a:lnTo>
                  <a:pt x="5540" y="673"/>
                </a:lnTo>
                <a:close/>
                <a:moveTo>
                  <a:pt x="6370" y="955"/>
                </a:moveTo>
                <a:cubicBezTo>
                  <a:pt x="6465" y="955"/>
                  <a:pt x="6465" y="955"/>
                  <a:pt x="6465" y="955"/>
                </a:cubicBezTo>
                <a:cubicBezTo>
                  <a:pt x="6465" y="1079"/>
                  <a:pt x="6465" y="1079"/>
                  <a:pt x="6465" y="1079"/>
                </a:cubicBezTo>
                <a:cubicBezTo>
                  <a:pt x="6108" y="1079"/>
                  <a:pt x="6108" y="1079"/>
                  <a:pt x="6108" y="1079"/>
                </a:cubicBezTo>
                <a:cubicBezTo>
                  <a:pt x="6108" y="955"/>
                  <a:pt x="6108" y="955"/>
                  <a:pt x="6108" y="955"/>
                </a:cubicBezTo>
                <a:cubicBezTo>
                  <a:pt x="6204" y="955"/>
                  <a:pt x="6204" y="955"/>
                  <a:pt x="6204" y="955"/>
                </a:cubicBezTo>
                <a:cubicBezTo>
                  <a:pt x="6204" y="566"/>
                  <a:pt x="6204" y="566"/>
                  <a:pt x="6204" y="566"/>
                </a:cubicBezTo>
                <a:cubicBezTo>
                  <a:pt x="6204" y="548"/>
                  <a:pt x="6194" y="538"/>
                  <a:pt x="6176" y="538"/>
                </a:cubicBezTo>
                <a:cubicBezTo>
                  <a:pt x="6102" y="538"/>
                  <a:pt x="6102" y="538"/>
                  <a:pt x="6102" y="538"/>
                </a:cubicBezTo>
                <a:cubicBezTo>
                  <a:pt x="6102" y="415"/>
                  <a:pt x="6102" y="415"/>
                  <a:pt x="6102" y="415"/>
                </a:cubicBezTo>
                <a:cubicBezTo>
                  <a:pt x="6275" y="415"/>
                  <a:pt x="6275" y="415"/>
                  <a:pt x="6275" y="415"/>
                </a:cubicBezTo>
                <a:cubicBezTo>
                  <a:pt x="6334" y="415"/>
                  <a:pt x="6362" y="442"/>
                  <a:pt x="6362" y="489"/>
                </a:cubicBezTo>
                <a:cubicBezTo>
                  <a:pt x="6362" y="519"/>
                  <a:pt x="6362" y="519"/>
                  <a:pt x="6362" y="519"/>
                </a:cubicBezTo>
                <a:cubicBezTo>
                  <a:pt x="6362" y="533"/>
                  <a:pt x="6360" y="548"/>
                  <a:pt x="6360" y="548"/>
                </a:cubicBezTo>
                <a:cubicBezTo>
                  <a:pt x="6362" y="548"/>
                  <a:pt x="6362" y="548"/>
                  <a:pt x="6362" y="548"/>
                </a:cubicBezTo>
                <a:cubicBezTo>
                  <a:pt x="6396" y="480"/>
                  <a:pt x="6479" y="399"/>
                  <a:pt x="6589" y="399"/>
                </a:cubicBezTo>
                <a:cubicBezTo>
                  <a:pt x="6681" y="399"/>
                  <a:pt x="6748" y="442"/>
                  <a:pt x="6774" y="544"/>
                </a:cubicBezTo>
                <a:cubicBezTo>
                  <a:pt x="6777" y="544"/>
                  <a:pt x="6777" y="544"/>
                  <a:pt x="6777" y="544"/>
                </a:cubicBezTo>
                <a:cubicBezTo>
                  <a:pt x="6813" y="465"/>
                  <a:pt x="6902" y="399"/>
                  <a:pt x="7007" y="399"/>
                </a:cubicBezTo>
                <a:cubicBezTo>
                  <a:pt x="7142" y="399"/>
                  <a:pt x="7221" y="477"/>
                  <a:pt x="7221" y="652"/>
                </a:cubicBezTo>
                <a:cubicBezTo>
                  <a:pt x="7221" y="955"/>
                  <a:pt x="7221" y="955"/>
                  <a:pt x="7221" y="955"/>
                </a:cubicBezTo>
                <a:cubicBezTo>
                  <a:pt x="7317" y="955"/>
                  <a:pt x="7317" y="955"/>
                  <a:pt x="7317" y="955"/>
                </a:cubicBezTo>
                <a:cubicBezTo>
                  <a:pt x="7317" y="1079"/>
                  <a:pt x="7317" y="1079"/>
                  <a:pt x="7317" y="1079"/>
                </a:cubicBezTo>
                <a:cubicBezTo>
                  <a:pt x="7056" y="1079"/>
                  <a:pt x="7056" y="1079"/>
                  <a:pt x="7056" y="1079"/>
                </a:cubicBezTo>
                <a:cubicBezTo>
                  <a:pt x="7056" y="683"/>
                  <a:pt x="7056" y="683"/>
                  <a:pt x="7056" y="683"/>
                </a:cubicBezTo>
                <a:cubicBezTo>
                  <a:pt x="7056" y="607"/>
                  <a:pt x="7041" y="550"/>
                  <a:pt x="6964" y="550"/>
                </a:cubicBezTo>
                <a:cubicBezTo>
                  <a:pt x="6851" y="550"/>
                  <a:pt x="6795" y="664"/>
                  <a:pt x="6795" y="786"/>
                </a:cubicBezTo>
                <a:cubicBezTo>
                  <a:pt x="6795" y="955"/>
                  <a:pt x="6795" y="955"/>
                  <a:pt x="6795" y="955"/>
                </a:cubicBezTo>
                <a:cubicBezTo>
                  <a:pt x="6891" y="955"/>
                  <a:pt x="6891" y="955"/>
                  <a:pt x="6891" y="955"/>
                </a:cubicBezTo>
                <a:cubicBezTo>
                  <a:pt x="6891" y="1079"/>
                  <a:pt x="6891" y="1079"/>
                  <a:pt x="6891" y="1079"/>
                </a:cubicBezTo>
                <a:cubicBezTo>
                  <a:pt x="6631" y="1079"/>
                  <a:pt x="6631" y="1079"/>
                  <a:pt x="6631" y="1079"/>
                </a:cubicBezTo>
                <a:cubicBezTo>
                  <a:pt x="6631" y="683"/>
                  <a:pt x="6631" y="683"/>
                  <a:pt x="6631" y="683"/>
                </a:cubicBezTo>
                <a:cubicBezTo>
                  <a:pt x="6631" y="611"/>
                  <a:pt x="6619" y="550"/>
                  <a:pt x="6541" y="550"/>
                </a:cubicBezTo>
                <a:cubicBezTo>
                  <a:pt x="6423" y="550"/>
                  <a:pt x="6370" y="674"/>
                  <a:pt x="6370" y="794"/>
                </a:cubicBezTo>
                <a:lnTo>
                  <a:pt x="6370" y="955"/>
                </a:lnTo>
                <a:close/>
                <a:moveTo>
                  <a:pt x="8002" y="778"/>
                </a:moveTo>
                <a:cubicBezTo>
                  <a:pt x="8293" y="778"/>
                  <a:pt x="8293" y="778"/>
                  <a:pt x="8293" y="778"/>
                </a:cubicBezTo>
                <a:cubicBezTo>
                  <a:pt x="8351" y="952"/>
                  <a:pt x="8351" y="952"/>
                  <a:pt x="8351" y="952"/>
                </a:cubicBezTo>
                <a:cubicBezTo>
                  <a:pt x="8260" y="952"/>
                  <a:pt x="8260" y="952"/>
                  <a:pt x="8260" y="952"/>
                </a:cubicBezTo>
                <a:cubicBezTo>
                  <a:pt x="8260" y="1079"/>
                  <a:pt x="8260" y="1079"/>
                  <a:pt x="8260" y="1079"/>
                </a:cubicBezTo>
                <a:cubicBezTo>
                  <a:pt x="8608" y="1079"/>
                  <a:pt x="8608" y="1079"/>
                  <a:pt x="8608" y="1079"/>
                </a:cubicBezTo>
                <a:cubicBezTo>
                  <a:pt x="8608" y="952"/>
                  <a:pt x="8608" y="952"/>
                  <a:pt x="8608" y="952"/>
                </a:cubicBezTo>
                <a:cubicBezTo>
                  <a:pt x="8523" y="952"/>
                  <a:pt x="8523" y="952"/>
                  <a:pt x="8523" y="952"/>
                </a:cubicBezTo>
                <a:cubicBezTo>
                  <a:pt x="8245" y="154"/>
                  <a:pt x="8245" y="154"/>
                  <a:pt x="8245" y="154"/>
                </a:cubicBezTo>
                <a:cubicBezTo>
                  <a:pt x="8051" y="154"/>
                  <a:pt x="8051" y="154"/>
                  <a:pt x="8051" y="154"/>
                </a:cubicBezTo>
                <a:cubicBezTo>
                  <a:pt x="7773" y="952"/>
                  <a:pt x="7773" y="952"/>
                  <a:pt x="7773" y="952"/>
                </a:cubicBezTo>
                <a:cubicBezTo>
                  <a:pt x="7689" y="952"/>
                  <a:pt x="7689" y="952"/>
                  <a:pt x="7689" y="952"/>
                </a:cubicBezTo>
                <a:cubicBezTo>
                  <a:pt x="7689" y="1079"/>
                  <a:pt x="7689" y="1079"/>
                  <a:pt x="7689" y="1079"/>
                </a:cubicBezTo>
                <a:cubicBezTo>
                  <a:pt x="8035" y="1079"/>
                  <a:pt x="8035" y="1079"/>
                  <a:pt x="8035" y="1079"/>
                </a:cubicBezTo>
                <a:cubicBezTo>
                  <a:pt x="8035" y="952"/>
                  <a:pt x="8035" y="952"/>
                  <a:pt x="8035" y="952"/>
                </a:cubicBezTo>
                <a:cubicBezTo>
                  <a:pt x="7944" y="952"/>
                  <a:pt x="7944" y="952"/>
                  <a:pt x="7944" y="952"/>
                </a:cubicBezTo>
                <a:lnTo>
                  <a:pt x="8002" y="778"/>
                </a:lnTo>
                <a:close/>
                <a:moveTo>
                  <a:pt x="8129" y="383"/>
                </a:moveTo>
                <a:cubicBezTo>
                  <a:pt x="8142" y="338"/>
                  <a:pt x="8146" y="303"/>
                  <a:pt x="8146" y="303"/>
                </a:cubicBezTo>
                <a:cubicBezTo>
                  <a:pt x="8150" y="303"/>
                  <a:pt x="8150" y="303"/>
                  <a:pt x="8150" y="303"/>
                </a:cubicBezTo>
                <a:cubicBezTo>
                  <a:pt x="8150" y="303"/>
                  <a:pt x="8153" y="338"/>
                  <a:pt x="8167" y="383"/>
                </a:cubicBezTo>
                <a:cubicBezTo>
                  <a:pt x="8254" y="645"/>
                  <a:pt x="8254" y="645"/>
                  <a:pt x="8254" y="645"/>
                </a:cubicBezTo>
                <a:cubicBezTo>
                  <a:pt x="8041" y="645"/>
                  <a:pt x="8041" y="645"/>
                  <a:pt x="8041" y="645"/>
                </a:cubicBezTo>
                <a:lnTo>
                  <a:pt x="8129" y="383"/>
                </a:lnTo>
                <a:close/>
                <a:moveTo>
                  <a:pt x="9329" y="1079"/>
                </a:moveTo>
                <a:cubicBezTo>
                  <a:pt x="9329" y="955"/>
                  <a:pt x="9329" y="955"/>
                  <a:pt x="9329" y="955"/>
                </a:cubicBezTo>
                <a:cubicBezTo>
                  <a:pt x="9270" y="955"/>
                  <a:pt x="9270" y="955"/>
                  <a:pt x="9270" y="955"/>
                </a:cubicBezTo>
                <a:cubicBezTo>
                  <a:pt x="9251" y="955"/>
                  <a:pt x="9241" y="946"/>
                  <a:pt x="9241" y="927"/>
                </a:cubicBezTo>
                <a:cubicBezTo>
                  <a:pt x="9241" y="661"/>
                  <a:pt x="9241" y="661"/>
                  <a:pt x="9241" y="661"/>
                </a:cubicBezTo>
                <a:cubicBezTo>
                  <a:pt x="9241" y="491"/>
                  <a:pt x="9146" y="399"/>
                  <a:pt x="8967" y="399"/>
                </a:cubicBezTo>
                <a:cubicBezTo>
                  <a:pt x="8807" y="399"/>
                  <a:pt x="8704" y="481"/>
                  <a:pt x="8704" y="481"/>
                </a:cubicBezTo>
                <a:cubicBezTo>
                  <a:pt x="8765" y="596"/>
                  <a:pt x="8765" y="596"/>
                  <a:pt x="8765" y="596"/>
                </a:cubicBezTo>
                <a:cubicBezTo>
                  <a:pt x="8765" y="596"/>
                  <a:pt x="8854" y="532"/>
                  <a:pt x="8953" y="532"/>
                </a:cubicBezTo>
                <a:cubicBezTo>
                  <a:pt x="9022" y="532"/>
                  <a:pt x="9075" y="562"/>
                  <a:pt x="9075" y="647"/>
                </a:cubicBezTo>
                <a:cubicBezTo>
                  <a:pt x="9075" y="669"/>
                  <a:pt x="9075" y="669"/>
                  <a:pt x="9075" y="669"/>
                </a:cubicBezTo>
                <a:cubicBezTo>
                  <a:pt x="9034" y="669"/>
                  <a:pt x="9034" y="669"/>
                  <a:pt x="9034" y="669"/>
                </a:cubicBezTo>
                <a:cubicBezTo>
                  <a:pt x="8927" y="669"/>
                  <a:pt x="8660" y="690"/>
                  <a:pt x="8660" y="893"/>
                </a:cubicBezTo>
                <a:cubicBezTo>
                  <a:pt x="8660" y="1028"/>
                  <a:pt x="8766" y="1095"/>
                  <a:pt x="8880" y="1095"/>
                </a:cubicBezTo>
                <a:cubicBezTo>
                  <a:pt x="9034" y="1095"/>
                  <a:pt x="9090" y="967"/>
                  <a:pt x="9090" y="967"/>
                </a:cubicBezTo>
                <a:cubicBezTo>
                  <a:pt x="9092" y="967"/>
                  <a:pt x="9092" y="967"/>
                  <a:pt x="9092" y="967"/>
                </a:cubicBezTo>
                <a:cubicBezTo>
                  <a:pt x="9092" y="967"/>
                  <a:pt x="9088" y="980"/>
                  <a:pt x="9088" y="1001"/>
                </a:cubicBezTo>
                <a:cubicBezTo>
                  <a:pt x="9088" y="1009"/>
                  <a:pt x="9088" y="1009"/>
                  <a:pt x="9088" y="1009"/>
                </a:cubicBezTo>
                <a:cubicBezTo>
                  <a:pt x="9088" y="1047"/>
                  <a:pt x="9112" y="1079"/>
                  <a:pt x="9173" y="1079"/>
                </a:cubicBezTo>
                <a:lnTo>
                  <a:pt x="9329" y="1079"/>
                </a:lnTo>
                <a:close/>
                <a:moveTo>
                  <a:pt x="9077" y="791"/>
                </a:moveTo>
                <a:cubicBezTo>
                  <a:pt x="9077" y="875"/>
                  <a:pt x="9013" y="971"/>
                  <a:pt x="8923" y="971"/>
                </a:cubicBezTo>
                <a:cubicBezTo>
                  <a:pt x="8862" y="971"/>
                  <a:pt x="8826" y="929"/>
                  <a:pt x="8826" y="880"/>
                </a:cubicBezTo>
                <a:cubicBezTo>
                  <a:pt x="8826" y="780"/>
                  <a:pt x="8984" y="769"/>
                  <a:pt x="9049" y="769"/>
                </a:cubicBezTo>
                <a:cubicBezTo>
                  <a:pt x="9077" y="769"/>
                  <a:pt x="9077" y="769"/>
                  <a:pt x="9077" y="769"/>
                </a:cubicBezTo>
                <a:lnTo>
                  <a:pt x="9077" y="791"/>
                </a:lnTo>
                <a:close/>
                <a:moveTo>
                  <a:pt x="9977" y="686"/>
                </a:moveTo>
                <a:cubicBezTo>
                  <a:pt x="9977" y="605"/>
                  <a:pt x="9955" y="550"/>
                  <a:pt x="9872" y="550"/>
                </a:cubicBezTo>
                <a:cubicBezTo>
                  <a:pt x="9752" y="550"/>
                  <a:pt x="9681" y="665"/>
                  <a:pt x="9681" y="781"/>
                </a:cubicBezTo>
                <a:cubicBezTo>
                  <a:pt x="9681" y="955"/>
                  <a:pt x="9681" y="955"/>
                  <a:pt x="9681" y="955"/>
                </a:cubicBezTo>
                <a:cubicBezTo>
                  <a:pt x="9776" y="955"/>
                  <a:pt x="9776" y="955"/>
                  <a:pt x="9776" y="955"/>
                </a:cubicBezTo>
                <a:cubicBezTo>
                  <a:pt x="9776" y="1079"/>
                  <a:pt x="9776" y="1079"/>
                  <a:pt x="9776" y="1079"/>
                </a:cubicBezTo>
                <a:cubicBezTo>
                  <a:pt x="9419" y="1079"/>
                  <a:pt x="9419" y="1079"/>
                  <a:pt x="9419" y="1079"/>
                </a:cubicBezTo>
                <a:cubicBezTo>
                  <a:pt x="9419" y="955"/>
                  <a:pt x="9419" y="955"/>
                  <a:pt x="9419" y="955"/>
                </a:cubicBezTo>
                <a:cubicBezTo>
                  <a:pt x="9516" y="955"/>
                  <a:pt x="9516" y="955"/>
                  <a:pt x="9516" y="955"/>
                </a:cubicBezTo>
                <a:cubicBezTo>
                  <a:pt x="9516" y="567"/>
                  <a:pt x="9516" y="567"/>
                  <a:pt x="9516" y="567"/>
                </a:cubicBezTo>
                <a:cubicBezTo>
                  <a:pt x="9516" y="549"/>
                  <a:pt x="9505" y="538"/>
                  <a:pt x="9487" y="538"/>
                </a:cubicBezTo>
                <a:cubicBezTo>
                  <a:pt x="9413" y="538"/>
                  <a:pt x="9413" y="538"/>
                  <a:pt x="9413" y="538"/>
                </a:cubicBezTo>
                <a:cubicBezTo>
                  <a:pt x="9413" y="415"/>
                  <a:pt x="9413" y="415"/>
                  <a:pt x="9413" y="415"/>
                </a:cubicBezTo>
                <a:cubicBezTo>
                  <a:pt x="9587" y="415"/>
                  <a:pt x="9587" y="415"/>
                  <a:pt x="9587" y="415"/>
                </a:cubicBezTo>
                <a:cubicBezTo>
                  <a:pt x="9646" y="415"/>
                  <a:pt x="9673" y="442"/>
                  <a:pt x="9673" y="489"/>
                </a:cubicBezTo>
                <a:cubicBezTo>
                  <a:pt x="9673" y="519"/>
                  <a:pt x="9673" y="519"/>
                  <a:pt x="9673" y="519"/>
                </a:cubicBezTo>
                <a:cubicBezTo>
                  <a:pt x="9673" y="533"/>
                  <a:pt x="9671" y="548"/>
                  <a:pt x="9671" y="548"/>
                </a:cubicBezTo>
                <a:cubicBezTo>
                  <a:pt x="9673" y="548"/>
                  <a:pt x="9673" y="548"/>
                  <a:pt x="9673" y="548"/>
                </a:cubicBezTo>
                <a:cubicBezTo>
                  <a:pt x="9681" y="527"/>
                  <a:pt x="9752" y="399"/>
                  <a:pt x="9918" y="399"/>
                </a:cubicBezTo>
                <a:cubicBezTo>
                  <a:pt x="10061" y="399"/>
                  <a:pt x="10141" y="476"/>
                  <a:pt x="10141" y="652"/>
                </a:cubicBezTo>
                <a:cubicBezTo>
                  <a:pt x="10141" y="955"/>
                  <a:pt x="10141" y="955"/>
                  <a:pt x="10141" y="955"/>
                </a:cubicBezTo>
                <a:cubicBezTo>
                  <a:pt x="10238" y="955"/>
                  <a:pt x="10238" y="955"/>
                  <a:pt x="10238" y="955"/>
                </a:cubicBezTo>
                <a:cubicBezTo>
                  <a:pt x="10238" y="1079"/>
                  <a:pt x="10238" y="1079"/>
                  <a:pt x="10238" y="1079"/>
                </a:cubicBezTo>
                <a:cubicBezTo>
                  <a:pt x="9977" y="1079"/>
                  <a:pt x="9977" y="1079"/>
                  <a:pt x="9977" y="1079"/>
                </a:cubicBezTo>
                <a:lnTo>
                  <a:pt x="9977" y="686"/>
                </a:lnTo>
                <a:close/>
                <a:moveTo>
                  <a:pt x="1598" y="938"/>
                </a:moveTo>
                <a:cubicBezTo>
                  <a:pt x="1598" y="1378"/>
                  <a:pt x="1239" y="1737"/>
                  <a:pt x="799" y="1737"/>
                </a:cubicBezTo>
                <a:cubicBezTo>
                  <a:pt x="358" y="1737"/>
                  <a:pt x="0" y="1378"/>
                  <a:pt x="0" y="938"/>
                </a:cubicBezTo>
                <a:cubicBezTo>
                  <a:pt x="0" y="558"/>
                  <a:pt x="270" y="228"/>
                  <a:pt x="643" y="154"/>
                </a:cubicBezTo>
                <a:cubicBezTo>
                  <a:pt x="651" y="153"/>
                  <a:pt x="651" y="153"/>
                  <a:pt x="651" y="153"/>
                </a:cubicBezTo>
                <a:cubicBezTo>
                  <a:pt x="651" y="259"/>
                  <a:pt x="651" y="259"/>
                  <a:pt x="651" y="259"/>
                </a:cubicBezTo>
                <a:cubicBezTo>
                  <a:pt x="646" y="260"/>
                  <a:pt x="646" y="260"/>
                  <a:pt x="646" y="260"/>
                </a:cubicBezTo>
                <a:cubicBezTo>
                  <a:pt x="332" y="331"/>
                  <a:pt x="104" y="616"/>
                  <a:pt x="104" y="938"/>
                </a:cubicBezTo>
                <a:cubicBezTo>
                  <a:pt x="104" y="1321"/>
                  <a:pt x="416" y="1633"/>
                  <a:pt x="799" y="1633"/>
                </a:cubicBezTo>
                <a:cubicBezTo>
                  <a:pt x="1182" y="1633"/>
                  <a:pt x="1494" y="1321"/>
                  <a:pt x="1494" y="938"/>
                </a:cubicBezTo>
                <a:cubicBezTo>
                  <a:pt x="1494" y="613"/>
                  <a:pt x="1273" y="334"/>
                  <a:pt x="956" y="261"/>
                </a:cubicBezTo>
                <a:cubicBezTo>
                  <a:pt x="951" y="260"/>
                  <a:pt x="951" y="260"/>
                  <a:pt x="951" y="260"/>
                </a:cubicBezTo>
                <a:cubicBezTo>
                  <a:pt x="951" y="153"/>
                  <a:pt x="951" y="153"/>
                  <a:pt x="951" y="153"/>
                </a:cubicBezTo>
                <a:cubicBezTo>
                  <a:pt x="959" y="155"/>
                  <a:pt x="959" y="155"/>
                  <a:pt x="959" y="155"/>
                </a:cubicBezTo>
                <a:cubicBezTo>
                  <a:pt x="1329" y="231"/>
                  <a:pt x="1598" y="560"/>
                  <a:pt x="1598" y="938"/>
                </a:cubicBezTo>
                <a:close/>
                <a:moveTo>
                  <a:pt x="1137" y="1161"/>
                </a:moveTo>
                <a:cubicBezTo>
                  <a:pt x="1181" y="1095"/>
                  <a:pt x="1205" y="1017"/>
                  <a:pt x="1205" y="938"/>
                </a:cubicBezTo>
                <a:cubicBezTo>
                  <a:pt x="1205" y="774"/>
                  <a:pt x="1107" y="627"/>
                  <a:pt x="955" y="563"/>
                </a:cubicBezTo>
                <a:cubicBezTo>
                  <a:pt x="951" y="562"/>
                  <a:pt x="951" y="562"/>
                  <a:pt x="951" y="562"/>
                </a:cubicBezTo>
                <a:cubicBezTo>
                  <a:pt x="951" y="451"/>
                  <a:pt x="951" y="451"/>
                  <a:pt x="951" y="451"/>
                </a:cubicBezTo>
                <a:cubicBezTo>
                  <a:pt x="960" y="454"/>
                  <a:pt x="960" y="454"/>
                  <a:pt x="960" y="454"/>
                </a:cubicBezTo>
                <a:cubicBezTo>
                  <a:pt x="1168" y="524"/>
                  <a:pt x="1309" y="718"/>
                  <a:pt x="1309" y="938"/>
                </a:cubicBezTo>
                <a:cubicBezTo>
                  <a:pt x="1309" y="1036"/>
                  <a:pt x="1280" y="1131"/>
                  <a:pt x="1227" y="1214"/>
                </a:cubicBezTo>
                <a:cubicBezTo>
                  <a:pt x="1224" y="1219"/>
                  <a:pt x="1224" y="1219"/>
                  <a:pt x="1224" y="1219"/>
                </a:cubicBezTo>
                <a:cubicBezTo>
                  <a:pt x="1134" y="1167"/>
                  <a:pt x="1134" y="1167"/>
                  <a:pt x="1134" y="1167"/>
                </a:cubicBezTo>
                <a:lnTo>
                  <a:pt x="1137" y="1161"/>
                </a:lnTo>
                <a:close/>
                <a:moveTo>
                  <a:pt x="739" y="750"/>
                </a:moveTo>
                <a:cubicBezTo>
                  <a:pt x="739" y="67"/>
                  <a:pt x="739" y="67"/>
                  <a:pt x="739" y="67"/>
                </a:cubicBezTo>
                <a:cubicBezTo>
                  <a:pt x="739" y="30"/>
                  <a:pt x="769" y="0"/>
                  <a:pt x="806" y="0"/>
                </a:cubicBezTo>
                <a:cubicBezTo>
                  <a:pt x="844" y="0"/>
                  <a:pt x="874" y="30"/>
                  <a:pt x="874" y="67"/>
                </a:cubicBezTo>
                <a:cubicBezTo>
                  <a:pt x="874" y="750"/>
                  <a:pt x="874" y="750"/>
                  <a:pt x="874" y="750"/>
                </a:cubicBezTo>
                <a:cubicBezTo>
                  <a:pt x="874" y="788"/>
                  <a:pt x="844" y="818"/>
                  <a:pt x="806" y="818"/>
                </a:cubicBezTo>
                <a:cubicBezTo>
                  <a:pt x="769" y="818"/>
                  <a:pt x="739" y="788"/>
                  <a:pt x="739" y="750"/>
                </a:cubicBezTo>
                <a:close/>
                <a:moveTo>
                  <a:pt x="859" y="1249"/>
                </a:moveTo>
                <a:cubicBezTo>
                  <a:pt x="954" y="1249"/>
                  <a:pt x="954" y="1249"/>
                  <a:pt x="954" y="1249"/>
                </a:cubicBezTo>
                <a:cubicBezTo>
                  <a:pt x="974" y="1249"/>
                  <a:pt x="989" y="1265"/>
                  <a:pt x="989" y="1284"/>
                </a:cubicBezTo>
                <a:cubicBezTo>
                  <a:pt x="989" y="1303"/>
                  <a:pt x="974" y="1319"/>
                  <a:pt x="955" y="1319"/>
                </a:cubicBezTo>
                <a:cubicBezTo>
                  <a:pt x="859" y="1319"/>
                  <a:pt x="859" y="1319"/>
                  <a:pt x="859" y="1319"/>
                </a:cubicBezTo>
                <a:cubicBezTo>
                  <a:pt x="859" y="1398"/>
                  <a:pt x="859" y="1398"/>
                  <a:pt x="859" y="1398"/>
                </a:cubicBezTo>
                <a:cubicBezTo>
                  <a:pt x="955" y="1398"/>
                  <a:pt x="955" y="1398"/>
                  <a:pt x="955" y="1398"/>
                </a:cubicBezTo>
                <a:cubicBezTo>
                  <a:pt x="974" y="1398"/>
                  <a:pt x="990" y="1414"/>
                  <a:pt x="990" y="1433"/>
                </a:cubicBezTo>
                <a:cubicBezTo>
                  <a:pt x="990" y="1452"/>
                  <a:pt x="974" y="1468"/>
                  <a:pt x="955" y="1468"/>
                </a:cubicBezTo>
                <a:cubicBezTo>
                  <a:pt x="860" y="1468"/>
                  <a:pt x="860" y="1468"/>
                  <a:pt x="860" y="1468"/>
                </a:cubicBezTo>
                <a:cubicBezTo>
                  <a:pt x="860" y="1515"/>
                  <a:pt x="860" y="1515"/>
                  <a:pt x="860" y="1515"/>
                </a:cubicBezTo>
                <a:cubicBezTo>
                  <a:pt x="860" y="1520"/>
                  <a:pt x="856" y="1524"/>
                  <a:pt x="851" y="1524"/>
                </a:cubicBezTo>
                <a:cubicBezTo>
                  <a:pt x="749" y="1524"/>
                  <a:pt x="749" y="1524"/>
                  <a:pt x="749" y="1524"/>
                </a:cubicBezTo>
                <a:cubicBezTo>
                  <a:pt x="681" y="1524"/>
                  <a:pt x="600" y="1482"/>
                  <a:pt x="589" y="1392"/>
                </a:cubicBezTo>
                <a:cubicBezTo>
                  <a:pt x="588" y="1391"/>
                  <a:pt x="587" y="1391"/>
                  <a:pt x="586" y="1390"/>
                </a:cubicBezTo>
                <a:cubicBezTo>
                  <a:pt x="585" y="1391"/>
                  <a:pt x="585" y="1391"/>
                  <a:pt x="585" y="1391"/>
                </a:cubicBezTo>
                <a:cubicBezTo>
                  <a:pt x="582" y="1398"/>
                  <a:pt x="582" y="1398"/>
                  <a:pt x="582" y="1398"/>
                </a:cubicBezTo>
                <a:cubicBezTo>
                  <a:pt x="576" y="1395"/>
                  <a:pt x="576" y="1395"/>
                  <a:pt x="576" y="1395"/>
                </a:cubicBezTo>
                <a:cubicBezTo>
                  <a:pt x="399" y="1308"/>
                  <a:pt x="289" y="1133"/>
                  <a:pt x="289" y="938"/>
                </a:cubicBezTo>
                <a:cubicBezTo>
                  <a:pt x="289" y="716"/>
                  <a:pt x="431" y="521"/>
                  <a:pt x="642" y="453"/>
                </a:cubicBezTo>
                <a:cubicBezTo>
                  <a:pt x="651" y="450"/>
                  <a:pt x="651" y="450"/>
                  <a:pt x="651" y="450"/>
                </a:cubicBezTo>
                <a:cubicBezTo>
                  <a:pt x="651" y="560"/>
                  <a:pt x="651" y="560"/>
                  <a:pt x="651" y="560"/>
                </a:cubicBezTo>
                <a:cubicBezTo>
                  <a:pt x="647" y="562"/>
                  <a:pt x="647" y="562"/>
                  <a:pt x="647" y="562"/>
                </a:cubicBezTo>
                <a:cubicBezTo>
                  <a:pt x="493" y="624"/>
                  <a:pt x="393" y="772"/>
                  <a:pt x="393" y="938"/>
                </a:cubicBezTo>
                <a:cubicBezTo>
                  <a:pt x="393" y="1083"/>
                  <a:pt x="471" y="1216"/>
                  <a:pt x="597" y="1289"/>
                </a:cubicBezTo>
                <a:cubicBezTo>
                  <a:pt x="606" y="1265"/>
                  <a:pt x="606" y="1265"/>
                  <a:pt x="606" y="1265"/>
                </a:cubicBezTo>
                <a:cubicBezTo>
                  <a:pt x="608" y="1283"/>
                  <a:pt x="608" y="1283"/>
                  <a:pt x="608" y="1283"/>
                </a:cubicBezTo>
                <a:cubicBezTo>
                  <a:pt x="637" y="1227"/>
                  <a:pt x="693" y="1194"/>
                  <a:pt x="748" y="1194"/>
                </a:cubicBezTo>
                <a:cubicBezTo>
                  <a:pt x="850" y="1194"/>
                  <a:pt x="850" y="1194"/>
                  <a:pt x="850" y="1194"/>
                </a:cubicBezTo>
                <a:cubicBezTo>
                  <a:pt x="855" y="1194"/>
                  <a:pt x="859" y="1198"/>
                  <a:pt x="859" y="1202"/>
                </a:cubicBezTo>
                <a:lnTo>
                  <a:pt x="859" y="1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Rectangle 3[PHJU] (JU-Free)">
            <a:extLst>
              <a:ext uri="{FF2B5EF4-FFF2-40B4-BE49-F238E27FC236}">
                <a16:creationId xmlns:a16="http://schemas.microsoft.com/office/drawing/2014/main" id="{FA2AC9E8-99A4-4392-9D41-FE095EDE1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</a:lstStyle>
          <a:p>
            <a:r>
              <a:rPr lang="nl-NL" dirty="0"/>
              <a:t>[Picture]</a:t>
            </a:r>
          </a:p>
        </p:txBody>
      </p:sp>
      <p:sp>
        <p:nvSpPr>
          <p:cNvPr id="2" name="Title 4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300" y="749300"/>
            <a:ext cx="5511800" cy="1549400"/>
          </a:xfrm>
        </p:spPr>
        <p:txBody>
          <a:bodyPr/>
          <a:lstStyle>
            <a:lvl1pPr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464300" y="2463800"/>
            <a:ext cx="5511800" cy="7874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2000">
                <a:solidFill>
                  <a:schemeClr val="bg1"/>
                </a:solidFill>
                <a:latin typeface="Museo Slab 7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1671074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dia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CF2BAFA-0C1B-4047-8588-4FFC5EA62EEF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5661025"/>
            <a:ext cx="12190413" cy="1196975"/>
          </a:xfrm>
          <a:prstGeom prst="rect">
            <a:avLst/>
          </a:prstGeom>
          <a:solidFill>
            <a:srgbClr val="ED7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Frame 2">
            <a:extLst>
              <a:ext uri="{FF2B5EF4-FFF2-40B4-BE49-F238E27FC236}">
                <a16:creationId xmlns:a16="http://schemas.microsoft.com/office/drawing/2014/main" id="{4DED5A12-4CDC-4334-A546-1BC2DD1D3EEB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551863" y="5989638"/>
            <a:ext cx="3251200" cy="595313"/>
          </a:xfrm>
          <a:custGeom>
            <a:avLst/>
            <a:gdLst>
              <a:gd name="T0" fmla="*/ 7706 w 10242"/>
              <a:gd name="T1" fmla="*/ 1453 h 1877"/>
              <a:gd name="T2" fmla="*/ 7814 w 10242"/>
              <a:gd name="T3" fmla="*/ 1637 h 1877"/>
              <a:gd name="T4" fmla="*/ 7502 w 10242"/>
              <a:gd name="T5" fmla="*/ 1708 h 1877"/>
              <a:gd name="T6" fmla="*/ 7606 w 10242"/>
              <a:gd name="T7" fmla="*/ 1453 h 1877"/>
              <a:gd name="T8" fmla="*/ 7119 w 10242"/>
              <a:gd name="T9" fmla="*/ 1608 h 1877"/>
              <a:gd name="T10" fmla="*/ 7120 w 10242"/>
              <a:gd name="T11" fmla="*/ 1586 h 1877"/>
              <a:gd name="T12" fmla="*/ 6765 w 10242"/>
              <a:gd name="T13" fmla="*/ 1497 h 1877"/>
              <a:gd name="T14" fmla="*/ 6695 w 10242"/>
              <a:gd name="T15" fmla="*/ 1719 h 1877"/>
              <a:gd name="T16" fmla="*/ 6700 w 10242"/>
              <a:gd name="T17" fmla="*/ 1483 h 1877"/>
              <a:gd name="T18" fmla="*/ 7447 w 10242"/>
              <a:gd name="T19" fmla="*/ 1608 h 1877"/>
              <a:gd name="T20" fmla="*/ 7449 w 10242"/>
              <a:gd name="T21" fmla="*/ 1586 h 1877"/>
              <a:gd name="T22" fmla="*/ 9251 w 10242"/>
              <a:gd name="T23" fmla="*/ 1488 h 1877"/>
              <a:gd name="T24" fmla="*/ 9151 w 10242"/>
              <a:gd name="T25" fmla="*/ 1752 h 1877"/>
              <a:gd name="T26" fmla="*/ 9346 w 10242"/>
              <a:gd name="T27" fmla="*/ 1449 h 1877"/>
              <a:gd name="T28" fmla="*/ 9963 w 10242"/>
              <a:gd name="T29" fmla="*/ 1603 h 1877"/>
              <a:gd name="T30" fmla="*/ 9660 w 10242"/>
              <a:gd name="T31" fmla="*/ 1453 h 1877"/>
              <a:gd name="T32" fmla="*/ 9443 w 10242"/>
              <a:gd name="T33" fmla="*/ 1808 h 1877"/>
              <a:gd name="T34" fmla="*/ 9528 w 10242"/>
              <a:gd name="T35" fmla="*/ 1446 h 1877"/>
              <a:gd name="T36" fmla="*/ 9542 w 10242"/>
              <a:gd name="T37" fmla="*/ 1699 h 1877"/>
              <a:gd name="T38" fmla="*/ 9770 w 10242"/>
              <a:gd name="T39" fmla="*/ 1752 h 1877"/>
              <a:gd name="T40" fmla="*/ 9876 w 10242"/>
              <a:gd name="T41" fmla="*/ 1393 h 1877"/>
              <a:gd name="T42" fmla="*/ 8478 w 10242"/>
              <a:gd name="T43" fmla="*/ 1453 h 1877"/>
              <a:gd name="T44" fmla="*/ 8565 w 10242"/>
              <a:gd name="T45" fmla="*/ 1752 h 1877"/>
              <a:gd name="T46" fmla="*/ 8778 w 10242"/>
              <a:gd name="T47" fmla="*/ 1708 h 1877"/>
              <a:gd name="T48" fmla="*/ 9092 w 10242"/>
              <a:gd name="T49" fmla="*/ 1718 h 1877"/>
              <a:gd name="T50" fmla="*/ 9037 w 10242"/>
              <a:gd name="T51" fmla="*/ 1571 h 1877"/>
              <a:gd name="T52" fmla="*/ 8081 w 10242"/>
              <a:gd name="T53" fmla="*/ 1603 h 1877"/>
              <a:gd name="T54" fmla="*/ 2938 w 10242"/>
              <a:gd name="T55" fmla="*/ 952 h 1877"/>
              <a:gd name="T56" fmla="*/ 2366 w 10242"/>
              <a:gd name="T57" fmla="*/ 952 h 1877"/>
              <a:gd name="T58" fmla="*/ 2585 w 10242"/>
              <a:gd name="T59" fmla="*/ 646 h 1877"/>
              <a:gd name="T60" fmla="*/ 3261 w 10242"/>
              <a:gd name="T61" fmla="*/ 577 h 1877"/>
              <a:gd name="T62" fmla="*/ 3105 w 10242"/>
              <a:gd name="T63" fmla="*/ 956 h 1877"/>
              <a:gd name="T64" fmla="*/ 3505 w 10242"/>
              <a:gd name="T65" fmla="*/ 572 h 1877"/>
              <a:gd name="T66" fmla="*/ 3842 w 10242"/>
              <a:gd name="T67" fmla="*/ 520 h 1877"/>
              <a:gd name="T68" fmla="*/ 3588 w 10242"/>
              <a:gd name="T69" fmla="*/ 956 h 1877"/>
              <a:gd name="T70" fmla="*/ 4146 w 10242"/>
              <a:gd name="T71" fmla="*/ 1080 h 1877"/>
              <a:gd name="T72" fmla="*/ 4732 w 10242"/>
              <a:gd name="T73" fmla="*/ 534 h 1877"/>
              <a:gd name="T74" fmla="*/ 4474 w 10242"/>
              <a:gd name="T75" fmla="*/ 1080 h 1877"/>
              <a:gd name="T76" fmla="*/ 5293 w 10242"/>
              <a:gd name="T77" fmla="*/ 1080 h 1877"/>
              <a:gd name="T78" fmla="*/ 5929 w 10242"/>
              <a:gd name="T79" fmla="*/ 886 h 1877"/>
              <a:gd name="T80" fmla="*/ 5540 w 10242"/>
              <a:gd name="T81" fmla="*/ 673 h 1877"/>
              <a:gd name="T82" fmla="*/ 6795 w 10242"/>
              <a:gd name="T83" fmla="*/ 956 h 1877"/>
              <a:gd name="T84" fmla="*/ 7221 w 10242"/>
              <a:gd name="T85" fmla="*/ 653 h 1877"/>
              <a:gd name="T86" fmla="*/ 6363 w 10242"/>
              <a:gd name="T87" fmla="*/ 490 h 1877"/>
              <a:gd name="T88" fmla="*/ 6109 w 10242"/>
              <a:gd name="T89" fmla="*/ 1080 h 1877"/>
              <a:gd name="T90" fmla="*/ 7689 w 10242"/>
              <a:gd name="T91" fmla="*/ 1080 h 1877"/>
              <a:gd name="T92" fmla="*/ 8260 w 10242"/>
              <a:gd name="T93" fmla="*/ 1080 h 1877"/>
              <a:gd name="T94" fmla="*/ 8168 w 10242"/>
              <a:gd name="T95" fmla="*/ 384 h 1877"/>
              <a:gd name="T96" fmla="*/ 9093 w 10242"/>
              <a:gd name="T97" fmla="*/ 968 h 1877"/>
              <a:gd name="T98" fmla="*/ 8766 w 10242"/>
              <a:gd name="T99" fmla="*/ 597 h 1877"/>
              <a:gd name="T100" fmla="*/ 9174 w 10242"/>
              <a:gd name="T101" fmla="*/ 1080 h 1877"/>
              <a:gd name="T102" fmla="*/ 10238 w 10242"/>
              <a:gd name="T103" fmla="*/ 1080 h 1877"/>
              <a:gd name="T104" fmla="*/ 9674 w 10242"/>
              <a:gd name="T105" fmla="*/ 490 h 1877"/>
              <a:gd name="T106" fmla="*/ 9420 w 10242"/>
              <a:gd name="T107" fmla="*/ 1080 h 1877"/>
              <a:gd name="T108" fmla="*/ 960 w 10242"/>
              <a:gd name="T109" fmla="*/ 156 h 1877"/>
              <a:gd name="T110" fmla="*/ 652 w 10242"/>
              <a:gd name="T111" fmla="*/ 259 h 1877"/>
              <a:gd name="T112" fmla="*/ 1224 w 10242"/>
              <a:gd name="T113" fmla="*/ 1220 h 1877"/>
              <a:gd name="T114" fmla="*/ 1138 w 10242"/>
              <a:gd name="T115" fmla="*/ 1162 h 1877"/>
              <a:gd name="T116" fmla="*/ 807 w 10242"/>
              <a:gd name="T117" fmla="*/ 819 h 1877"/>
              <a:gd name="T118" fmla="*/ 648 w 10242"/>
              <a:gd name="T119" fmla="*/ 562 h 1877"/>
              <a:gd name="T120" fmla="*/ 586 w 10242"/>
              <a:gd name="T121" fmla="*/ 1391 h 1877"/>
              <a:gd name="T122" fmla="*/ 955 w 10242"/>
              <a:gd name="T123" fmla="*/ 1399 h 1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42" h="1877">
                <a:moveTo>
                  <a:pt x="7878" y="1706"/>
                </a:moveTo>
                <a:cubicBezTo>
                  <a:pt x="7886" y="1706"/>
                  <a:pt x="7891" y="1706"/>
                  <a:pt x="7891" y="1706"/>
                </a:cubicBezTo>
                <a:cubicBezTo>
                  <a:pt x="7891" y="1753"/>
                  <a:pt x="7891" y="1753"/>
                  <a:pt x="7891" y="1753"/>
                </a:cubicBezTo>
                <a:cubicBezTo>
                  <a:pt x="7891" y="1753"/>
                  <a:pt x="7883" y="1755"/>
                  <a:pt x="7871" y="1755"/>
                </a:cubicBezTo>
                <a:cubicBezTo>
                  <a:pt x="7833" y="1755"/>
                  <a:pt x="7757" y="1743"/>
                  <a:pt x="7757" y="1643"/>
                </a:cubicBezTo>
                <a:cubicBezTo>
                  <a:pt x="7757" y="1497"/>
                  <a:pt x="7757" y="1497"/>
                  <a:pt x="7757" y="1497"/>
                </a:cubicBezTo>
                <a:cubicBezTo>
                  <a:pt x="7706" y="1497"/>
                  <a:pt x="7706" y="1497"/>
                  <a:pt x="7706" y="1497"/>
                </a:cubicBezTo>
                <a:cubicBezTo>
                  <a:pt x="7706" y="1453"/>
                  <a:pt x="7706" y="1453"/>
                  <a:pt x="7706" y="1453"/>
                </a:cubicBezTo>
                <a:cubicBezTo>
                  <a:pt x="7758" y="1453"/>
                  <a:pt x="7758" y="1453"/>
                  <a:pt x="7758" y="1453"/>
                </a:cubicBezTo>
                <a:cubicBezTo>
                  <a:pt x="7758" y="1371"/>
                  <a:pt x="7758" y="1371"/>
                  <a:pt x="7758" y="1371"/>
                </a:cubicBezTo>
                <a:cubicBezTo>
                  <a:pt x="7814" y="1371"/>
                  <a:pt x="7814" y="1371"/>
                  <a:pt x="7814" y="1371"/>
                </a:cubicBezTo>
                <a:cubicBezTo>
                  <a:pt x="7814" y="1453"/>
                  <a:pt x="7814" y="1453"/>
                  <a:pt x="7814" y="1453"/>
                </a:cubicBezTo>
                <a:cubicBezTo>
                  <a:pt x="7886" y="1453"/>
                  <a:pt x="7886" y="1453"/>
                  <a:pt x="7886" y="1453"/>
                </a:cubicBezTo>
                <a:cubicBezTo>
                  <a:pt x="7886" y="1497"/>
                  <a:pt x="7886" y="1497"/>
                  <a:pt x="7886" y="1497"/>
                </a:cubicBezTo>
                <a:cubicBezTo>
                  <a:pt x="7814" y="1497"/>
                  <a:pt x="7814" y="1497"/>
                  <a:pt x="7814" y="1497"/>
                </a:cubicBezTo>
                <a:cubicBezTo>
                  <a:pt x="7814" y="1637"/>
                  <a:pt x="7814" y="1637"/>
                  <a:pt x="7814" y="1637"/>
                </a:cubicBezTo>
                <a:cubicBezTo>
                  <a:pt x="7814" y="1698"/>
                  <a:pt x="7855" y="1706"/>
                  <a:pt x="7878" y="1706"/>
                </a:cubicBezTo>
                <a:close/>
                <a:moveTo>
                  <a:pt x="7549" y="1438"/>
                </a:moveTo>
                <a:cubicBezTo>
                  <a:pt x="7549" y="1453"/>
                  <a:pt x="7549" y="1453"/>
                  <a:pt x="7549" y="1453"/>
                </a:cubicBezTo>
                <a:cubicBezTo>
                  <a:pt x="7499" y="1453"/>
                  <a:pt x="7499" y="1453"/>
                  <a:pt x="7499" y="1453"/>
                </a:cubicBezTo>
                <a:cubicBezTo>
                  <a:pt x="7499" y="1497"/>
                  <a:pt x="7499" y="1497"/>
                  <a:pt x="7499" y="1497"/>
                </a:cubicBezTo>
                <a:cubicBezTo>
                  <a:pt x="7549" y="1497"/>
                  <a:pt x="7549" y="1497"/>
                  <a:pt x="7549" y="1497"/>
                </a:cubicBezTo>
                <a:cubicBezTo>
                  <a:pt x="7549" y="1708"/>
                  <a:pt x="7549" y="1708"/>
                  <a:pt x="7549" y="1708"/>
                </a:cubicBezTo>
                <a:cubicBezTo>
                  <a:pt x="7502" y="1708"/>
                  <a:pt x="7502" y="1708"/>
                  <a:pt x="7502" y="1708"/>
                </a:cubicBezTo>
                <a:cubicBezTo>
                  <a:pt x="7502" y="1752"/>
                  <a:pt x="7502" y="1752"/>
                  <a:pt x="7502" y="1752"/>
                </a:cubicBezTo>
                <a:cubicBezTo>
                  <a:pt x="7661" y="1752"/>
                  <a:pt x="7661" y="1752"/>
                  <a:pt x="7661" y="1752"/>
                </a:cubicBezTo>
                <a:cubicBezTo>
                  <a:pt x="7661" y="1708"/>
                  <a:pt x="7661" y="1708"/>
                  <a:pt x="7661" y="1708"/>
                </a:cubicBezTo>
                <a:cubicBezTo>
                  <a:pt x="7606" y="1708"/>
                  <a:pt x="7606" y="1708"/>
                  <a:pt x="7606" y="1708"/>
                </a:cubicBezTo>
                <a:cubicBezTo>
                  <a:pt x="7606" y="1497"/>
                  <a:pt x="7606" y="1497"/>
                  <a:pt x="7606" y="1497"/>
                </a:cubicBezTo>
                <a:cubicBezTo>
                  <a:pt x="7678" y="1497"/>
                  <a:pt x="7678" y="1497"/>
                  <a:pt x="7678" y="1497"/>
                </a:cubicBezTo>
                <a:cubicBezTo>
                  <a:pt x="7678" y="1453"/>
                  <a:pt x="7678" y="1453"/>
                  <a:pt x="7678" y="1453"/>
                </a:cubicBezTo>
                <a:cubicBezTo>
                  <a:pt x="7606" y="1453"/>
                  <a:pt x="7606" y="1453"/>
                  <a:pt x="7606" y="1453"/>
                </a:cubicBezTo>
                <a:cubicBezTo>
                  <a:pt x="7606" y="1437"/>
                  <a:pt x="7606" y="1437"/>
                  <a:pt x="7606" y="1437"/>
                </a:cubicBezTo>
                <a:cubicBezTo>
                  <a:pt x="7606" y="1383"/>
                  <a:pt x="7644" y="1378"/>
                  <a:pt x="7662" y="1378"/>
                </a:cubicBezTo>
                <a:cubicBezTo>
                  <a:pt x="7676" y="1378"/>
                  <a:pt x="7684" y="1379"/>
                  <a:pt x="7684" y="1379"/>
                </a:cubicBezTo>
                <a:cubicBezTo>
                  <a:pt x="7684" y="1332"/>
                  <a:pt x="7684" y="1332"/>
                  <a:pt x="7684" y="1332"/>
                </a:cubicBezTo>
                <a:cubicBezTo>
                  <a:pt x="7684" y="1332"/>
                  <a:pt x="7673" y="1330"/>
                  <a:pt x="7657" y="1330"/>
                </a:cubicBezTo>
                <a:cubicBezTo>
                  <a:pt x="7621" y="1330"/>
                  <a:pt x="7549" y="1342"/>
                  <a:pt x="7549" y="1438"/>
                </a:cubicBezTo>
                <a:close/>
                <a:moveTo>
                  <a:pt x="7120" y="1586"/>
                </a:moveTo>
                <a:cubicBezTo>
                  <a:pt x="7120" y="1594"/>
                  <a:pt x="7119" y="1608"/>
                  <a:pt x="7119" y="1608"/>
                </a:cubicBezTo>
                <a:cubicBezTo>
                  <a:pt x="6900" y="1608"/>
                  <a:pt x="6900" y="1608"/>
                  <a:pt x="6900" y="1608"/>
                </a:cubicBezTo>
                <a:cubicBezTo>
                  <a:pt x="6903" y="1674"/>
                  <a:pt x="6950" y="1710"/>
                  <a:pt x="7003" y="1710"/>
                </a:cubicBezTo>
                <a:cubicBezTo>
                  <a:pt x="7055" y="1710"/>
                  <a:pt x="7093" y="1676"/>
                  <a:pt x="7093" y="1676"/>
                </a:cubicBezTo>
                <a:cubicBezTo>
                  <a:pt x="7116" y="1718"/>
                  <a:pt x="7116" y="1718"/>
                  <a:pt x="7116" y="1718"/>
                </a:cubicBezTo>
                <a:cubicBezTo>
                  <a:pt x="7116" y="1718"/>
                  <a:pt x="7071" y="1759"/>
                  <a:pt x="7000" y="1759"/>
                </a:cubicBezTo>
                <a:cubicBezTo>
                  <a:pt x="6906" y="1759"/>
                  <a:pt x="6841" y="1691"/>
                  <a:pt x="6841" y="1603"/>
                </a:cubicBezTo>
                <a:cubicBezTo>
                  <a:pt x="6841" y="1507"/>
                  <a:pt x="6906" y="1446"/>
                  <a:pt x="6991" y="1446"/>
                </a:cubicBezTo>
                <a:cubicBezTo>
                  <a:pt x="7076" y="1446"/>
                  <a:pt x="7120" y="1508"/>
                  <a:pt x="7120" y="1586"/>
                </a:cubicBezTo>
                <a:close/>
                <a:moveTo>
                  <a:pt x="7061" y="1571"/>
                </a:moveTo>
                <a:cubicBezTo>
                  <a:pt x="7060" y="1519"/>
                  <a:pt x="7028" y="1491"/>
                  <a:pt x="6990" y="1491"/>
                </a:cubicBezTo>
                <a:cubicBezTo>
                  <a:pt x="6946" y="1491"/>
                  <a:pt x="6910" y="1521"/>
                  <a:pt x="6902" y="1571"/>
                </a:cubicBezTo>
                <a:lnTo>
                  <a:pt x="7061" y="1571"/>
                </a:lnTo>
                <a:close/>
                <a:moveTo>
                  <a:pt x="6735" y="1453"/>
                </a:moveTo>
                <a:cubicBezTo>
                  <a:pt x="6799" y="1453"/>
                  <a:pt x="6799" y="1453"/>
                  <a:pt x="6799" y="1453"/>
                </a:cubicBezTo>
                <a:cubicBezTo>
                  <a:pt x="6799" y="1497"/>
                  <a:pt x="6799" y="1497"/>
                  <a:pt x="6799" y="1497"/>
                </a:cubicBezTo>
                <a:cubicBezTo>
                  <a:pt x="6765" y="1497"/>
                  <a:pt x="6765" y="1497"/>
                  <a:pt x="6765" y="1497"/>
                </a:cubicBezTo>
                <a:cubicBezTo>
                  <a:pt x="6758" y="1497"/>
                  <a:pt x="6752" y="1501"/>
                  <a:pt x="6752" y="1509"/>
                </a:cubicBezTo>
                <a:cubicBezTo>
                  <a:pt x="6752" y="1740"/>
                  <a:pt x="6752" y="1740"/>
                  <a:pt x="6752" y="1740"/>
                </a:cubicBezTo>
                <a:cubicBezTo>
                  <a:pt x="6752" y="1839"/>
                  <a:pt x="6677" y="1877"/>
                  <a:pt x="6602" y="1877"/>
                </a:cubicBezTo>
                <a:cubicBezTo>
                  <a:pt x="6565" y="1877"/>
                  <a:pt x="6529" y="1866"/>
                  <a:pt x="6499" y="1852"/>
                </a:cubicBezTo>
                <a:cubicBezTo>
                  <a:pt x="6518" y="1808"/>
                  <a:pt x="6518" y="1808"/>
                  <a:pt x="6518" y="1808"/>
                </a:cubicBezTo>
                <a:cubicBezTo>
                  <a:pt x="6518" y="1808"/>
                  <a:pt x="6555" y="1828"/>
                  <a:pt x="6600" y="1828"/>
                </a:cubicBezTo>
                <a:cubicBezTo>
                  <a:pt x="6652" y="1828"/>
                  <a:pt x="6695" y="1804"/>
                  <a:pt x="6695" y="1743"/>
                </a:cubicBezTo>
                <a:cubicBezTo>
                  <a:pt x="6695" y="1719"/>
                  <a:pt x="6695" y="1719"/>
                  <a:pt x="6695" y="1719"/>
                </a:cubicBezTo>
                <a:cubicBezTo>
                  <a:pt x="6695" y="1710"/>
                  <a:pt x="6697" y="1700"/>
                  <a:pt x="6697" y="1700"/>
                </a:cubicBezTo>
                <a:cubicBezTo>
                  <a:pt x="6696" y="1700"/>
                  <a:pt x="6696" y="1700"/>
                  <a:pt x="6696" y="1700"/>
                </a:cubicBezTo>
                <a:cubicBezTo>
                  <a:pt x="6678" y="1730"/>
                  <a:pt x="6649" y="1749"/>
                  <a:pt x="6606" y="1749"/>
                </a:cubicBezTo>
                <a:cubicBezTo>
                  <a:pt x="6523" y="1749"/>
                  <a:pt x="6472" y="1682"/>
                  <a:pt x="6472" y="1595"/>
                </a:cubicBezTo>
                <a:cubicBezTo>
                  <a:pt x="6472" y="1510"/>
                  <a:pt x="6520" y="1446"/>
                  <a:pt x="6603" y="1446"/>
                </a:cubicBezTo>
                <a:cubicBezTo>
                  <a:pt x="6642" y="1446"/>
                  <a:pt x="6684" y="1461"/>
                  <a:pt x="6700" y="1495"/>
                </a:cubicBezTo>
                <a:cubicBezTo>
                  <a:pt x="6702" y="1495"/>
                  <a:pt x="6702" y="1495"/>
                  <a:pt x="6702" y="1495"/>
                </a:cubicBezTo>
                <a:cubicBezTo>
                  <a:pt x="6702" y="1495"/>
                  <a:pt x="6700" y="1491"/>
                  <a:pt x="6700" y="1483"/>
                </a:cubicBezTo>
                <a:cubicBezTo>
                  <a:pt x="6700" y="1464"/>
                  <a:pt x="6710" y="1453"/>
                  <a:pt x="6735" y="1453"/>
                </a:cubicBezTo>
                <a:close/>
                <a:moveTo>
                  <a:pt x="6696" y="1596"/>
                </a:moveTo>
                <a:cubicBezTo>
                  <a:pt x="6696" y="1518"/>
                  <a:pt x="6658" y="1495"/>
                  <a:pt x="6612" y="1495"/>
                </a:cubicBezTo>
                <a:cubicBezTo>
                  <a:pt x="6560" y="1495"/>
                  <a:pt x="6531" y="1533"/>
                  <a:pt x="6531" y="1594"/>
                </a:cubicBezTo>
                <a:cubicBezTo>
                  <a:pt x="6531" y="1656"/>
                  <a:pt x="6563" y="1699"/>
                  <a:pt x="6617" y="1699"/>
                </a:cubicBezTo>
                <a:cubicBezTo>
                  <a:pt x="6658" y="1699"/>
                  <a:pt x="6696" y="1674"/>
                  <a:pt x="6696" y="1596"/>
                </a:cubicBezTo>
                <a:close/>
                <a:moveTo>
                  <a:pt x="7449" y="1586"/>
                </a:moveTo>
                <a:cubicBezTo>
                  <a:pt x="7449" y="1594"/>
                  <a:pt x="7447" y="1608"/>
                  <a:pt x="7447" y="1608"/>
                </a:cubicBezTo>
                <a:cubicBezTo>
                  <a:pt x="7228" y="1608"/>
                  <a:pt x="7228" y="1608"/>
                  <a:pt x="7228" y="1608"/>
                </a:cubicBezTo>
                <a:cubicBezTo>
                  <a:pt x="7232" y="1674"/>
                  <a:pt x="7278" y="1710"/>
                  <a:pt x="7332" y="1710"/>
                </a:cubicBezTo>
                <a:cubicBezTo>
                  <a:pt x="7384" y="1710"/>
                  <a:pt x="7421" y="1676"/>
                  <a:pt x="7421" y="1676"/>
                </a:cubicBezTo>
                <a:cubicBezTo>
                  <a:pt x="7445" y="1718"/>
                  <a:pt x="7445" y="1718"/>
                  <a:pt x="7445" y="1718"/>
                </a:cubicBezTo>
                <a:cubicBezTo>
                  <a:pt x="7445" y="1718"/>
                  <a:pt x="7400" y="1759"/>
                  <a:pt x="7328" y="1759"/>
                </a:cubicBezTo>
                <a:cubicBezTo>
                  <a:pt x="7234" y="1759"/>
                  <a:pt x="7170" y="1691"/>
                  <a:pt x="7170" y="1603"/>
                </a:cubicBezTo>
                <a:cubicBezTo>
                  <a:pt x="7170" y="1507"/>
                  <a:pt x="7234" y="1446"/>
                  <a:pt x="7319" y="1446"/>
                </a:cubicBezTo>
                <a:cubicBezTo>
                  <a:pt x="7404" y="1446"/>
                  <a:pt x="7449" y="1508"/>
                  <a:pt x="7449" y="1586"/>
                </a:cubicBezTo>
                <a:close/>
                <a:moveTo>
                  <a:pt x="7390" y="1571"/>
                </a:moveTo>
                <a:cubicBezTo>
                  <a:pt x="7388" y="1519"/>
                  <a:pt x="7356" y="1491"/>
                  <a:pt x="7318" y="1491"/>
                </a:cubicBezTo>
                <a:cubicBezTo>
                  <a:pt x="7274" y="1491"/>
                  <a:pt x="7239" y="1521"/>
                  <a:pt x="7231" y="1571"/>
                </a:cubicBezTo>
                <a:lnTo>
                  <a:pt x="7390" y="1571"/>
                </a:lnTo>
                <a:close/>
                <a:moveTo>
                  <a:pt x="9251" y="1527"/>
                </a:moveTo>
                <a:cubicBezTo>
                  <a:pt x="9250" y="1527"/>
                  <a:pt x="9250" y="1527"/>
                  <a:pt x="9250" y="1527"/>
                </a:cubicBezTo>
                <a:cubicBezTo>
                  <a:pt x="9250" y="1527"/>
                  <a:pt x="9251" y="1519"/>
                  <a:pt x="9251" y="1507"/>
                </a:cubicBezTo>
                <a:cubicBezTo>
                  <a:pt x="9251" y="1488"/>
                  <a:pt x="9251" y="1488"/>
                  <a:pt x="9251" y="1488"/>
                </a:cubicBezTo>
                <a:cubicBezTo>
                  <a:pt x="9251" y="1464"/>
                  <a:pt x="9239" y="1453"/>
                  <a:pt x="9213" y="1453"/>
                </a:cubicBezTo>
                <a:cubicBezTo>
                  <a:pt x="9145" y="1453"/>
                  <a:pt x="9145" y="1453"/>
                  <a:pt x="9145" y="1453"/>
                </a:cubicBezTo>
                <a:cubicBezTo>
                  <a:pt x="9145" y="1497"/>
                  <a:pt x="9145" y="1497"/>
                  <a:pt x="9145" y="1497"/>
                </a:cubicBezTo>
                <a:cubicBezTo>
                  <a:pt x="9183" y="1497"/>
                  <a:pt x="9183" y="1497"/>
                  <a:pt x="9183" y="1497"/>
                </a:cubicBezTo>
                <a:cubicBezTo>
                  <a:pt x="9191" y="1497"/>
                  <a:pt x="9196" y="1501"/>
                  <a:pt x="9196" y="1510"/>
                </a:cubicBezTo>
                <a:cubicBezTo>
                  <a:pt x="9196" y="1708"/>
                  <a:pt x="9196" y="1708"/>
                  <a:pt x="9196" y="1708"/>
                </a:cubicBezTo>
                <a:cubicBezTo>
                  <a:pt x="9151" y="1708"/>
                  <a:pt x="9151" y="1708"/>
                  <a:pt x="9151" y="1708"/>
                </a:cubicBezTo>
                <a:cubicBezTo>
                  <a:pt x="9151" y="1752"/>
                  <a:pt x="9151" y="1752"/>
                  <a:pt x="9151" y="1752"/>
                </a:cubicBezTo>
                <a:cubicBezTo>
                  <a:pt x="9297" y="1752"/>
                  <a:pt x="9297" y="1752"/>
                  <a:pt x="9297" y="1752"/>
                </a:cubicBezTo>
                <a:cubicBezTo>
                  <a:pt x="9297" y="1708"/>
                  <a:pt x="9297" y="1708"/>
                  <a:pt x="9297" y="1708"/>
                </a:cubicBezTo>
                <a:cubicBezTo>
                  <a:pt x="9253" y="1708"/>
                  <a:pt x="9253" y="1708"/>
                  <a:pt x="9253" y="1708"/>
                </a:cubicBezTo>
                <a:cubicBezTo>
                  <a:pt x="9253" y="1629"/>
                  <a:pt x="9253" y="1629"/>
                  <a:pt x="9253" y="1629"/>
                </a:cubicBezTo>
                <a:cubicBezTo>
                  <a:pt x="9253" y="1570"/>
                  <a:pt x="9280" y="1506"/>
                  <a:pt x="9344" y="1506"/>
                </a:cubicBezTo>
                <a:cubicBezTo>
                  <a:pt x="9354" y="1506"/>
                  <a:pt x="9361" y="1507"/>
                  <a:pt x="9361" y="1507"/>
                </a:cubicBezTo>
                <a:cubicBezTo>
                  <a:pt x="9361" y="1450"/>
                  <a:pt x="9361" y="1450"/>
                  <a:pt x="9361" y="1450"/>
                </a:cubicBezTo>
                <a:cubicBezTo>
                  <a:pt x="9361" y="1450"/>
                  <a:pt x="9354" y="1449"/>
                  <a:pt x="9346" y="1449"/>
                </a:cubicBezTo>
                <a:cubicBezTo>
                  <a:pt x="9300" y="1449"/>
                  <a:pt x="9265" y="1484"/>
                  <a:pt x="9251" y="1527"/>
                </a:cubicBezTo>
                <a:close/>
                <a:moveTo>
                  <a:pt x="10240" y="1608"/>
                </a:moveTo>
                <a:cubicBezTo>
                  <a:pt x="10021" y="1608"/>
                  <a:pt x="10021" y="1608"/>
                  <a:pt x="10021" y="1608"/>
                </a:cubicBezTo>
                <a:cubicBezTo>
                  <a:pt x="10025" y="1674"/>
                  <a:pt x="10071" y="1710"/>
                  <a:pt x="10125" y="1710"/>
                </a:cubicBezTo>
                <a:cubicBezTo>
                  <a:pt x="10177" y="1710"/>
                  <a:pt x="10214" y="1676"/>
                  <a:pt x="10214" y="1676"/>
                </a:cubicBezTo>
                <a:cubicBezTo>
                  <a:pt x="10238" y="1718"/>
                  <a:pt x="10238" y="1718"/>
                  <a:pt x="10238" y="1718"/>
                </a:cubicBezTo>
                <a:cubicBezTo>
                  <a:pt x="10238" y="1718"/>
                  <a:pt x="10193" y="1759"/>
                  <a:pt x="10121" y="1759"/>
                </a:cubicBezTo>
                <a:cubicBezTo>
                  <a:pt x="10027" y="1759"/>
                  <a:pt x="9963" y="1691"/>
                  <a:pt x="9963" y="1603"/>
                </a:cubicBezTo>
                <a:cubicBezTo>
                  <a:pt x="9963" y="1507"/>
                  <a:pt x="10027" y="1446"/>
                  <a:pt x="10112" y="1446"/>
                </a:cubicBezTo>
                <a:cubicBezTo>
                  <a:pt x="10197" y="1446"/>
                  <a:pt x="10242" y="1508"/>
                  <a:pt x="10242" y="1586"/>
                </a:cubicBezTo>
                <a:cubicBezTo>
                  <a:pt x="10242" y="1594"/>
                  <a:pt x="10240" y="1608"/>
                  <a:pt x="10240" y="1608"/>
                </a:cubicBezTo>
                <a:close/>
                <a:moveTo>
                  <a:pt x="10183" y="1571"/>
                </a:moveTo>
                <a:cubicBezTo>
                  <a:pt x="10181" y="1519"/>
                  <a:pt x="10149" y="1491"/>
                  <a:pt x="10111" y="1491"/>
                </a:cubicBezTo>
                <a:cubicBezTo>
                  <a:pt x="10067" y="1491"/>
                  <a:pt x="10032" y="1521"/>
                  <a:pt x="10023" y="1571"/>
                </a:cubicBezTo>
                <a:lnTo>
                  <a:pt x="10183" y="1571"/>
                </a:lnTo>
                <a:close/>
                <a:moveTo>
                  <a:pt x="9660" y="1453"/>
                </a:moveTo>
                <a:cubicBezTo>
                  <a:pt x="9723" y="1453"/>
                  <a:pt x="9723" y="1453"/>
                  <a:pt x="9723" y="1453"/>
                </a:cubicBezTo>
                <a:cubicBezTo>
                  <a:pt x="9723" y="1497"/>
                  <a:pt x="9723" y="1497"/>
                  <a:pt x="9723" y="1497"/>
                </a:cubicBezTo>
                <a:cubicBezTo>
                  <a:pt x="9690" y="1497"/>
                  <a:pt x="9690" y="1497"/>
                  <a:pt x="9690" y="1497"/>
                </a:cubicBezTo>
                <a:cubicBezTo>
                  <a:pt x="9683" y="1497"/>
                  <a:pt x="9677" y="1501"/>
                  <a:pt x="9677" y="1509"/>
                </a:cubicBezTo>
                <a:cubicBezTo>
                  <a:pt x="9677" y="1740"/>
                  <a:pt x="9677" y="1740"/>
                  <a:pt x="9677" y="1740"/>
                </a:cubicBezTo>
                <a:cubicBezTo>
                  <a:pt x="9677" y="1839"/>
                  <a:pt x="9602" y="1877"/>
                  <a:pt x="9526" y="1877"/>
                </a:cubicBezTo>
                <a:cubicBezTo>
                  <a:pt x="9490" y="1877"/>
                  <a:pt x="9454" y="1866"/>
                  <a:pt x="9424" y="1852"/>
                </a:cubicBezTo>
                <a:cubicBezTo>
                  <a:pt x="9443" y="1808"/>
                  <a:pt x="9443" y="1808"/>
                  <a:pt x="9443" y="1808"/>
                </a:cubicBezTo>
                <a:cubicBezTo>
                  <a:pt x="9443" y="1808"/>
                  <a:pt x="9480" y="1828"/>
                  <a:pt x="9525" y="1828"/>
                </a:cubicBezTo>
                <a:cubicBezTo>
                  <a:pt x="9577" y="1828"/>
                  <a:pt x="9620" y="1804"/>
                  <a:pt x="9620" y="1743"/>
                </a:cubicBezTo>
                <a:cubicBezTo>
                  <a:pt x="9620" y="1719"/>
                  <a:pt x="9620" y="1719"/>
                  <a:pt x="9620" y="1719"/>
                </a:cubicBezTo>
                <a:cubicBezTo>
                  <a:pt x="9620" y="1710"/>
                  <a:pt x="9622" y="1700"/>
                  <a:pt x="9622" y="1700"/>
                </a:cubicBezTo>
                <a:cubicBezTo>
                  <a:pt x="9620" y="1700"/>
                  <a:pt x="9620" y="1700"/>
                  <a:pt x="9620" y="1700"/>
                </a:cubicBezTo>
                <a:cubicBezTo>
                  <a:pt x="9603" y="1730"/>
                  <a:pt x="9574" y="1749"/>
                  <a:pt x="9531" y="1749"/>
                </a:cubicBezTo>
                <a:cubicBezTo>
                  <a:pt x="9448" y="1749"/>
                  <a:pt x="9397" y="1682"/>
                  <a:pt x="9397" y="1595"/>
                </a:cubicBezTo>
                <a:cubicBezTo>
                  <a:pt x="9397" y="1510"/>
                  <a:pt x="9445" y="1446"/>
                  <a:pt x="9528" y="1446"/>
                </a:cubicBezTo>
                <a:cubicBezTo>
                  <a:pt x="9567" y="1446"/>
                  <a:pt x="9609" y="1461"/>
                  <a:pt x="9625" y="1495"/>
                </a:cubicBezTo>
                <a:cubicBezTo>
                  <a:pt x="9626" y="1495"/>
                  <a:pt x="9626" y="1495"/>
                  <a:pt x="9626" y="1495"/>
                </a:cubicBezTo>
                <a:cubicBezTo>
                  <a:pt x="9626" y="1495"/>
                  <a:pt x="9625" y="1491"/>
                  <a:pt x="9625" y="1483"/>
                </a:cubicBezTo>
                <a:cubicBezTo>
                  <a:pt x="9625" y="1464"/>
                  <a:pt x="9635" y="1453"/>
                  <a:pt x="9660" y="1453"/>
                </a:cubicBezTo>
                <a:close/>
                <a:moveTo>
                  <a:pt x="9621" y="1596"/>
                </a:moveTo>
                <a:cubicBezTo>
                  <a:pt x="9621" y="1518"/>
                  <a:pt x="9583" y="1495"/>
                  <a:pt x="9536" y="1495"/>
                </a:cubicBezTo>
                <a:cubicBezTo>
                  <a:pt x="9485" y="1495"/>
                  <a:pt x="9455" y="1533"/>
                  <a:pt x="9455" y="1594"/>
                </a:cubicBezTo>
                <a:cubicBezTo>
                  <a:pt x="9455" y="1656"/>
                  <a:pt x="9488" y="1699"/>
                  <a:pt x="9542" y="1699"/>
                </a:cubicBezTo>
                <a:cubicBezTo>
                  <a:pt x="9583" y="1699"/>
                  <a:pt x="9621" y="1674"/>
                  <a:pt x="9621" y="1596"/>
                </a:cubicBezTo>
                <a:close/>
                <a:moveTo>
                  <a:pt x="9874" y="1453"/>
                </a:moveTo>
                <a:cubicBezTo>
                  <a:pt x="9767" y="1453"/>
                  <a:pt x="9767" y="1453"/>
                  <a:pt x="9767" y="1453"/>
                </a:cubicBezTo>
                <a:cubicBezTo>
                  <a:pt x="9767" y="1497"/>
                  <a:pt x="9767" y="1497"/>
                  <a:pt x="9767" y="1497"/>
                </a:cubicBezTo>
                <a:cubicBezTo>
                  <a:pt x="9817" y="1497"/>
                  <a:pt x="9817" y="1497"/>
                  <a:pt x="9817" y="1497"/>
                </a:cubicBezTo>
                <a:cubicBezTo>
                  <a:pt x="9817" y="1708"/>
                  <a:pt x="9817" y="1708"/>
                  <a:pt x="9817" y="1708"/>
                </a:cubicBezTo>
                <a:cubicBezTo>
                  <a:pt x="9770" y="1708"/>
                  <a:pt x="9770" y="1708"/>
                  <a:pt x="9770" y="1708"/>
                </a:cubicBezTo>
                <a:cubicBezTo>
                  <a:pt x="9770" y="1752"/>
                  <a:pt x="9770" y="1752"/>
                  <a:pt x="9770" y="1752"/>
                </a:cubicBezTo>
                <a:cubicBezTo>
                  <a:pt x="9922" y="1752"/>
                  <a:pt x="9922" y="1752"/>
                  <a:pt x="9922" y="1752"/>
                </a:cubicBezTo>
                <a:cubicBezTo>
                  <a:pt x="9922" y="1708"/>
                  <a:pt x="9922" y="1708"/>
                  <a:pt x="9922" y="1708"/>
                </a:cubicBezTo>
                <a:cubicBezTo>
                  <a:pt x="9874" y="1708"/>
                  <a:pt x="9874" y="1708"/>
                  <a:pt x="9874" y="1708"/>
                </a:cubicBezTo>
                <a:lnTo>
                  <a:pt x="9874" y="1453"/>
                </a:lnTo>
                <a:close/>
                <a:moveTo>
                  <a:pt x="9876" y="1335"/>
                </a:moveTo>
                <a:cubicBezTo>
                  <a:pt x="9816" y="1335"/>
                  <a:pt x="9816" y="1335"/>
                  <a:pt x="9816" y="1335"/>
                </a:cubicBezTo>
                <a:cubicBezTo>
                  <a:pt x="9816" y="1393"/>
                  <a:pt x="9816" y="1393"/>
                  <a:pt x="9816" y="1393"/>
                </a:cubicBezTo>
                <a:cubicBezTo>
                  <a:pt x="9876" y="1393"/>
                  <a:pt x="9876" y="1393"/>
                  <a:pt x="9876" y="1393"/>
                </a:cubicBezTo>
                <a:lnTo>
                  <a:pt x="9876" y="1335"/>
                </a:lnTo>
                <a:close/>
                <a:moveTo>
                  <a:pt x="8731" y="1561"/>
                </a:moveTo>
                <a:cubicBezTo>
                  <a:pt x="8731" y="1484"/>
                  <a:pt x="8700" y="1446"/>
                  <a:pt x="8632" y="1446"/>
                </a:cubicBezTo>
                <a:cubicBezTo>
                  <a:pt x="8556" y="1446"/>
                  <a:pt x="8521" y="1503"/>
                  <a:pt x="8515" y="1519"/>
                </a:cubicBezTo>
                <a:cubicBezTo>
                  <a:pt x="8514" y="1519"/>
                  <a:pt x="8514" y="1519"/>
                  <a:pt x="8514" y="1519"/>
                </a:cubicBezTo>
                <a:cubicBezTo>
                  <a:pt x="8514" y="1519"/>
                  <a:pt x="8516" y="1511"/>
                  <a:pt x="8516" y="1501"/>
                </a:cubicBezTo>
                <a:cubicBezTo>
                  <a:pt x="8516" y="1486"/>
                  <a:pt x="8516" y="1486"/>
                  <a:pt x="8516" y="1486"/>
                </a:cubicBezTo>
                <a:cubicBezTo>
                  <a:pt x="8516" y="1464"/>
                  <a:pt x="8504" y="1453"/>
                  <a:pt x="8478" y="1453"/>
                </a:cubicBezTo>
                <a:cubicBezTo>
                  <a:pt x="8410" y="1453"/>
                  <a:pt x="8410" y="1453"/>
                  <a:pt x="8410" y="1453"/>
                </a:cubicBezTo>
                <a:cubicBezTo>
                  <a:pt x="8410" y="1497"/>
                  <a:pt x="8410" y="1497"/>
                  <a:pt x="8410" y="1497"/>
                </a:cubicBezTo>
                <a:cubicBezTo>
                  <a:pt x="8447" y="1497"/>
                  <a:pt x="8447" y="1497"/>
                  <a:pt x="8447" y="1497"/>
                </a:cubicBezTo>
                <a:cubicBezTo>
                  <a:pt x="8455" y="1497"/>
                  <a:pt x="8460" y="1501"/>
                  <a:pt x="8460" y="1510"/>
                </a:cubicBezTo>
                <a:cubicBezTo>
                  <a:pt x="8460" y="1708"/>
                  <a:pt x="8460" y="1708"/>
                  <a:pt x="8460" y="1708"/>
                </a:cubicBezTo>
                <a:cubicBezTo>
                  <a:pt x="8413" y="1708"/>
                  <a:pt x="8413" y="1708"/>
                  <a:pt x="8413" y="1708"/>
                </a:cubicBezTo>
                <a:cubicBezTo>
                  <a:pt x="8413" y="1752"/>
                  <a:pt x="8413" y="1752"/>
                  <a:pt x="8413" y="1752"/>
                </a:cubicBezTo>
                <a:cubicBezTo>
                  <a:pt x="8565" y="1752"/>
                  <a:pt x="8565" y="1752"/>
                  <a:pt x="8565" y="1752"/>
                </a:cubicBezTo>
                <a:cubicBezTo>
                  <a:pt x="8565" y="1708"/>
                  <a:pt x="8565" y="1708"/>
                  <a:pt x="8565" y="1708"/>
                </a:cubicBezTo>
                <a:cubicBezTo>
                  <a:pt x="8518" y="1708"/>
                  <a:pt x="8518" y="1708"/>
                  <a:pt x="8518" y="1708"/>
                </a:cubicBezTo>
                <a:cubicBezTo>
                  <a:pt x="8518" y="1613"/>
                  <a:pt x="8518" y="1613"/>
                  <a:pt x="8518" y="1613"/>
                </a:cubicBezTo>
                <a:cubicBezTo>
                  <a:pt x="8518" y="1553"/>
                  <a:pt x="8557" y="1498"/>
                  <a:pt x="8618" y="1498"/>
                </a:cubicBezTo>
                <a:cubicBezTo>
                  <a:pt x="8665" y="1498"/>
                  <a:pt x="8674" y="1532"/>
                  <a:pt x="8674" y="1574"/>
                </a:cubicBezTo>
                <a:cubicBezTo>
                  <a:pt x="8674" y="1752"/>
                  <a:pt x="8674" y="1752"/>
                  <a:pt x="8674" y="1752"/>
                </a:cubicBezTo>
                <a:cubicBezTo>
                  <a:pt x="8778" y="1752"/>
                  <a:pt x="8778" y="1752"/>
                  <a:pt x="8778" y="1752"/>
                </a:cubicBezTo>
                <a:cubicBezTo>
                  <a:pt x="8778" y="1708"/>
                  <a:pt x="8778" y="1708"/>
                  <a:pt x="8778" y="1708"/>
                </a:cubicBezTo>
                <a:cubicBezTo>
                  <a:pt x="8731" y="1708"/>
                  <a:pt x="8731" y="1708"/>
                  <a:pt x="8731" y="1708"/>
                </a:cubicBezTo>
                <a:lnTo>
                  <a:pt x="8731" y="1561"/>
                </a:lnTo>
                <a:close/>
                <a:moveTo>
                  <a:pt x="9096" y="1586"/>
                </a:moveTo>
                <a:cubicBezTo>
                  <a:pt x="9096" y="1594"/>
                  <a:pt x="9094" y="1608"/>
                  <a:pt x="9094" y="1608"/>
                </a:cubicBezTo>
                <a:cubicBezTo>
                  <a:pt x="8876" y="1608"/>
                  <a:pt x="8876" y="1608"/>
                  <a:pt x="8876" y="1608"/>
                </a:cubicBezTo>
                <a:cubicBezTo>
                  <a:pt x="8879" y="1674"/>
                  <a:pt x="8926" y="1710"/>
                  <a:pt x="8979" y="1710"/>
                </a:cubicBezTo>
                <a:cubicBezTo>
                  <a:pt x="9031" y="1710"/>
                  <a:pt x="9068" y="1676"/>
                  <a:pt x="9068" y="1676"/>
                </a:cubicBezTo>
                <a:cubicBezTo>
                  <a:pt x="9092" y="1718"/>
                  <a:pt x="9092" y="1718"/>
                  <a:pt x="9092" y="1718"/>
                </a:cubicBezTo>
                <a:cubicBezTo>
                  <a:pt x="9092" y="1718"/>
                  <a:pt x="9047" y="1759"/>
                  <a:pt x="8976" y="1759"/>
                </a:cubicBezTo>
                <a:cubicBezTo>
                  <a:pt x="8881" y="1759"/>
                  <a:pt x="8817" y="1691"/>
                  <a:pt x="8817" y="1603"/>
                </a:cubicBezTo>
                <a:cubicBezTo>
                  <a:pt x="8817" y="1507"/>
                  <a:pt x="8881" y="1446"/>
                  <a:pt x="8967" y="1446"/>
                </a:cubicBezTo>
                <a:cubicBezTo>
                  <a:pt x="9052" y="1446"/>
                  <a:pt x="9096" y="1508"/>
                  <a:pt x="9096" y="1586"/>
                </a:cubicBezTo>
                <a:close/>
                <a:moveTo>
                  <a:pt x="9037" y="1571"/>
                </a:moveTo>
                <a:cubicBezTo>
                  <a:pt x="9035" y="1519"/>
                  <a:pt x="9003" y="1491"/>
                  <a:pt x="8965" y="1491"/>
                </a:cubicBezTo>
                <a:cubicBezTo>
                  <a:pt x="8922" y="1491"/>
                  <a:pt x="8886" y="1521"/>
                  <a:pt x="8878" y="1571"/>
                </a:cubicBezTo>
                <a:lnTo>
                  <a:pt x="9037" y="1571"/>
                </a:lnTo>
                <a:close/>
                <a:moveTo>
                  <a:pt x="8360" y="1586"/>
                </a:moveTo>
                <a:cubicBezTo>
                  <a:pt x="8360" y="1594"/>
                  <a:pt x="8358" y="1608"/>
                  <a:pt x="8358" y="1608"/>
                </a:cubicBezTo>
                <a:cubicBezTo>
                  <a:pt x="8139" y="1608"/>
                  <a:pt x="8139" y="1608"/>
                  <a:pt x="8139" y="1608"/>
                </a:cubicBezTo>
                <a:cubicBezTo>
                  <a:pt x="8143" y="1674"/>
                  <a:pt x="8190" y="1710"/>
                  <a:pt x="8243" y="1710"/>
                </a:cubicBezTo>
                <a:cubicBezTo>
                  <a:pt x="8295" y="1710"/>
                  <a:pt x="8332" y="1676"/>
                  <a:pt x="8332" y="1676"/>
                </a:cubicBezTo>
                <a:cubicBezTo>
                  <a:pt x="8356" y="1718"/>
                  <a:pt x="8356" y="1718"/>
                  <a:pt x="8356" y="1718"/>
                </a:cubicBezTo>
                <a:cubicBezTo>
                  <a:pt x="8356" y="1718"/>
                  <a:pt x="8311" y="1759"/>
                  <a:pt x="8239" y="1759"/>
                </a:cubicBezTo>
                <a:cubicBezTo>
                  <a:pt x="8145" y="1759"/>
                  <a:pt x="8081" y="1691"/>
                  <a:pt x="8081" y="1603"/>
                </a:cubicBezTo>
                <a:cubicBezTo>
                  <a:pt x="8081" y="1507"/>
                  <a:pt x="8145" y="1446"/>
                  <a:pt x="8231" y="1446"/>
                </a:cubicBezTo>
                <a:cubicBezTo>
                  <a:pt x="8316" y="1446"/>
                  <a:pt x="8360" y="1508"/>
                  <a:pt x="8360" y="1586"/>
                </a:cubicBezTo>
                <a:close/>
                <a:moveTo>
                  <a:pt x="8301" y="1571"/>
                </a:moveTo>
                <a:cubicBezTo>
                  <a:pt x="8299" y="1519"/>
                  <a:pt x="8267" y="1491"/>
                  <a:pt x="8229" y="1491"/>
                </a:cubicBezTo>
                <a:cubicBezTo>
                  <a:pt x="8186" y="1491"/>
                  <a:pt x="8150" y="1521"/>
                  <a:pt x="8142" y="1571"/>
                </a:cubicBezTo>
                <a:lnTo>
                  <a:pt x="8301" y="1571"/>
                </a:lnTo>
                <a:close/>
                <a:moveTo>
                  <a:pt x="2853" y="952"/>
                </a:moveTo>
                <a:cubicBezTo>
                  <a:pt x="2938" y="952"/>
                  <a:pt x="2938" y="952"/>
                  <a:pt x="2938" y="952"/>
                </a:cubicBezTo>
                <a:cubicBezTo>
                  <a:pt x="2938" y="1080"/>
                  <a:pt x="2938" y="1080"/>
                  <a:pt x="2938" y="1080"/>
                </a:cubicBezTo>
                <a:cubicBezTo>
                  <a:pt x="2590" y="1080"/>
                  <a:pt x="2590" y="1080"/>
                  <a:pt x="2590" y="1080"/>
                </a:cubicBezTo>
                <a:cubicBezTo>
                  <a:pt x="2590" y="952"/>
                  <a:pt x="2590" y="952"/>
                  <a:pt x="2590" y="952"/>
                </a:cubicBezTo>
                <a:cubicBezTo>
                  <a:pt x="2681" y="952"/>
                  <a:pt x="2681" y="952"/>
                  <a:pt x="2681" y="952"/>
                </a:cubicBezTo>
                <a:cubicBezTo>
                  <a:pt x="2624" y="779"/>
                  <a:pt x="2624" y="779"/>
                  <a:pt x="2624" y="779"/>
                </a:cubicBezTo>
                <a:cubicBezTo>
                  <a:pt x="2332" y="779"/>
                  <a:pt x="2332" y="779"/>
                  <a:pt x="2332" y="779"/>
                </a:cubicBezTo>
                <a:cubicBezTo>
                  <a:pt x="2275" y="952"/>
                  <a:pt x="2275" y="952"/>
                  <a:pt x="2275" y="952"/>
                </a:cubicBezTo>
                <a:cubicBezTo>
                  <a:pt x="2366" y="952"/>
                  <a:pt x="2366" y="952"/>
                  <a:pt x="2366" y="952"/>
                </a:cubicBezTo>
                <a:cubicBezTo>
                  <a:pt x="2366" y="1080"/>
                  <a:pt x="2366" y="1080"/>
                  <a:pt x="2366" y="1080"/>
                </a:cubicBezTo>
                <a:cubicBezTo>
                  <a:pt x="2019" y="1080"/>
                  <a:pt x="2019" y="1080"/>
                  <a:pt x="2019" y="1080"/>
                </a:cubicBezTo>
                <a:cubicBezTo>
                  <a:pt x="2019" y="952"/>
                  <a:pt x="2019" y="952"/>
                  <a:pt x="2019" y="952"/>
                </a:cubicBezTo>
                <a:cubicBezTo>
                  <a:pt x="2104" y="952"/>
                  <a:pt x="2104" y="952"/>
                  <a:pt x="2104" y="952"/>
                </a:cubicBezTo>
                <a:cubicBezTo>
                  <a:pt x="2382" y="155"/>
                  <a:pt x="2382" y="155"/>
                  <a:pt x="2382" y="155"/>
                </a:cubicBezTo>
                <a:cubicBezTo>
                  <a:pt x="2576" y="155"/>
                  <a:pt x="2576" y="155"/>
                  <a:pt x="2576" y="155"/>
                </a:cubicBezTo>
                <a:lnTo>
                  <a:pt x="2853" y="952"/>
                </a:lnTo>
                <a:close/>
                <a:moveTo>
                  <a:pt x="2585" y="646"/>
                </a:moveTo>
                <a:cubicBezTo>
                  <a:pt x="2498" y="384"/>
                  <a:pt x="2498" y="384"/>
                  <a:pt x="2498" y="384"/>
                </a:cubicBezTo>
                <a:cubicBezTo>
                  <a:pt x="2483" y="338"/>
                  <a:pt x="2481" y="303"/>
                  <a:pt x="2481" y="303"/>
                </a:cubicBezTo>
                <a:cubicBezTo>
                  <a:pt x="2477" y="303"/>
                  <a:pt x="2477" y="303"/>
                  <a:pt x="2477" y="303"/>
                </a:cubicBezTo>
                <a:cubicBezTo>
                  <a:pt x="2477" y="303"/>
                  <a:pt x="2473" y="338"/>
                  <a:pt x="2460" y="384"/>
                </a:cubicBezTo>
                <a:cubicBezTo>
                  <a:pt x="2371" y="646"/>
                  <a:pt x="2371" y="646"/>
                  <a:pt x="2371" y="646"/>
                </a:cubicBezTo>
                <a:lnTo>
                  <a:pt x="2585" y="646"/>
                </a:lnTo>
                <a:close/>
                <a:moveTo>
                  <a:pt x="3264" y="577"/>
                </a:moveTo>
                <a:cubicBezTo>
                  <a:pt x="3261" y="577"/>
                  <a:pt x="3261" y="577"/>
                  <a:pt x="3261" y="577"/>
                </a:cubicBezTo>
                <a:cubicBezTo>
                  <a:pt x="3261" y="577"/>
                  <a:pt x="3264" y="560"/>
                  <a:pt x="3264" y="535"/>
                </a:cubicBezTo>
                <a:cubicBezTo>
                  <a:pt x="3264" y="496"/>
                  <a:pt x="3264" y="496"/>
                  <a:pt x="3264" y="496"/>
                </a:cubicBezTo>
                <a:cubicBezTo>
                  <a:pt x="3264" y="440"/>
                  <a:pt x="3234" y="415"/>
                  <a:pt x="3175" y="415"/>
                </a:cubicBezTo>
                <a:cubicBezTo>
                  <a:pt x="3002" y="415"/>
                  <a:pt x="3002" y="415"/>
                  <a:pt x="3002" y="415"/>
                </a:cubicBezTo>
                <a:cubicBezTo>
                  <a:pt x="3002" y="539"/>
                  <a:pt x="3002" y="539"/>
                  <a:pt x="3002" y="539"/>
                </a:cubicBezTo>
                <a:cubicBezTo>
                  <a:pt x="3076" y="539"/>
                  <a:pt x="3076" y="539"/>
                  <a:pt x="3076" y="539"/>
                </a:cubicBezTo>
                <a:cubicBezTo>
                  <a:pt x="3094" y="539"/>
                  <a:pt x="3105" y="550"/>
                  <a:pt x="3105" y="568"/>
                </a:cubicBezTo>
                <a:cubicBezTo>
                  <a:pt x="3105" y="956"/>
                  <a:pt x="3105" y="956"/>
                  <a:pt x="3105" y="956"/>
                </a:cubicBezTo>
                <a:cubicBezTo>
                  <a:pt x="3008" y="956"/>
                  <a:pt x="3008" y="956"/>
                  <a:pt x="3008" y="956"/>
                </a:cubicBezTo>
                <a:cubicBezTo>
                  <a:pt x="3008" y="1080"/>
                  <a:pt x="3008" y="1080"/>
                  <a:pt x="3008" y="1080"/>
                </a:cubicBezTo>
                <a:cubicBezTo>
                  <a:pt x="3365" y="1080"/>
                  <a:pt x="3365" y="1080"/>
                  <a:pt x="3365" y="1080"/>
                </a:cubicBezTo>
                <a:cubicBezTo>
                  <a:pt x="3365" y="956"/>
                  <a:pt x="3365" y="956"/>
                  <a:pt x="3365" y="956"/>
                </a:cubicBezTo>
                <a:cubicBezTo>
                  <a:pt x="3270" y="956"/>
                  <a:pt x="3270" y="956"/>
                  <a:pt x="3270" y="956"/>
                </a:cubicBezTo>
                <a:cubicBezTo>
                  <a:pt x="3270" y="812"/>
                  <a:pt x="3270" y="812"/>
                  <a:pt x="3270" y="812"/>
                </a:cubicBezTo>
                <a:cubicBezTo>
                  <a:pt x="3270" y="686"/>
                  <a:pt x="3330" y="569"/>
                  <a:pt x="3464" y="569"/>
                </a:cubicBezTo>
                <a:cubicBezTo>
                  <a:pt x="3488" y="569"/>
                  <a:pt x="3505" y="572"/>
                  <a:pt x="3505" y="572"/>
                </a:cubicBezTo>
                <a:cubicBezTo>
                  <a:pt x="3505" y="409"/>
                  <a:pt x="3505" y="409"/>
                  <a:pt x="3505" y="409"/>
                </a:cubicBezTo>
                <a:cubicBezTo>
                  <a:pt x="3505" y="409"/>
                  <a:pt x="3491" y="406"/>
                  <a:pt x="3475" y="406"/>
                </a:cubicBezTo>
                <a:cubicBezTo>
                  <a:pt x="3373" y="406"/>
                  <a:pt x="3294" y="482"/>
                  <a:pt x="3264" y="577"/>
                </a:cubicBezTo>
                <a:close/>
                <a:moveTo>
                  <a:pt x="4310" y="653"/>
                </a:moveTo>
                <a:cubicBezTo>
                  <a:pt x="4310" y="477"/>
                  <a:pt x="4229" y="400"/>
                  <a:pt x="4087" y="400"/>
                </a:cubicBezTo>
                <a:cubicBezTo>
                  <a:pt x="3921" y="400"/>
                  <a:pt x="3850" y="527"/>
                  <a:pt x="3842" y="548"/>
                </a:cubicBezTo>
                <a:cubicBezTo>
                  <a:pt x="3840" y="548"/>
                  <a:pt x="3840" y="548"/>
                  <a:pt x="3840" y="548"/>
                </a:cubicBezTo>
                <a:cubicBezTo>
                  <a:pt x="3840" y="548"/>
                  <a:pt x="3842" y="534"/>
                  <a:pt x="3842" y="520"/>
                </a:cubicBezTo>
                <a:cubicBezTo>
                  <a:pt x="3842" y="490"/>
                  <a:pt x="3842" y="490"/>
                  <a:pt x="3842" y="490"/>
                </a:cubicBezTo>
                <a:cubicBezTo>
                  <a:pt x="3842" y="443"/>
                  <a:pt x="3815" y="415"/>
                  <a:pt x="3756" y="415"/>
                </a:cubicBezTo>
                <a:cubicBezTo>
                  <a:pt x="3582" y="415"/>
                  <a:pt x="3582" y="415"/>
                  <a:pt x="3582" y="415"/>
                </a:cubicBezTo>
                <a:cubicBezTo>
                  <a:pt x="3582" y="539"/>
                  <a:pt x="3582" y="539"/>
                  <a:pt x="3582" y="539"/>
                </a:cubicBezTo>
                <a:cubicBezTo>
                  <a:pt x="3656" y="539"/>
                  <a:pt x="3656" y="539"/>
                  <a:pt x="3656" y="539"/>
                </a:cubicBezTo>
                <a:cubicBezTo>
                  <a:pt x="3674" y="539"/>
                  <a:pt x="3685" y="550"/>
                  <a:pt x="3685" y="568"/>
                </a:cubicBezTo>
                <a:cubicBezTo>
                  <a:pt x="3685" y="956"/>
                  <a:pt x="3685" y="956"/>
                  <a:pt x="3685" y="956"/>
                </a:cubicBezTo>
                <a:cubicBezTo>
                  <a:pt x="3588" y="956"/>
                  <a:pt x="3588" y="956"/>
                  <a:pt x="3588" y="956"/>
                </a:cubicBezTo>
                <a:cubicBezTo>
                  <a:pt x="3588" y="1080"/>
                  <a:pt x="3588" y="1080"/>
                  <a:pt x="3588" y="1080"/>
                </a:cubicBezTo>
                <a:cubicBezTo>
                  <a:pt x="3945" y="1080"/>
                  <a:pt x="3945" y="1080"/>
                  <a:pt x="3945" y="1080"/>
                </a:cubicBezTo>
                <a:cubicBezTo>
                  <a:pt x="3945" y="956"/>
                  <a:pt x="3945" y="956"/>
                  <a:pt x="3945" y="956"/>
                </a:cubicBezTo>
                <a:cubicBezTo>
                  <a:pt x="3850" y="956"/>
                  <a:pt x="3850" y="956"/>
                  <a:pt x="3850" y="956"/>
                </a:cubicBezTo>
                <a:cubicBezTo>
                  <a:pt x="3850" y="782"/>
                  <a:pt x="3850" y="782"/>
                  <a:pt x="3850" y="782"/>
                </a:cubicBezTo>
                <a:cubicBezTo>
                  <a:pt x="3850" y="666"/>
                  <a:pt x="3921" y="551"/>
                  <a:pt x="4040" y="551"/>
                </a:cubicBezTo>
                <a:cubicBezTo>
                  <a:pt x="4124" y="551"/>
                  <a:pt x="4146" y="606"/>
                  <a:pt x="4146" y="686"/>
                </a:cubicBezTo>
                <a:cubicBezTo>
                  <a:pt x="4146" y="1080"/>
                  <a:pt x="4146" y="1080"/>
                  <a:pt x="4146" y="1080"/>
                </a:cubicBezTo>
                <a:cubicBezTo>
                  <a:pt x="4407" y="1080"/>
                  <a:pt x="4407" y="1080"/>
                  <a:pt x="4407" y="1080"/>
                </a:cubicBezTo>
                <a:cubicBezTo>
                  <a:pt x="4407" y="956"/>
                  <a:pt x="4407" y="956"/>
                  <a:pt x="4407" y="956"/>
                </a:cubicBezTo>
                <a:cubicBezTo>
                  <a:pt x="4310" y="956"/>
                  <a:pt x="4310" y="956"/>
                  <a:pt x="4310" y="956"/>
                </a:cubicBezTo>
                <a:lnTo>
                  <a:pt x="4310" y="653"/>
                </a:lnTo>
                <a:close/>
                <a:moveTo>
                  <a:pt x="5196" y="653"/>
                </a:moveTo>
                <a:cubicBezTo>
                  <a:pt x="5196" y="477"/>
                  <a:pt x="5112" y="400"/>
                  <a:pt x="4964" y="400"/>
                </a:cubicBezTo>
                <a:cubicBezTo>
                  <a:pt x="4850" y="400"/>
                  <a:pt x="4768" y="470"/>
                  <a:pt x="4735" y="534"/>
                </a:cubicBezTo>
                <a:cubicBezTo>
                  <a:pt x="4732" y="534"/>
                  <a:pt x="4732" y="534"/>
                  <a:pt x="4732" y="534"/>
                </a:cubicBezTo>
                <a:cubicBezTo>
                  <a:pt x="4732" y="534"/>
                  <a:pt x="4736" y="510"/>
                  <a:pt x="4736" y="478"/>
                </a:cubicBezTo>
                <a:cubicBezTo>
                  <a:pt x="4736" y="155"/>
                  <a:pt x="4736" y="155"/>
                  <a:pt x="4736" y="155"/>
                </a:cubicBezTo>
                <a:cubicBezTo>
                  <a:pt x="4468" y="155"/>
                  <a:pt x="4468" y="155"/>
                  <a:pt x="4468" y="155"/>
                </a:cubicBezTo>
                <a:cubicBezTo>
                  <a:pt x="4468" y="278"/>
                  <a:pt x="4468" y="278"/>
                  <a:pt x="4468" y="278"/>
                </a:cubicBezTo>
                <a:cubicBezTo>
                  <a:pt x="4571" y="278"/>
                  <a:pt x="4571" y="278"/>
                  <a:pt x="4571" y="278"/>
                </a:cubicBezTo>
                <a:cubicBezTo>
                  <a:pt x="4571" y="956"/>
                  <a:pt x="4571" y="956"/>
                  <a:pt x="4571" y="956"/>
                </a:cubicBezTo>
                <a:cubicBezTo>
                  <a:pt x="4474" y="956"/>
                  <a:pt x="4474" y="956"/>
                  <a:pt x="4474" y="956"/>
                </a:cubicBezTo>
                <a:cubicBezTo>
                  <a:pt x="4474" y="1080"/>
                  <a:pt x="4474" y="1080"/>
                  <a:pt x="4474" y="1080"/>
                </a:cubicBezTo>
                <a:cubicBezTo>
                  <a:pt x="4831" y="1080"/>
                  <a:pt x="4831" y="1080"/>
                  <a:pt x="4831" y="1080"/>
                </a:cubicBezTo>
                <a:cubicBezTo>
                  <a:pt x="4831" y="956"/>
                  <a:pt x="4831" y="956"/>
                  <a:pt x="4831" y="956"/>
                </a:cubicBezTo>
                <a:cubicBezTo>
                  <a:pt x="4736" y="956"/>
                  <a:pt x="4736" y="956"/>
                  <a:pt x="4736" y="956"/>
                </a:cubicBezTo>
                <a:cubicBezTo>
                  <a:pt x="4736" y="775"/>
                  <a:pt x="4736" y="775"/>
                  <a:pt x="4736" y="775"/>
                </a:cubicBezTo>
                <a:cubicBezTo>
                  <a:pt x="4736" y="653"/>
                  <a:pt x="4809" y="551"/>
                  <a:pt x="4927" y="551"/>
                </a:cubicBezTo>
                <a:cubicBezTo>
                  <a:pt x="5010" y="551"/>
                  <a:pt x="5031" y="606"/>
                  <a:pt x="5031" y="686"/>
                </a:cubicBezTo>
                <a:cubicBezTo>
                  <a:pt x="5031" y="1080"/>
                  <a:pt x="5031" y="1080"/>
                  <a:pt x="5031" y="1080"/>
                </a:cubicBezTo>
                <a:cubicBezTo>
                  <a:pt x="5293" y="1080"/>
                  <a:pt x="5293" y="1080"/>
                  <a:pt x="5293" y="1080"/>
                </a:cubicBezTo>
                <a:cubicBezTo>
                  <a:pt x="5293" y="956"/>
                  <a:pt x="5293" y="956"/>
                  <a:pt x="5293" y="956"/>
                </a:cubicBezTo>
                <a:cubicBezTo>
                  <a:pt x="5196" y="956"/>
                  <a:pt x="5196" y="956"/>
                  <a:pt x="5196" y="956"/>
                </a:cubicBezTo>
                <a:lnTo>
                  <a:pt x="5196" y="653"/>
                </a:lnTo>
                <a:close/>
                <a:moveTo>
                  <a:pt x="6000" y="715"/>
                </a:moveTo>
                <a:cubicBezTo>
                  <a:pt x="6000" y="735"/>
                  <a:pt x="5997" y="771"/>
                  <a:pt x="5997" y="771"/>
                </a:cubicBezTo>
                <a:cubicBezTo>
                  <a:pt x="5536" y="771"/>
                  <a:pt x="5536" y="771"/>
                  <a:pt x="5536" y="771"/>
                </a:cubicBezTo>
                <a:cubicBezTo>
                  <a:pt x="5547" y="894"/>
                  <a:pt x="5636" y="956"/>
                  <a:pt x="5736" y="956"/>
                </a:cubicBezTo>
                <a:cubicBezTo>
                  <a:pt x="5844" y="956"/>
                  <a:pt x="5929" y="886"/>
                  <a:pt x="5929" y="886"/>
                </a:cubicBezTo>
                <a:cubicBezTo>
                  <a:pt x="5993" y="1003"/>
                  <a:pt x="5993" y="1003"/>
                  <a:pt x="5993" y="1003"/>
                </a:cubicBezTo>
                <a:cubicBezTo>
                  <a:pt x="5993" y="1003"/>
                  <a:pt x="5891" y="1096"/>
                  <a:pt x="5724" y="1096"/>
                </a:cubicBezTo>
                <a:cubicBezTo>
                  <a:pt x="5504" y="1096"/>
                  <a:pt x="5367" y="937"/>
                  <a:pt x="5367" y="748"/>
                </a:cubicBezTo>
                <a:cubicBezTo>
                  <a:pt x="5367" y="543"/>
                  <a:pt x="5505" y="400"/>
                  <a:pt x="5705" y="400"/>
                </a:cubicBezTo>
                <a:cubicBezTo>
                  <a:pt x="5896" y="400"/>
                  <a:pt x="6000" y="539"/>
                  <a:pt x="6000" y="715"/>
                </a:cubicBezTo>
                <a:close/>
                <a:moveTo>
                  <a:pt x="5830" y="673"/>
                </a:moveTo>
                <a:cubicBezTo>
                  <a:pt x="5827" y="582"/>
                  <a:pt x="5771" y="527"/>
                  <a:pt x="5701" y="527"/>
                </a:cubicBezTo>
                <a:cubicBezTo>
                  <a:pt x="5616" y="527"/>
                  <a:pt x="5556" y="586"/>
                  <a:pt x="5540" y="673"/>
                </a:cubicBezTo>
                <a:lnTo>
                  <a:pt x="5830" y="673"/>
                </a:lnTo>
                <a:close/>
                <a:moveTo>
                  <a:pt x="6370" y="795"/>
                </a:moveTo>
                <a:cubicBezTo>
                  <a:pt x="6370" y="675"/>
                  <a:pt x="6424" y="551"/>
                  <a:pt x="6541" y="551"/>
                </a:cubicBezTo>
                <a:cubicBezTo>
                  <a:pt x="6619" y="551"/>
                  <a:pt x="6631" y="612"/>
                  <a:pt x="6631" y="684"/>
                </a:cubicBezTo>
                <a:cubicBezTo>
                  <a:pt x="6631" y="1080"/>
                  <a:pt x="6631" y="1080"/>
                  <a:pt x="6631" y="1080"/>
                </a:cubicBezTo>
                <a:cubicBezTo>
                  <a:pt x="6892" y="1080"/>
                  <a:pt x="6892" y="1080"/>
                  <a:pt x="6892" y="1080"/>
                </a:cubicBezTo>
                <a:cubicBezTo>
                  <a:pt x="6892" y="956"/>
                  <a:pt x="6892" y="956"/>
                  <a:pt x="6892" y="956"/>
                </a:cubicBezTo>
                <a:cubicBezTo>
                  <a:pt x="6795" y="956"/>
                  <a:pt x="6795" y="956"/>
                  <a:pt x="6795" y="956"/>
                </a:cubicBezTo>
                <a:cubicBezTo>
                  <a:pt x="6795" y="787"/>
                  <a:pt x="6795" y="787"/>
                  <a:pt x="6795" y="787"/>
                </a:cubicBezTo>
                <a:cubicBezTo>
                  <a:pt x="6795" y="664"/>
                  <a:pt x="6851" y="551"/>
                  <a:pt x="6965" y="551"/>
                </a:cubicBezTo>
                <a:cubicBezTo>
                  <a:pt x="7042" y="551"/>
                  <a:pt x="7056" y="608"/>
                  <a:pt x="7056" y="684"/>
                </a:cubicBezTo>
                <a:cubicBezTo>
                  <a:pt x="7056" y="1080"/>
                  <a:pt x="7056" y="1080"/>
                  <a:pt x="7056" y="1080"/>
                </a:cubicBezTo>
                <a:cubicBezTo>
                  <a:pt x="7318" y="1080"/>
                  <a:pt x="7318" y="1080"/>
                  <a:pt x="7318" y="1080"/>
                </a:cubicBezTo>
                <a:cubicBezTo>
                  <a:pt x="7318" y="956"/>
                  <a:pt x="7318" y="956"/>
                  <a:pt x="7318" y="956"/>
                </a:cubicBezTo>
                <a:cubicBezTo>
                  <a:pt x="7221" y="956"/>
                  <a:pt x="7221" y="956"/>
                  <a:pt x="7221" y="956"/>
                </a:cubicBezTo>
                <a:cubicBezTo>
                  <a:pt x="7221" y="653"/>
                  <a:pt x="7221" y="653"/>
                  <a:pt x="7221" y="653"/>
                </a:cubicBezTo>
                <a:cubicBezTo>
                  <a:pt x="7221" y="478"/>
                  <a:pt x="7142" y="400"/>
                  <a:pt x="7008" y="400"/>
                </a:cubicBezTo>
                <a:cubicBezTo>
                  <a:pt x="6902" y="400"/>
                  <a:pt x="6814" y="466"/>
                  <a:pt x="6777" y="544"/>
                </a:cubicBezTo>
                <a:cubicBezTo>
                  <a:pt x="6775" y="544"/>
                  <a:pt x="6775" y="544"/>
                  <a:pt x="6775" y="544"/>
                </a:cubicBezTo>
                <a:cubicBezTo>
                  <a:pt x="6748" y="443"/>
                  <a:pt x="6682" y="400"/>
                  <a:pt x="6589" y="400"/>
                </a:cubicBezTo>
                <a:cubicBezTo>
                  <a:pt x="6480" y="400"/>
                  <a:pt x="6397" y="480"/>
                  <a:pt x="6363" y="548"/>
                </a:cubicBezTo>
                <a:cubicBezTo>
                  <a:pt x="6360" y="548"/>
                  <a:pt x="6360" y="548"/>
                  <a:pt x="6360" y="548"/>
                </a:cubicBezTo>
                <a:cubicBezTo>
                  <a:pt x="6360" y="548"/>
                  <a:pt x="6363" y="534"/>
                  <a:pt x="6363" y="520"/>
                </a:cubicBezTo>
                <a:cubicBezTo>
                  <a:pt x="6363" y="490"/>
                  <a:pt x="6363" y="490"/>
                  <a:pt x="6363" y="490"/>
                </a:cubicBezTo>
                <a:cubicBezTo>
                  <a:pt x="6363" y="443"/>
                  <a:pt x="6334" y="415"/>
                  <a:pt x="6275" y="415"/>
                </a:cubicBezTo>
                <a:cubicBezTo>
                  <a:pt x="6102" y="415"/>
                  <a:pt x="6102" y="415"/>
                  <a:pt x="6102" y="415"/>
                </a:cubicBezTo>
                <a:cubicBezTo>
                  <a:pt x="6102" y="539"/>
                  <a:pt x="6102" y="539"/>
                  <a:pt x="6102" y="539"/>
                </a:cubicBezTo>
                <a:cubicBezTo>
                  <a:pt x="6176" y="539"/>
                  <a:pt x="6176" y="539"/>
                  <a:pt x="6176" y="539"/>
                </a:cubicBezTo>
                <a:cubicBezTo>
                  <a:pt x="6195" y="539"/>
                  <a:pt x="6205" y="548"/>
                  <a:pt x="6205" y="567"/>
                </a:cubicBezTo>
                <a:cubicBezTo>
                  <a:pt x="6205" y="956"/>
                  <a:pt x="6205" y="956"/>
                  <a:pt x="6205" y="956"/>
                </a:cubicBezTo>
                <a:cubicBezTo>
                  <a:pt x="6109" y="956"/>
                  <a:pt x="6109" y="956"/>
                  <a:pt x="6109" y="956"/>
                </a:cubicBezTo>
                <a:cubicBezTo>
                  <a:pt x="6109" y="1080"/>
                  <a:pt x="6109" y="1080"/>
                  <a:pt x="6109" y="1080"/>
                </a:cubicBezTo>
                <a:cubicBezTo>
                  <a:pt x="6466" y="1080"/>
                  <a:pt x="6466" y="1080"/>
                  <a:pt x="6466" y="1080"/>
                </a:cubicBezTo>
                <a:cubicBezTo>
                  <a:pt x="6466" y="956"/>
                  <a:pt x="6466" y="956"/>
                  <a:pt x="6466" y="956"/>
                </a:cubicBezTo>
                <a:cubicBezTo>
                  <a:pt x="6370" y="956"/>
                  <a:pt x="6370" y="956"/>
                  <a:pt x="6370" y="956"/>
                </a:cubicBezTo>
                <a:lnTo>
                  <a:pt x="6370" y="795"/>
                </a:lnTo>
                <a:close/>
                <a:moveTo>
                  <a:pt x="7945" y="952"/>
                </a:moveTo>
                <a:cubicBezTo>
                  <a:pt x="8036" y="952"/>
                  <a:pt x="8036" y="952"/>
                  <a:pt x="8036" y="952"/>
                </a:cubicBezTo>
                <a:cubicBezTo>
                  <a:pt x="8036" y="1080"/>
                  <a:pt x="8036" y="1080"/>
                  <a:pt x="8036" y="1080"/>
                </a:cubicBezTo>
                <a:cubicBezTo>
                  <a:pt x="7689" y="1080"/>
                  <a:pt x="7689" y="1080"/>
                  <a:pt x="7689" y="1080"/>
                </a:cubicBezTo>
                <a:cubicBezTo>
                  <a:pt x="7689" y="952"/>
                  <a:pt x="7689" y="952"/>
                  <a:pt x="7689" y="952"/>
                </a:cubicBezTo>
                <a:cubicBezTo>
                  <a:pt x="7774" y="952"/>
                  <a:pt x="7774" y="952"/>
                  <a:pt x="7774" y="952"/>
                </a:cubicBezTo>
                <a:cubicBezTo>
                  <a:pt x="8052" y="155"/>
                  <a:pt x="8052" y="155"/>
                  <a:pt x="8052" y="155"/>
                </a:cubicBezTo>
                <a:cubicBezTo>
                  <a:pt x="8246" y="155"/>
                  <a:pt x="8246" y="155"/>
                  <a:pt x="8246" y="155"/>
                </a:cubicBezTo>
                <a:cubicBezTo>
                  <a:pt x="8523" y="952"/>
                  <a:pt x="8523" y="952"/>
                  <a:pt x="8523" y="952"/>
                </a:cubicBezTo>
                <a:cubicBezTo>
                  <a:pt x="8608" y="952"/>
                  <a:pt x="8608" y="952"/>
                  <a:pt x="8608" y="952"/>
                </a:cubicBezTo>
                <a:cubicBezTo>
                  <a:pt x="8608" y="1080"/>
                  <a:pt x="8608" y="1080"/>
                  <a:pt x="8608" y="1080"/>
                </a:cubicBezTo>
                <a:cubicBezTo>
                  <a:pt x="8260" y="1080"/>
                  <a:pt x="8260" y="1080"/>
                  <a:pt x="8260" y="1080"/>
                </a:cubicBezTo>
                <a:cubicBezTo>
                  <a:pt x="8260" y="952"/>
                  <a:pt x="8260" y="952"/>
                  <a:pt x="8260" y="952"/>
                </a:cubicBezTo>
                <a:cubicBezTo>
                  <a:pt x="8351" y="952"/>
                  <a:pt x="8351" y="952"/>
                  <a:pt x="8351" y="952"/>
                </a:cubicBezTo>
                <a:cubicBezTo>
                  <a:pt x="8294" y="779"/>
                  <a:pt x="8294" y="779"/>
                  <a:pt x="8294" y="779"/>
                </a:cubicBezTo>
                <a:cubicBezTo>
                  <a:pt x="8002" y="779"/>
                  <a:pt x="8002" y="779"/>
                  <a:pt x="8002" y="779"/>
                </a:cubicBezTo>
                <a:lnTo>
                  <a:pt x="7945" y="952"/>
                </a:lnTo>
                <a:close/>
                <a:moveTo>
                  <a:pt x="8041" y="646"/>
                </a:moveTo>
                <a:cubicBezTo>
                  <a:pt x="8255" y="646"/>
                  <a:pt x="8255" y="646"/>
                  <a:pt x="8255" y="646"/>
                </a:cubicBezTo>
                <a:cubicBezTo>
                  <a:pt x="8168" y="384"/>
                  <a:pt x="8168" y="384"/>
                  <a:pt x="8168" y="384"/>
                </a:cubicBezTo>
                <a:cubicBezTo>
                  <a:pt x="8153" y="338"/>
                  <a:pt x="8151" y="303"/>
                  <a:pt x="8151" y="303"/>
                </a:cubicBezTo>
                <a:cubicBezTo>
                  <a:pt x="8147" y="303"/>
                  <a:pt x="8147" y="303"/>
                  <a:pt x="8147" y="303"/>
                </a:cubicBezTo>
                <a:cubicBezTo>
                  <a:pt x="8147" y="303"/>
                  <a:pt x="8143" y="338"/>
                  <a:pt x="8130" y="384"/>
                </a:cubicBezTo>
                <a:lnTo>
                  <a:pt x="8041" y="646"/>
                </a:lnTo>
                <a:close/>
                <a:moveTo>
                  <a:pt x="9174" y="1080"/>
                </a:moveTo>
                <a:cubicBezTo>
                  <a:pt x="9112" y="1080"/>
                  <a:pt x="9089" y="1047"/>
                  <a:pt x="9089" y="1010"/>
                </a:cubicBezTo>
                <a:cubicBezTo>
                  <a:pt x="9089" y="1002"/>
                  <a:pt x="9089" y="1002"/>
                  <a:pt x="9089" y="1002"/>
                </a:cubicBezTo>
                <a:cubicBezTo>
                  <a:pt x="9089" y="981"/>
                  <a:pt x="9093" y="968"/>
                  <a:pt x="9093" y="968"/>
                </a:cubicBezTo>
                <a:cubicBezTo>
                  <a:pt x="9090" y="968"/>
                  <a:pt x="9090" y="968"/>
                  <a:pt x="9090" y="968"/>
                </a:cubicBezTo>
                <a:cubicBezTo>
                  <a:pt x="9090" y="968"/>
                  <a:pt x="9034" y="1096"/>
                  <a:pt x="8880" y="1096"/>
                </a:cubicBezTo>
                <a:cubicBezTo>
                  <a:pt x="8767" y="1096"/>
                  <a:pt x="8660" y="1029"/>
                  <a:pt x="8660" y="894"/>
                </a:cubicBezTo>
                <a:cubicBezTo>
                  <a:pt x="8660" y="690"/>
                  <a:pt x="8927" y="669"/>
                  <a:pt x="9034" y="669"/>
                </a:cubicBezTo>
                <a:cubicBezTo>
                  <a:pt x="9076" y="669"/>
                  <a:pt x="9076" y="669"/>
                  <a:pt x="9076" y="669"/>
                </a:cubicBezTo>
                <a:cubicBezTo>
                  <a:pt x="9076" y="647"/>
                  <a:pt x="9076" y="647"/>
                  <a:pt x="9076" y="647"/>
                </a:cubicBezTo>
                <a:cubicBezTo>
                  <a:pt x="9076" y="563"/>
                  <a:pt x="9022" y="533"/>
                  <a:pt x="8953" y="533"/>
                </a:cubicBezTo>
                <a:cubicBezTo>
                  <a:pt x="8854" y="533"/>
                  <a:pt x="8766" y="597"/>
                  <a:pt x="8766" y="597"/>
                </a:cubicBezTo>
                <a:cubicBezTo>
                  <a:pt x="8704" y="482"/>
                  <a:pt x="8704" y="482"/>
                  <a:pt x="8704" y="482"/>
                </a:cubicBezTo>
                <a:cubicBezTo>
                  <a:pt x="8704" y="482"/>
                  <a:pt x="8807" y="400"/>
                  <a:pt x="8968" y="400"/>
                </a:cubicBezTo>
                <a:cubicBezTo>
                  <a:pt x="9146" y="400"/>
                  <a:pt x="9241" y="492"/>
                  <a:pt x="9241" y="662"/>
                </a:cubicBezTo>
                <a:cubicBezTo>
                  <a:pt x="9241" y="928"/>
                  <a:pt x="9241" y="928"/>
                  <a:pt x="9241" y="928"/>
                </a:cubicBezTo>
                <a:cubicBezTo>
                  <a:pt x="9241" y="947"/>
                  <a:pt x="9252" y="956"/>
                  <a:pt x="9270" y="956"/>
                </a:cubicBezTo>
                <a:cubicBezTo>
                  <a:pt x="9330" y="956"/>
                  <a:pt x="9330" y="956"/>
                  <a:pt x="9330" y="956"/>
                </a:cubicBezTo>
                <a:cubicBezTo>
                  <a:pt x="9330" y="1080"/>
                  <a:pt x="9330" y="1080"/>
                  <a:pt x="9330" y="1080"/>
                </a:cubicBezTo>
                <a:lnTo>
                  <a:pt x="9174" y="1080"/>
                </a:lnTo>
                <a:close/>
                <a:moveTo>
                  <a:pt x="9077" y="770"/>
                </a:moveTo>
                <a:cubicBezTo>
                  <a:pt x="9050" y="770"/>
                  <a:pt x="9050" y="770"/>
                  <a:pt x="9050" y="770"/>
                </a:cubicBezTo>
                <a:cubicBezTo>
                  <a:pt x="8985" y="770"/>
                  <a:pt x="8827" y="780"/>
                  <a:pt x="8827" y="881"/>
                </a:cubicBezTo>
                <a:cubicBezTo>
                  <a:pt x="8827" y="930"/>
                  <a:pt x="8862" y="972"/>
                  <a:pt x="8923" y="972"/>
                </a:cubicBezTo>
                <a:cubicBezTo>
                  <a:pt x="9013" y="972"/>
                  <a:pt x="9077" y="875"/>
                  <a:pt x="9077" y="792"/>
                </a:cubicBezTo>
                <a:lnTo>
                  <a:pt x="9077" y="770"/>
                </a:lnTo>
                <a:close/>
                <a:moveTo>
                  <a:pt x="9978" y="1080"/>
                </a:moveTo>
                <a:cubicBezTo>
                  <a:pt x="10238" y="1080"/>
                  <a:pt x="10238" y="1080"/>
                  <a:pt x="10238" y="1080"/>
                </a:cubicBezTo>
                <a:cubicBezTo>
                  <a:pt x="10238" y="956"/>
                  <a:pt x="10238" y="956"/>
                  <a:pt x="10238" y="956"/>
                </a:cubicBezTo>
                <a:cubicBezTo>
                  <a:pt x="10142" y="956"/>
                  <a:pt x="10142" y="956"/>
                  <a:pt x="10142" y="956"/>
                </a:cubicBezTo>
                <a:cubicBezTo>
                  <a:pt x="10142" y="653"/>
                  <a:pt x="10142" y="653"/>
                  <a:pt x="10142" y="653"/>
                </a:cubicBezTo>
                <a:cubicBezTo>
                  <a:pt x="10142" y="477"/>
                  <a:pt x="10061" y="400"/>
                  <a:pt x="9919" y="400"/>
                </a:cubicBezTo>
                <a:cubicBezTo>
                  <a:pt x="9752" y="400"/>
                  <a:pt x="9682" y="527"/>
                  <a:pt x="9674" y="548"/>
                </a:cubicBezTo>
                <a:cubicBezTo>
                  <a:pt x="9671" y="548"/>
                  <a:pt x="9671" y="548"/>
                  <a:pt x="9671" y="548"/>
                </a:cubicBezTo>
                <a:cubicBezTo>
                  <a:pt x="9671" y="548"/>
                  <a:pt x="9674" y="534"/>
                  <a:pt x="9674" y="520"/>
                </a:cubicBezTo>
                <a:cubicBezTo>
                  <a:pt x="9674" y="490"/>
                  <a:pt x="9674" y="490"/>
                  <a:pt x="9674" y="490"/>
                </a:cubicBezTo>
                <a:cubicBezTo>
                  <a:pt x="9674" y="443"/>
                  <a:pt x="9647" y="415"/>
                  <a:pt x="9588" y="415"/>
                </a:cubicBezTo>
                <a:cubicBezTo>
                  <a:pt x="9413" y="415"/>
                  <a:pt x="9413" y="415"/>
                  <a:pt x="9413" y="415"/>
                </a:cubicBezTo>
                <a:cubicBezTo>
                  <a:pt x="9413" y="539"/>
                  <a:pt x="9413" y="539"/>
                  <a:pt x="9413" y="539"/>
                </a:cubicBezTo>
                <a:cubicBezTo>
                  <a:pt x="9488" y="539"/>
                  <a:pt x="9488" y="539"/>
                  <a:pt x="9488" y="539"/>
                </a:cubicBezTo>
                <a:cubicBezTo>
                  <a:pt x="9506" y="539"/>
                  <a:pt x="9516" y="550"/>
                  <a:pt x="9516" y="568"/>
                </a:cubicBezTo>
                <a:cubicBezTo>
                  <a:pt x="9516" y="956"/>
                  <a:pt x="9516" y="956"/>
                  <a:pt x="9516" y="956"/>
                </a:cubicBezTo>
                <a:cubicBezTo>
                  <a:pt x="9420" y="956"/>
                  <a:pt x="9420" y="956"/>
                  <a:pt x="9420" y="956"/>
                </a:cubicBezTo>
                <a:cubicBezTo>
                  <a:pt x="9420" y="1080"/>
                  <a:pt x="9420" y="1080"/>
                  <a:pt x="9420" y="1080"/>
                </a:cubicBezTo>
                <a:cubicBezTo>
                  <a:pt x="9777" y="1080"/>
                  <a:pt x="9777" y="1080"/>
                  <a:pt x="9777" y="1080"/>
                </a:cubicBezTo>
                <a:cubicBezTo>
                  <a:pt x="9777" y="956"/>
                  <a:pt x="9777" y="956"/>
                  <a:pt x="9777" y="956"/>
                </a:cubicBezTo>
                <a:cubicBezTo>
                  <a:pt x="9682" y="956"/>
                  <a:pt x="9682" y="956"/>
                  <a:pt x="9682" y="956"/>
                </a:cubicBezTo>
                <a:cubicBezTo>
                  <a:pt x="9682" y="782"/>
                  <a:pt x="9682" y="782"/>
                  <a:pt x="9682" y="782"/>
                </a:cubicBezTo>
                <a:cubicBezTo>
                  <a:pt x="9682" y="666"/>
                  <a:pt x="9752" y="551"/>
                  <a:pt x="9872" y="551"/>
                </a:cubicBezTo>
                <a:cubicBezTo>
                  <a:pt x="9955" y="551"/>
                  <a:pt x="9978" y="606"/>
                  <a:pt x="9978" y="686"/>
                </a:cubicBezTo>
                <a:lnTo>
                  <a:pt x="9978" y="1080"/>
                </a:lnTo>
                <a:close/>
                <a:moveTo>
                  <a:pt x="960" y="156"/>
                </a:moveTo>
                <a:cubicBezTo>
                  <a:pt x="952" y="154"/>
                  <a:pt x="952" y="154"/>
                  <a:pt x="952" y="154"/>
                </a:cubicBezTo>
                <a:cubicBezTo>
                  <a:pt x="952" y="260"/>
                  <a:pt x="952" y="260"/>
                  <a:pt x="952" y="260"/>
                </a:cubicBezTo>
                <a:cubicBezTo>
                  <a:pt x="957" y="262"/>
                  <a:pt x="957" y="262"/>
                  <a:pt x="957" y="262"/>
                </a:cubicBezTo>
                <a:cubicBezTo>
                  <a:pt x="1273" y="335"/>
                  <a:pt x="1494" y="614"/>
                  <a:pt x="1494" y="939"/>
                </a:cubicBezTo>
                <a:cubicBezTo>
                  <a:pt x="1494" y="1322"/>
                  <a:pt x="1183" y="1634"/>
                  <a:pt x="799" y="1634"/>
                </a:cubicBezTo>
                <a:cubicBezTo>
                  <a:pt x="416" y="1634"/>
                  <a:pt x="104" y="1322"/>
                  <a:pt x="104" y="939"/>
                </a:cubicBezTo>
                <a:cubicBezTo>
                  <a:pt x="104" y="617"/>
                  <a:pt x="332" y="331"/>
                  <a:pt x="647" y="261"/>
                </a:cubicBezTo>
                <a:cubicBezTo>
                  <a:pt x="652" y="259"/>
                  <a:pt x="652" y="259"/>
                  <a:pt x="652" y="259"/>
                </a:cubicBezTo>
                <a:cubicBezTo>
                  <a:pt x="652" y="153"/>
                  <a:pt x="652" y="153"/>
                  <a:pt x="652" y="153"/>
                </a:cubicBezTo>
                <a:cubicBezTo>
                  <a:pt x="644" y="155"/>
                  <a:pt x="644" y="155"/>
                  <a:pt x="644" y="155"/>
                </a:cubicBezTo>
                <a:cubicBezTo>
                  <a:pt x="271" y="229"/>
                  <a:pt x="0" y="558"/>
                  <a:pt x="0" y="939"/>
                </a:cubicBezTo>
                <a:cubicBezTo>
                  <a:pt x="0" y="1379"/>
                  <a:pt x="359" y="1738"/>
                  <a:pt x="799" y="1738"/>
                </a:cubicBezTo>
                <a:cubicBezTo>
                  <a:pt x="1240" y="1738"/>
                  <a:pt x="1598" y="1379"/>
                  <a:pt x="1598" y="939"/>
                </a:cubicBezTo>
                <a:cubicBezTo>
                  <a:pt x="1598" y="561"/>
                  <a:pt x="1330" y="231"/>
                  <a:pt x="960" y="156"/>
                </a:cubicBezTo>
                <a:close/>
                <a:moveTo>
                  <a:pt x="1134" y="1168"/>
                </a:moveTo>
                <a:cubicBezTo>
                  <a:pt x="1224" y="1220"/>
                  <a:pt x="1224" y="1220"/>
                  <a:pt x="1224" y="1220"/>
                </a:cubicBezTo>
                <a:cubicBezTo>
                  <a:pt x="1228" y="1214"/>
                  <a:pt x="1228" y="1214"/>
                  <a:pt x="1228" y="1214"/>
                </a:cubicBezTo>
                <a:cubicBezTo>
                  <a:pt x="1281" y="1132"/>
                  <a:pt x="1309" y="1037"/>
                  <a:pt x="1309" y="939"/>
                </a:cubicBezTo>
                <a:cubicBezTo>
                  <a:pt x="1309" y="719"/>
                  <a:pt x="1169" y="525"/>
                  <a:pt x="960" y="455"/>
                </a:cubicBezTo>
                <a:cubicBezTo>
                  <a:pt x="952" y="452"/>
                  <a:pt x="952" y="452"/>
                  <a:pt x="952" y="452"/>
                </a:cubicBezTo>
                <a:cubicBezTo>
                  <a:pt x="952" y="562"/>
                  <a:pt x="952" y="562"/>
                  <a:pt x="952" y="562"/>
                </a:cubicBezTo>
                <a:cubicBezTo>
                  <a:pt x="956" y="564"/>
                  <a:pt x="956" y="564"/>
                  <a:pt x="956" y="564"/>
                </a:cubicBezTo>
                <a:cubicBezTo>
                  <a:pt x="1107" y="628"/>
                  <a:pt x="1205" y="775"/>
                  <a:pt x="1205" y="939"/>
                </a:cubicBezTo>
                <a:cubicBezTo>
                  <a:pt x="1205" y="1018"/>
                  <a:pt x="1182" y="1095"/>
                  <a:pt x="1138" y="1162"/>
                </a:cubicBezTo>
                <a:lnTo>
                  <a:pt x="1134" y="1168"/>
                </a:lnTo>
                <a:close/>
                <a:moveTo>
                  <a:pt x="807" y="819"/>
                </a:moveTo>
                <a:cubicBezTo>
                  <a:pt x="844" y="819"/>
                  <a:pt x="875" y="788"/>
                  <a:pt x="875" y="751"/>
                </a:cubicBezTo>
                <a:cubicBezTo>
                  <a:pt x="875" y="68"/>
                  <a:pt x="875" y="68"/>
                  <a:pt x="875" y="68"/>
                </a:cubicBezTo>
                <a:cubicBezTo>
                  <a:pt x="875" y="31"/>
                  <a:pt x="844" y="0"/>
                  <a:pt x="807" y="0"/>
                </a:cubicBezTo>
                <a:cubicBezTo>
                  <a:pt x="770" y="0"/>
                  <a:pt x="739" y="31"/>
                  <a:pt x="739" y="68"/>
                </a:cubicBezTo>
                <a:cubicBezTo>
                  <a:pt x="739" y="751"/>
                  <a:pt x="739" y="751"/>
                  <a:pt x="739" y="751"/>
                </a:cubicBezTo>
                <a:cubicBezTo>
                  <a:pt x="739" y="788"/>
                  <a:pt x="770" y="819"/>
                  <a:pt x="807" y="819"/>
                </a:cubicBezTo>
                <a:close/>
                <a:moveTo>
                  <a:pt x="860" y="1203"/>
                </a:moveTo>
                <a:cubicBezTo>
                  <a:pt x="859" y="1198"/>
                  <a:pt x="856" y="1194"/>
                  <a:pt x="851" y="1194"/>
                </a:cubicBezTo>
                <a:cubicBezTo>
                  <a:pt x="749" y="1195"/>
                  <a:pt x="749" y="1195"/>
                  <a:pt x="749" y="1195"/>
                </a:cubicBezTo>
                <a:cubicBezTo>
                  <a:pt x="694" y="1195"/>
                  <a:pt x="638" y="1227"/>
                  <a:pt x="608" y="1283"/>
                </a:cubicBezTo>
                <a:cubicBezTo>
                  <a:pt x="606" y="1265"/>
                  <a:pt x="606" y="1265"/>
                  <a:pt x="606" y="1265"/>
                </a:cubicBezTo>
                <a:cubicBezTo>
                  <a:pt x="597" y="1290"/>
                  <a:pt x="597" y="1290"/>
                  <a:pt x="597" y="1290"/>
                </a:cubicBezTo>
                <a:cubicBezTo>
                  <a:pt x="471" y="1217"/>
                  <a:pt x="394" y="1083"/>
                  <a:pt x="394" y="939"/>
                </a:cubicBezTo>
                <a:cubicBezTo>
                  <a:pt x="394" y="773"/>
                  <a:pt x="493" y="625"/>
                  <a:pt x="648" y="562"/>
                </a:cubicBezTo>
                <a:cubicBezTo>
                  <a:pt x="652" y="561"/>
                  <a:pt x="652" y="561"/>
                  <a:pt x="652" y="561"/>
                </a:cubicBezTo>
                <a:cubicBezTo>
                  <a:pt x="652" y="451"/>
                  <a:pt x="652" y="451"/>
                  <a:pt x="652" y="451"/>
                </a:cubicBezTo>
                <a:cubicBezTo>
                  <a:pt x="643" y="454"/>
                  <a:pt x="643" y="454"/>
                  <a:pt x="643" y="454"/>
                </a:cubicBezTo>
                <a:cubicBezTo>
                  <a:pt x="432" y="522"/>
                  <a:pt x="290" y="717"/>
                  <a:pt x="290" y="939"/>
                </a:cubicBezTo>
                <a:cubicBezTo>
                  <a:pt x="290" y="1134"/>
                  <a:pt x="399" y="1309"/>
                  <a:pt x="576" y="1396"/>
                </a:cubicBezTo>
                <a:cubicBezTo>
                  <a:pt x="583" y="1399"/>
                  <a:pt x="583" y="1399"/>
                  <a:pt x="583" y="1399"/>
                </a:cubicBezTo>
                <a:cubicBezTo>
                  <a:pt x="585" y="1392"/>
                  <a:pt x="585" y="1392"/>
                  <a:pt x="585" y="1392"/>
                </a:cubicBezTo>
                <a:cubicBezTo>
                  <a:pt x="585" y="1392"/>
                  <a:pt x="586" y="1391"/>
                  <a:pt x="586" y="1391"/>
                </a:cubicBezTo>
                <a:cubicBezTo>
                  <a:pt x="587" y="1391"/>
                  <a:pt x="588" y="1392"/>
                  <a:pt x="589" y="1393"/>
                </a:cubicBezTo>
                <a:cubicBezTo>
                  <a:pt x="601" y="1483"/>
                  <a:pt x="681" y="1525"/>
                  <a:pt x="750" y="1525"/>
                </a:cubicBezTo>
                <a:cubicBezTo>
                  <a:pt x="851" y="1525"/>
                  <a:pt x="851" y="1525"/>
                  <a:pt x="851" y="1525"/>
                </a:cubicBezTo>
                <a:cubicBezTo>
                  <a:pt x="856" y="1525"/>
                  <a:pt x="860" y="1521"/>
                  <a:pt x="860" y="1516"/>
                </a:cubicBezTo>
                <a:cubicBezTo>
                  <a:pt x="860" y="1469"/>
                  <a:pt x="860" y="1469"/>
                  <a:pt x="860" y="1469"/>
                </a:cubicBezTo>
                <a:cubicBezTo>
                  <a:pt x="955" y="1469"/>
                  <a:pt x="955" y="1469"/>
                  <a:pt x="955" y="1469"/>
                </a:cubicBezTo>
                <a:cubicBezTo>
                  <a:pt x="975" y="1469"/>
                  <a:pt x="990" y="1453"/>
                  <a:pt x="990" y="1434"/>
                </a:cubicBezTo>
                <a:cubicBezTo>
                  <a:pt x="990" y="1415"/>
                  <a:pt x="975" y="1399"/>
                  <a:pt x="955" y="1399"/>
                </a:cubicBezTo>
                <a:cubicBezTo>
                  <a:pt x="860" y="1399"/>
                  <a:pt x="860" y="1399"/>
                  <a:pt x="860" y="1399"/>
                </a:cubicBezTo>
                <a:cubicBezTo>
                  <a:pt x="860" y="1320"/>
                  <a:pt x="860" y="1320"/>
                  <a:pt x="860" y="1320"/>
                </a:cubicBezTo>
                <a:cubicBezTo>
                  <a:pt x="955" y="1320"/>
                  <a:pt x="955" y="1320"/>
                  <a:pt x="955" y="1320"/>
                </a:cubicBezTo>
                <a:cubicBezTo>
                  <a:pt x="974" y="1320"/>
                  <a:pt x="990" y="1304"/>
                  <a:pt x="990" y="1285"/>
                </a:cubicBezTo>
                <a:cubicBezTo>
                  <a:pt x="990" y="1265"/>
                  <a:pt x="974" y="1250"/>
                  <a:pt x="955" y="1250"/>
                </a:cubicBezTo>
                <a:cubicBezTo>
                  <a:pt x="860" y="1250"/>
                  <a:pt x="860" y="1250"/>
                  <a:pt x="860" y="1250"/>
                </a:cubicBezTo>
                <a:lnTo>
                  <a:pt x="860" y="1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Rectangle 3[PHJU] (JU-Free)">
            <a:extLst>
              <a:ext uri="{FF2B5EF4-FFF2-40B4-BE49-F238E27FC236}">
                <a16:creationId xmlns:a16="http://schemas.microsoft.com/office/drawing/2014/main" id="{FC50C866-006C-46CB-AEB4-6275676953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64200"/>
          </a:xfrm>
          <a:custGeom>
            <a:avLst/>
            <a:gdLst>
              <a:gd name="connsiteX0" fmla="*/ 0 w 12192000"/>
              <a:gd name="connsiteY0" fmla="*/ 0 h 5664200"/>
              <a:gd name="connsiteX1" fmla="*/ 12192000 w 12192000"/>
              <a:gd name="connsiteY1" fmla="*/ 0 h 5664200"/>
              <a:gd name="connsiteX2" fmla="*/ 12192000 w 12192000"/>
              <a:gd name="connsiteY2" fmla="*/ 5664200 h 5664200"/>
              <a:gd name="connsiteX3" fmla="*/ 0 w 12192000"/>
              <a:gd name="connsiteY3" fmla="*/ 566420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64200">
                <a:moveTo>
                  <a:pt x="0" y="0"/>
                </a:moveTo>
                <a:lnTo>
                  <a:pt x="12192000" y="0"/>
                </a:lnTo>
                <a:lnTo>
                  <a:pt x="12192000" y="5664200"/>
                </a:lnTo>
                <a:lnTo>
                  <a:pt x="0" y="56642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</a:lstStyle>
          <a:p>
            <a:r>
              <a:rPr lang="nl-NL" dirty="0"/>
              <a:t>[Picture]</a:t>
            </a:r>
          </a:p>
        </p:txBody>
      </p:sp>
      <p:sp>
        <p:nvSpPr>
          <p:cNvPr id="2" name="Title 4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70300"/>
            <a:ext cx="7277100" cy="1549400"/>
          </a:xfrm>
        </p:spPr>
        <p:txBody>
          <a:bodyPr/>
          <a:lstStyle>
            <a:lvl1pPr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381000" y="5981700"/>
            <a:ext cx="4013200" cy="5715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  <a:latin typeface="Museo Slab 7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Instruction 6 (JU-Free)">
            <a:extLst>
              <a:ext uri="{FF2B5EF4-FFF2-40B4-BE49-F238E27FC236}">
                <a16:creationId xmlns:a16="http://schemas.microsoft.com/office/drawing/2014/main" id="{707F3493-9083-4CB7-8A2D-4EC39C916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160000" y="-2"/>
            <a:ext cx="2052000" cy="3744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Voeg je een foto in dan komt deze automatisch achter de tekst en logo.</a:t>
            </a:r>
            <a:br>
              <a:rPr lang="nl-NL" dirty="0"/>
            </a:br>
            <a:r>
              <a:rPr lang="nl-NL" dirty="0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en de rand van de afbeelding, en kies delete.</a:t>
            </a:r>
          </a:p>
        </p:txBody>
      </p:sp>
      <p:sp>
        <p:nvSpPr>
          <p:cNvPr id="11" name="Instruction 7{PHJU} (JU-Free)">
            <a:extLst>
              <a:ext uri="{FF2B5EF4-FFF2-40B4-BE49-F238E27FC236}">
                <a16:creationId xmlns:a16="http://schemas.microsoft.com/office/drawing/2014/main" id="{511695E0-1A9B-477B-AD71-1EC6610E516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947199" y="1850573"/>
            <a:ext cx="1465333" cy="756000"/>
          </a:xfrm>
          <a:blipFill>
            <a:blip r:embed="rId2"/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02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Inhoudsopgav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>
            <a:extLst>
              <a:ext uri="{FF2B5EF4-FFF2-40B4-BE49-F238E27FC236}">
                <a16:creationId xmlns:a16="http://schemas.microsoft.com/office/drawing/2014/main" id="{841D10C6-9CB4-4B8B-AB20-CBAA99C7AAC0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AD5E5149-BBAA-42FD-8EBA-FB64EB7B039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0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">
              <a:extLst>
                <a:ext uri="{FF2B5EF4-FFF2-40B4-BE49-F238E27FC236}">
                  <a16:creationId xmlns:a16="http://schemas.microsoft.com/office/drawing/2014/main" id="{9BBE23DB-3BEC-420F-9212-F1F20012AE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232" y="3874"/>
              <a:ext cx="187" cy="204"/>
            </a:xfrm>
            <a:custGeom>
              <a:avLst/>
              <a:gdLst>
                <a:gd name="T0" fmla="*/ 469 w 939"/>
                <a:gd name="T1" fmla="*/ 1021 h 1021"/>
                <a:gd name="T2" fmla="*/ 378 w 939"/>
                <a:gd name="T3" fmla="*/ 91 h 1021"/>
                <a:gd name="T4" fmla="*/ 383 w 939"/>
                <a:gd name="T5" fmla="*/ 153 h 1021"/>
                <a:gd name="T6" fmla="*/ 61 w 939"/>
                <a:gd name="T7" fmla="*/ 552 h 1021"/>
                <a:gd name="T8" fmla="*/ 878 w 939"/>
                <a:gd name="T9" fmla="*/ 552 h 1021"/>
                <a:gd name="T10" fmla="*/ 559 w 939"/>
                <a:gd name="T11" fmla="*/ 153 h 1021"/>
                <a:gd name="T12" fmla="*/ 563 w 939"/>
                <a:gd name="T13" fmla="*/ 92 h 1021"/>
                <a:gd name="T14" fmla="*/ 666 w 939"/>
                <a:gd name="T15" fmla="*/ 686 h 1021"/>
                <a:gd name="T16" fmla="*/ 721 w 939"/>
                <a:gd name="T17" fmla="*/ 714 h 1021"/>
                <a:gd name="T18" fmla="*/ 564 w 939"/>
                <a:gd name="T19" fmla="*/ 268 h 1021"/>
                <a:gd name="T20" fmla="*/ 559 w 939"/>
                <a:gd name="T21" fmla="*/ 331 h 1021"/>
                <a:gd name="T22" fmla="*/ 708 w 939"/>
                <a:gd name="T23" fmla="*/ 552 h 1021"/>
                <a:gd name="T24" fmla="*/ 666 w 939"/>
                <a:gd name="T25" fmla="*/ 686 h 1021"/>
                <a:gd name="T26" fmla="*/ 513 w 939"/>
                <a:gd name="T27" fmla="*/ 441 h 1021"/>
                <a:gd name="T28" fmla="*/ 474 w 939"/>
                <a:gd name="T29" fmla="*/ 0 h 1021"/>
                <a:gd name="T30" fmla="*/ 434 w 939"/>
                <a:gd name="T31" fmla="*/ 441 h 1021"/>
                <a:gd name="T32" fmla="*/ 505 w 939"/>
                <a:gd name="T33" fmla="*/ 707 h 1021"/>
                <a:gd name="T34" fmla="*/ 440 w 939"/>
                <a:gd name="T35" fmla="*/ 702 h 1021"/>
                <a:gd name="T36" fmla="*/ 356 w 939"/>
                <a:gd name="T37" fmla="*/ 744 h 1021"/>
                <a:gd name="T38" fmla="*/ 231 w 939"/>
                <a:gd name="T39" fmla="*/ 552 h 1021"/>
                <a:gd name="T40" fmla="*/ 383 w 939"/>
                <a:gd name="T41" fmla="*/ 330 h 1021"/>
                <a:gd name="T42" fmla="*/ 377 w 939"/>
                <a:gd name="T43" fmla="*/ 267 h 1021"/>
                <a:gd name="T44" fmla="*/ 338 w 939"/>
                <a:gd name="T45" fmla="*/ 820 h 1021"/>
                <a:gd name="T46" fmla="*/ 344 w 939"/>
                <a:gd name="T47" fmla="*/ 818 h 1021"/>
                <a:gd name="T48" fmla="*/ 346 w 939"/>
                <a:gd name="T49" fmla="*/ 818 h 1021"/>
                <a:gd name="T50" fmla="*/ 500 w 939"/>
                <a:gd name="T51" fmla="*/ 896 h 1021"/>
                <a:gd name="T52" fmla="*/ 505 w 939"/>
                <a:gd name="T53" fmla="*/ 863 h 1021"/>
                <a:gd name="T54" fmla="*/ 581 w 939"/>
                <a:gd name="T55" fmla="*/ 843 h 1021"/>
                <a:gd name="T56" fmla="*/ 505 w 939"/>
                <a:gd name="T57" fmla="*/ 822 h 1021"/>
                <a:gd name="T58" fmla="*/ 561 w 939"/>
                <a:gd name="T59" fmla="*/ 775 h 1021"/>
                <a:gd name="T60" fmla="*/ 561 w 939"/>
                <a:gd name="T61" fmla="*/ 734 h 1021"/>
                <a:gd name="T62" fmla="*/ 505 w 939"/>
                <a:gd name="T63" fmla="*/ 707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1021">
                  <a:moveTo>
                    <a:pt x="939" y="552"/>
                  </a:moveTo>
                  <a:cubicBezTo>
                    <a:pt x="939" y="810"/>
                    <a:pt x="728" y="1021"/>
                    <a:pt x="469" y="1021"/>
                  </a:cubicBezTo>
                  <a:cubicBezTo>
                    <a:pt x="210" y="1021"/>
                    <a:pt x="0" y="810"/>
                    <a:pt x="0" y="552"/>
                  </a:cubicBezTo>
                  <a:cubicBezTo>
                    <a:pt x="0" y="328"/>
                    <a:pt x="159" y="135"/>
                    <a:pt x="378" y="91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3" y="153"/>
                    <a:pt x="383" y="153"/>
                    <a:pt x="383" y="153"/>
                  </a:cubicBezTo>
                  <a:cubicBezTo>
                    <a:pt x="379" y="153"/>
                    <a:pt x="379" y="153"/>
                    <a:pt x="379" y="153"/>
                  </a:cubicBezTo>
                  <a:cubicBezTo>
                    <a:pt x="195" y="195"/>
                    <a:pt x="61" y="362"/>
                    <a:pt x="61" y="552"/>
                  </a:cubicBezTo>
                  <a:cubicBezTo>
                    <a:pt x="61" y="777"/>
                    <a:pt x="244" y="960"/>
                    <a:pt x="469" y="960"/>
                  </a:cubicBezTo>
                  <a:cubicBezTo>
                    <a:pt x="694" y="960"/>
                    <a:pt x="878" y="777"/>
                    <a:pt x="878" y="552"/>
                  </a:cubicBezTo>
                  <a:cubicBezTo>
                    <a:pt x="878" y="361"/>
                    <a:pt x="748" y="197"/>
                    <a:pt x="562" y="154"/>
                  </a:cubicBezTo>
                  <a:cubicBezTo>
                    <a:pt x="559" y="153"/>
                    <a:pt x="559" y="153"/>
                    <a:pt x="559" y="153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781" y="136"/>
                    <a:pt x="939" y="330"/>
                    <a:pt x="939" y="552"/>
                  </a:cubicBezTo>
                  <a:close/>
                  <a:moveTo>
                    <a:pt x="666" y="686"/>
                  </a:moveTo>
                  <a:cubicBezTo>
                    <a:pt x="719" y="717"/>
                    <a:pt x="719" y="717"/>
                    <a:pt x="719" y="717"/>
                  </a:cubicBezTo>
                  <a:cubicBezTo>
                    <a:pt x="721" y="714"/>
                    <a:pt x="721" y="714"/>
                    <a:pt x="721" y="714"/>
                  </a:cubicBezTo>
                  <a:cubicBezTo>
                    <a:pt x="752" y="665"/>
                    <a:pt x="769" y="609"/>
                    <a:pt x="769" y="552"/>
                  </a:cubicBezTo>
                  <a:cubicBezTo>
                    <a:pt x="769" y="423"/>
                    <a:pt x="686" y="309"/>
                    <a:pt x="564" y="268"/>
                  </a:cubicBezTo>
                  <a:cubicBezTo>
                    <a:pt x="559" y="266"/>
                    <a:pt x="559" y="266"/>
                    <a:pt x="559" y="266"/>
                  </a:cubicBezTo>
                  <a:cubicBezTo>
                    <a:pt x="559" y="331"/>
                    <a:pt x="559" y="331"/>
                    <a:pt x="559" y="331"/>
                  </a:cubicBezTo>
                  <a:cubicBezTo>
                    <a:pt x="561" y="332"/>
                    <a:pt x="561" y="332"/>
                    <a:pt x="561" y="332"/>
                  </a:cubicBezTo>
                  <a:cubicBezTo>
                    <a:pt x="650" y="369"/>
                    <a:pt x="708" y="455"/>
                    <a:pt x="708" y="552"/>
                  </a:cubicBezTo>
                  <a:cubicBezTo>
                    <a:pt x="708" y="598"/>
                    <a:pt x="694" y="644"/>
                    <a:pt x="668" y="683"/>
                  </a:cubicBezTo>
                  <a:lnTo>
                    <a:pt x="666" y="686"/>
                  </a:lnTo>
                  <a:close/>
                  <a:moveTo>
                    <a:pt x="474" y="481"/>
                  </a:moveTo>
                  <a:cubicBezTo>
                    <a:pt x="496" y="481"/>
                    <a:pt x="513" y="463"/>
                    <a:pt x="513" y="441"/>
                  </a:cubicBezTo>
                  <a:cubicBezTo>
                    <a:pt x="513" y="40"/>
                    <a:pt x="513" y="40"/>
                    <a:pt x="513" y="40"/>
                  </a:cubicBezTo>
                  <a:cubicBezTo>
                    <a:pt x="513" y="18"/>
                    <a:pt x="496" y="0"/>
                    <a:pt x="474" y="0"/>
                  </a:cubicBezTo>
                  <a:cubicBezTo>
                    <a:pt x="452" y="0"/>
                    <a:pt x="434" y="18"/>
                    <a:pt x="434" y="40"/>
                  </a:cubicBezTo>
                  <a:cubicBezTo>
                    <a:pt x="434" y="441"/>
                    <a:pt x="434" y="441"/>
                    <a:pt x="434" y="441"/>
                  </a:cubicBezTo>
                  <a:cubicBezTo>
                    <a:pt x="434" y="463"/>
                    <a:pt x="452" y="481"/>
                    <a:pt x="474" y="481"/>
                  </a:cubicBezTo>
                  <a:close/>
                  <a:moveTo>
                    <a:pt x="505" y="707"/>
                  </a:moveTo>
                  <a:cubicBezTo>
                    <a:pt x="499" y="702"/>
                    <a:pt x="499" y="702"/>
                    <a:pt x="499" y="702"/>
                  </a:cubicBezTo>
                  <a:cubicBezTo>
                    <a:pt x="440" y="702"/>
                    <a:pt x="440" y="702"/>
                    <a:pt x="440" y="702"/>
                  </a:cubicBezTo>
                  <a:cubicBezTo>
                    <a:pt x="407" y="702"/>
                    <a:pt x="374" y="721"/>
                    <a:pt x="357" y="754"/>
                  </a:cubicBezTo>
                  <a:cubicBezTo>
                    <a:pt x="356" y="744"/>
                    <a:pt x="356" y="744"/>
                    <a:pt x="356" y="744"/>
                  </a:cubicBezTo>
                  <a:cubicBezTo>
                    <a:pt x="351" y="758"/>
                    <a:pt x="351" y="758"/>
                    <a:pt x="351" y="758"/>
                  </a:cubicBezTo>
                  <a:cubicBezTo>
                    <a:pt x="277" y="715"/>
                    <a:pt x="231" y="637"/>
                    <a:pt x="231" y="552"/>
                  </a:cubicBezTo>
                  <a:cubicBezTo>
                    <a:pt x="231" y="454"/>
                    <a:pt x="289" y="367"/>
                    <a:pt x="380" y="331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265"/>
                    <a:pt x="383" y="265"/>
                    <a:pt x="383" y="265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253" y="307"/>
                    <a:pt x="170" y="421"/>
                    <a:pt x="170" y="552"/>
                  </a:cubicBezTo>
                  <a:cubicBezTo>
                    <a:pt x="170" y="666"/>
                    <a:pt x="234" y="769"/>
                    <a:pt x="338" y="820"/>
                  </a:cubicBezTo>
                  <a:cubicBezTo>
                    <a:pt x="342" y="822"/>
                    <a:pt x="342" y="822"/>
                    <a:pt x="342" y="822"/>
                  </a:cubicBezTo>
                  <a:cubicBezTo>
                    <a:pt x="344" y="818"/>
                    <a:pt x="344" y="818"/>
                    <a:pt x="344" y="818"/>
                  </a:cubicBezTo>
                  <a:cubicBezTo>
                    <a:pt x="344" y="818"/>
                    <a:pt x="344" y="817"/>
                    <a:pt x="344" y="817"/>
                  </a:cubicBezTo>
                  <a:cubicBezTo>
                    <a:pt x="345" y="818"/>
                    <a:pt x="345" y="818"/>
                    <a:pt x="346" y="818"/>
                  </a:cubicBezTo>
                  <a:cubicBezTo>
                    <a:pt x="353" y="871"/>
                    <a:pt x="400" y="896"/>
                    <a:pt x="440" y="896"/>
                  </a:cubicBezTo>
                  <a:cubicBezTo>
                    <a:pt x="500" y="896"/>
                    <a:pt x="500" y="896"/>
                    <a:pt x="500" y="896"/>
                  </a:cubicBezTo>
                  <a:cubicBezTo>
                    <a:pt x="505" y="891"/>
                    <a:pt x="505" y="891"/>
                    <a:pt x="505" y="891"/>
                  </a:cubicBezTo>
                  <a:cubicBezTo>
                    <a:pt x="505" y="863"/>
                    <a:pt x="505" y="863"/>
                    <a:pt x="505" y="863"/>
                  </a:cubicBezTo>
                  <a:cubicBezTo>
                    <a:pt x="561" y="863"/>
                    <a:pt x="561" y="863"/>
                    <a:pt x="561" y="863"/>
                  </a:cubicBezTo>
                  <a:cubicBezTo>
                    <a:pt x="572" y="863"/>
                    <a:pt x="581" y="854"/>
                    <a:pt x="581" y="843"/>
                  </a:cubicBezTo>
                  <a:cubicBezTo>
                    <a:pt x="581" y="831"/>
                    <a:pt x="572" y="822"/>
                    <a:pt x="561" y="822"/>
                  </a:cubicBezTo>
                  <a:cubicBezTo>
                    <a:pt x="505" y="822"/>
                    <a:pt x="505" y="822"/>
                    <a:pt x="505" y="822"/>
                  </a:cubicBezTo>
                  <a:cubicBezTo>
                    <a:pt x="505" y="775"/>
                    <a:pt x="505" y="775"/>
                    <a:pt x="505" y="775"/>
                  </a:cubicBezTo>
                  <a:cubicBezTo>
                    <a:pt x="561" y="775"/>
                    <a:pt x="561" y="775"/>
                    <a:pt x="561" y="775"/>
                  </a:cubicBezTo>
                  <a:cubicBezTo>
                    <a:pt x="572" y="775"/>
                    <a:pt x="581" y="766"/>
                    <a:pt x="581" y="755"/>
                  </a:cubicBezTo>
                  <a:cubicBezTo>
                    <a:pt x="581" y="743"/>
                    <a:pt x="572" y="734"/>
                    <a:pt x="561" y="734"/>
                  </a:cubicBezTo>
                  <a:cubicBezTo>
                    <a:pt x="505" y="734"/>
                    <a:pt x="505" y="734"/>
                    <a:pt x="505" y="734"/>
                  </a:cubicBezTo>
                  <a:lnTo>
                    <a:pt x="505" y="707"/>
                  </a:lnTo>
                  <a:close/>
                </a:path>
              </a:pathLst>
            </a:custGeom>
            <a:solidFill>
              <a:srgbClr val="EC7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7637040F-77CF-4BBB-9FDA-B4046AB457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12" y="2957"/>
              <a:ext cx="1055" cy="281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7B15D18F-5AF0-4AAC-B104-F3A60E94574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47" y="3074"/>
              <a:ext cx="161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2CD60300-E43A-47FE-8653-8FF7A7B1B1B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91" y="3074"/>
              <a:ext cx="161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1">
              <a:extLst>
                <a:ext uri="{FF2B5EF4-FFF2-40B4-BE49-F238E27FC236}">
                  <a16:creationId xmlns:a16="http://schemas.microsoft.com/office/drawing/2014/main" id="{647E1F47-56D8-466E-B09E-40686F38F0E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7" y="2997"/>
              <a:ext cx="161" cy="77"/>
            </a:xfrm>
            <a:custGeom>
              <a:avLst/>
              <a:gdLst>
                <a:gd name="T0" fmla="*/ 0 w 804"/>
                <a:gd name="T1" fmla="*/ 290 h 385"/>
                <a:gd name="T2" fmla="*/ 0 w 804"/>
                <a:gd name="T3" fmla="*/ 385 h 385"/>
                <a:gd name="T4" fmla="*/ 804 w 804"/>
                <a:gd name="T5" fmla="*/ 385 h 385"/>
                <a:gd name="T6" fmla="*/ 804 w 804"/>
                <a:gd name="T7" fmla="*/ 290 h 385"/>
                <a:gd name="T8" fmla="*/ 402 w 804"/>
                <a:gd name="T9" fmla="*/ 0 h 385"/>
                <a:gd name="T10" fmla="*/ 0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0" y="290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804" y="385"/>
                    <a:pt x="804" y="385"/>
                    <a:pt x="804" y="385"/>
                  </a:cubicBezTo>
                  <a:cubicBezTo>
                    <a:pt x="804" y="290"/>
                    <a:pt x="804" y="290"/>
                    <a:pt x="804" y="290"/>
                  </a:cubicBezTo>
                  <a:cubicBezTo>
                    <a:pt x="804" y="130"/>
                    <a:pt x="624" y="0"/>
                    <a:pt x="402" y="0"/>
                  </a:cubicBezTo>
                  <a:cubicBezTo>
                    <a:pt x="180" y="0"/>
                    <a:pt x="0" y="130"/>
                    <a:pt x="0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1">
              <a:extLst>
                <a:ext uri="{FF2B5EF4-FFF2-40B4-BE49-F238E27FC236}">
                  <a16:creationId xmlns:a16="http://schemas.microsoft.com/office/drawing/2014/main" id="{9B12CB30-9358-4404-8EA6-02790C770E2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91" y="2997"/>
              <a:ext cx="161" cy="77"/>
            </a:xfrm>
            <a:custGeom>
              <a:avLst/>
              <a:gdLst>
                <a:gd name="T0" fmla="*/ 0 w 805"/>
                <a:gd name="T1" fmla="*/ 290 h 385"/>
                <a:gd name="T2" fmla="*/ 0 w 805"/>
                <a:gd name="T3" fmla="*/ 385 h 385"/>
                <a:gd name="T4" fmla="*/ 805 w 805"/>
                <a:gd name="T5" fmla="*/ 385 h 385"/>
                <a:gd name="T6" fmla="*/ 805 w 805"/>
                <a:gd name="T7" fmla="*/ 290 h 385"/>
                <a:gd name="T8" fmla="*/ 403 w 805"/>
                <a:gd name="T9" fmla="*/ 0 h 385"/>
                <a:gd name="T10" fmla="*/ 0 w 805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385">
                  <a:moveTo>
                    <a:pt x="0" y="290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805" y="385"/>
                    <a:pt x="805" y="385"/>
                    <a:pt x="805" y="385"/>
                  </a:cubicBezTo>
                  <a:cubicBezTo>
                    <a:pt x="805" y="290"/>
                    <a:pt x="805" y="290"/>
                    <a:pt x="805" y="290"/>
                  </a:cubicBezTo>
                  <a:cubicBezTo>
                    <a:pt x="805" y="130"/>
                    <a:pt x="624" y="0"/>
                    <a:pt x="403" y="0"/>
                  </a:cubicBezTo>
                  <a:cubicBezTo>
                    <a:pt x="181" y="0"/>
                    <a:pt x="0" y="130"/>
                    <a:pt x="0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Rectangle 1">
              <a:extLst>
                <a:ext uri="{FF2B5EF4-FFF2-40B4-BE49-F238E27FC236}">
                  <a16:creationId xmlns:a16="http://schemas.microsoft.com/office/drawing/2014/main" id="{8526451F-5620-4597-805F-FE93D756C9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0" y="308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Rectangle 1">
              <a:extLst>
                <a:ext uri="{FF2B5EF4-FFF2-40B4-BE49-F238E27FC236}">
                  <a16:creationId xmlns:a16="http://schemas.microsoft.com/office/drawing/2014/main" id="{2DD79E36-BC41-451C-84E2-73335D8A517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0" y="3189"/>
              <a:ext cx="135" cy="49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610BF8ED-32D7-4966-A44B-2E022E4DACF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04" y="308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B3F63D61-021B-4C3A-82F1-1B54FFACE02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04" y="3189"/>
              <a:ext cx="135" cy="49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1">
              <a:extLst>
                <a:ext uri="{FF2B5EF4-FFF2-40B4-BE49-F238E27FC236}">
                  <a16:creationId xmlns:a16="http://schemas.microsoft.com/office/drawing/2014/main" id="{22AA5BD9-2E17-4DB3-8D42-83D1B574FF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679" y="978"/>
              <a:ext cx="1202" cy="1701"/>
            </a:xfrm>
            <a:custGeom>
              <a:avLst/>
              <a:gdLst>
                <a:gd name="T0" fmla="*/ 734 w 6008"/>
                <a:gd name="T1" fmla="*/ 2667 h 8502"/>
                <a:gd name="T2" fmla="*/ 4950 w 6008"/>
                <a:gd name="T3" fmla="*/ 0 h 8502"/>
                <a:gd name="T4" fmla="*/ 5290 w 6008"/>
                <a:gd name="T5" fmla="*/ 6204 h 8502"/>
                <a:gd name="T6" fmla="*/ 2172 w 6008"/>
                <a:gd name="T7" fmla="*/ 7993 h 8502"/>
                <a:gd name="T8" fmla="*/ 40 w 6008"/>
                <a:gd name="T9" fmla="*/ 5300 h 8502"/>
                <a:gd name="T10" fmla="*/ 734 w 6008"/>
                <a:gd name="T11" fmla="*/ 2667 h 8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8" h="8502">
                  <a:moveTo>
                    <a:pt x="734" y="2667"/>
                  </a:moveTo>
                  <a:cubicBezTo>
                    <a:pt x="1748" y="939"/>
                    <a:pt x="3164" y="100"/>
                    <a:pt x="4950" y="0"/>
                  </a:cubicBezTo>
                  <a:cubicBezTo>
                    <a:pt x="4660" y="3274"/>
                    <a:pt x="6008" y="3967"/>
                    <a:pt x="5290" y="6204"/>
                  </a:cubicBezTo>
                  <a:cubicBezTo>
                    <a:pt x="4827" y="7643"/>
                    <a:pt x="3464" y="8502"/>
                    <a:pt x="2172" y="7993"/>
                  </a:cubicBezTo>
                  <a:cubicBezTo>
                    <a:pt x="883" y="7636"/>
                    <a:pt x="105" y="6807"/>
                    <a:pt x="40" y="5300"/>
                  </a:cubicBezTo>
                  <a:cubicBezTo>
                    <a:pt x="0" y="4375"/>
                    <a:pt x="266" y="3466"/>
                    <a:pt x="734" y="2667"/>
                  </a:cubicBezTo>
                </a:path>
              </a:pathLst>
            </a:custGeom>
            <a:solidFill>
              <a:srgbClr val="6B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1">
              <a:extLst>
                <a:ext uri="{FF2B5EF4-FFF2-40B4-BE49-F238E27FC236}">
                  <a16:creationId xmlns:a16="http://schemas.microsoft.com/office/drawing/2014/main" id="{83943F22-9753-4B96-991B-78C8A214BEF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6069" y="1301"/>
              <a:ext cx="777" cy="1866"/>
            </a:xfrm>
            <a:custGeom>
              <a:avLst/>
              <a:gdLst>
                <a:gd name="T0" fmla="*/ 155 w 3884"/>
                <a:gd name="T1" fmla="*/ 3240 h 9333"/>
                <a:gd name="T2" fmla="*/ 1085 w 3884"/>
                <a:gd name="T3" fmla="*/ 260 h 9333"/>
                <a:gd name="T4" fmla="*/ 1485 w 3884"/>
                <a:gd name="T5" fmla="*/ 55 h 9333"/>
                <a:gd name="T6" fmla="*/ 1500 w 3884"/>
                <a:gd name="T7" fmla="*/ 584 h 9333"/>
                <a:gd name="T8" fmla="*/ 694 w 3884"/>
                <a:gd name="T9" fmla="*/ 3356 h 9333"/>
                <a:gd name="T10" fmla="*/ 3454 w 3884"/>
                <a:gd name="T11" fmla="*/ 8539 h 9333"/>
                <a:gd name="T12" fmla="*/ 3870 w 3884"/>
                <a:gd name="T13" fmla="*/ 8940 h 9333"/>
                <a:gd name="T14" fmla="*/ 3693 w 3884"/>
                <a:gd name="T15" fmla="*/ 9247 h 9333"/>
                <a:gd name="T16" fmla="*/ 3265 w 3884"/>
                <a:gd name="T17" fmla="*/ 9230 h 9333"/>
                <a:gd name="T18" fmla="*/ 155 w 3884"/>
                <a:gd name="T19" fmla="*/ 3240 h 9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84" h="9333">
                  <a:moveTo>
                    <a:pt x="155" y="3240"/>
                  </a:moveTo>
                  <a:cubicBezTo>
                    <a:pt x="222" y="2148"/>
                    <a:pt x="556" y="1136"/>
                    <a:pt x="1085" y="260"/>
                  </a:cubicBezTo>
                  <a:cubicBezTo>
                    <a:pt x="1202" y="68"/>
                    <a:pt x="1306" y="0"/>
                    <a:pt x="1485" y="55"/>
                  </a:cubicBezTo>
                  <a:cubicBezTo>
                    <a:pt x="1667" y="186"/>
                    <a:pt x="1664" y="310"/>
                    <a:pt x="1500" y="584"/>
                  </a:cubicBezTo>
                  <a:cubicBezTo>
                    <a:pt x="1071" y="1299"/>
                    <a:pt x="750" y="2467"/>
                    <a:pt x="694" y="3356"/>
                  </a:cubicBezTo>
                  <a:cubicBezTo>
                    <a:pt x="564" y="5457"/>
                    <a:pt x="1747" y="7546"/>
                    <a:pt x="3454" y="8539"/>
                  </a:cubicBezTo>
                  <a:cubicBezTo>
                    <a:pt x="3649" y="8652"/>
                    <a:pt x="3884" y="8715"/>
                    <a:pt x="3870" y="8940"/>
                  </a:cubicBezTo>
                  <a:cubicBezTo>
                    <a:pt x="3847" y="9099"/>
                    <a:pt x="3798" y="9175"/>
                    <a:pt x="3693" y="9247"/>
                  </a:cubicBezTo>
                  <a:cubicBezTo>
                    <a:pt x="3566" y="9333"/>
                    <a:pt x="3393" y="9312"/>
                    <a:pt x="3265" y="9230"/>
                  </a:cubicBezTo>
                  <a:cubicBezTo>
                    <a:pt x="1291" y="7964"/>
                    <a:pt x="0" y="5737"/>
                    <a:pt x="155" y="3240"/>
                  </a:cubicBezTo>
                </a:path>
              </a:pathLst>
            </a:custGeom>
            <a:solidFill>
              <a:srgbClr val="00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Rectangle 1">
              <a:extLst>
                <a:ext uri="{FF2B5EF4-FFF2-40B4-BE49-F238E27FC236}">
                  <a16:creationId xmlns:a16="http://schemas.microsoft.com/office/drawing/2014/main" id="{D4B3E142-4BB7-4885-B812-6D652AF6E17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1874"/>
              <a:ext cx="1055" cy="1364"/>
            </a:xfrm>
            <a:prstGeom prst="rect">
              <a:avLst/>
            </a:pr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Rectangle 1">
              <a:extLst>
                <a:ext uri="{FF2B5EF4-FFF2-40B4-BE49-F238E27FC236}">
                  <a16:creationId xmlns:a16="http://schemas.microsoft.com/office/drawing/2014/main" id="{AB52F95D-2699-4290-803E-A128E413CB0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1965"/>
              <a:ext cx="1055" cy="542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Rectangle 1">
              <a:extLst>
                <a:ext uri="{FF2B5EF4-FFF2-40B4-BE49-F238E27FC236}">
                  <a16:creationId xmlns:a16="http://schemas.microsoft.com/office/drawing/2014/main" id="{6BDD4893-B0FA-4D3C-A5B2-E6BF2D6BBB8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2539"/>
              <a:ext cx="1055" cy="2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Rectangle 1">
              <a:extLst>
                <a:ext uri="{FF2B5EF4-FFF2-40B4-BE49-F238E27FC236}">
                  <a16:creationId xmlns:a16="http://schemas.microsoft.com/office/drawing/2014/main" id="{0756AC8D-11CE-4D4E-8F8F-2786FEE747A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2957"/>
              <a:ext cx="1055" cy="281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Rectangle 1">
              <a:extLst>
                <a:ext uri="{FF2B5EF4-FFF2-40B4-BE49-F238E27FC236}">
                  <a16:creationId xmlns:a16="http://schemas.microsoft.com/office/drawing/2014/main" id="{B7F5FD9C-5D9D-4A40-B9A2-2F8048369CF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2055"/>
              <a:ext cx="1055" cy="25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Rectangle 1">
              <a:extLst>
                <a:ext uri="{FF2B5EF4-FFF2-40B4-BE49-F238E27FC236}">
                  <a16:creationId xmlns:a16="http://schemas.microsoft.com/office/drawing/2014/main" id="{6316F6BB-3F16-4B8F-B8F5-EF893E8FC8C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2175"/>
              <a:ext cx="1055" cy="2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1FB6D658-CE8D-436E-BBE8-5AAF6B68892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1874"/>
              <a:ext cx="402" cy="1193"/>
            </a:xfrm>
            <a:prstGeom prst="rect">
              <a:avLst/>
            </a:pr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Rectangle 1">
              <a:extLst>
                <a:ext uri="{FF2B5EF4-FFF2-40B4-BE49-F238E27FC236}">
                  <a16:creationId xmlns:a16="http://schemas.microsoft.com/office/drawing/2014/main" id="{DA6304AA-56EE-4540-ACB5-F3ED3C71559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1965"/>
              <a:ext cx="402" cy="542"/>
            </a:xfrm>
            <a:prstGeom prst="rect">
              <a:avLst/>
            </a:prstGeom>
            <a:solidFill>
              <a:srgbClr val="7AC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Rectangle 1">
              <a:extLst>
                <a:ext uri="{FF2B5EF4-FFF2-40B4-BE49-F238E27FC236}">
                  <a16:creationId xmlns:a16="http://schemas.microsoft.com/office/drawing/2014/main" id="{21C06CC8-7DBF-454E-937C-95FF98A8349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2175"/>
              <a:ext cx="402" cy="2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Rectangle 1">
              <a:extLst>
                <a:ext uri="{FF2B5EF4-FFF2-40B4-BE49-F238E27FC236}">
                  <a16:creationId xmlns:a16="http://schemas.microsoft.com/office/drawing/2014/main" id="{A4B6C562-9EE7-4E5F-885E-62EBD09A74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2055"/>
              <a:ext cx="402" cy="2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Rectangle 1">
              <a:extLst>
                <a:ext uri="{FF2B5EF4-FFF2-40B4-BE49-F238E27FC236}">
                  <a16:creationId xmlns:a16="http://schemas.microsoft.com/office/drawing/2014/main" id="{1BD0E151-4212-4FD1-98AA-57A744A5008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10" y="2556"/>
              <a:ext cx="363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Rectangle 1">
              <a:extLst>
                <a:ext uri="{FF2B5EF4-FFF2-40B4-BE49-F238E27FC236}">
                  <a16:creationId xmlns:a16="http://schemas.microsoft.com/office/drawing/2014/main" id="{5A332CCF-6732-4767-A1C6-5150B2EA68C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36" y="2691"/>
              <a:ext cx="135" cy="306"/>
            </a:xfrm>
            <a:prstGeom prst="rect">
              <a:avLst/>
            </a:pr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D1686C59-1897-4A63-82BF-69EEBCA8E8E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05" y="2691"/>
              <a:ext cx="136" cy="306"/>
            </a:xfrm>
            <a:prstGeom prst="rect">
              <a:avLst/>
            </a:pr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Rectangle 1">
              <a:extLst>
                <a:ext uri="{FF2B5EF4-FFF2-40B4-BE49-F238E27FC236}">
                  <a16:creationId xmlns:a16="http://schemas.microsoft.com/office/drawing/2014/main" id="{6E738CBA-E5BF-40D6-9AD8-DCCC00F0C18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05" y="2574"/>
              <a:ext cx="148" cy="102"/>
            </a:xfrm>
            <a:prstGeom prst="rect">
              <a:avLst/>
            </a:prstGeom>
            <a:solidFill>
              <a:srgbClr val="A5D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Rectangle 1">
              <a:extLst>
                <a:ext uri="{FF2B5EF4-FFF2-40B4-BE49-F238E27FC236}">
                  <a16:creationId xmlns:a16="http://schemas.microsoft.com/office/drawing/2014/main" id="{8B28DF8E-ED84-4516-994C-C3B1A0A2816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23" y="2574"/>
              <a:ext cx="148" cy="102"/>
            </a:xfrm>
            <a:prstGeom prst="rect">
              <a:avLst/>
            </a:prstGeom>
            <a:solidFill>
              <a:srgbClr val="A5D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Rectangle 1">
              <a:extLst>
                <a:ext uri="{FF2B5EF4-FFF2-40B4-BE49-F238E27FC236}">
                  <a16:creationId xmlns:a16="http://schemas.microsoft.com/office/drawing/2014/main" id="{A1224C63-B68E-41BD-8817-AB4EE505F5D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06" y="2574"/>
              <a:ext cx="158" cy="102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Rectangle 1">
              <a:extLst>
                <a:ext uri="{FF2B5EF4-FFF2-40B4-BE49-F238E27FC236}">
                  <a16:creationId xmlns:a16="http://schemas.microsoft.com/office/drawing/2014/main" id="{C2067529-09FD-4AC8-9314-54824074073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53" y="2620"/>
              <a:ext cx="63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4E85F8A6-0E88-4F3B-AA71-93DAC466EE3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72" y="2612"/>
              <a:ext cx="26" cy="26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Rectangle 1">
              <a:extLst>
                <a:ext uri="{FF2B5EF4-FFF2-40B4-BE49-F238E27FC236}">
                  <a16:creationId xmlns:a16="http://schemas.microsoft.com/office/drawing/2014/main" id="{D836D21B-8840-4F8B-97B7-60EA69C4751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41" y="2654"/>
              <a:ext cx="12" cy="11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Freeform 1">
              <a:extLst>
                <a:ext uri="{FF2B5EF4-FFF2-40B4-BE49-F238E27FC236}">
                  <a16:creationId xmlns:a16="http://schemas.microsoft.com/office/drawing/2014/main" id="{0561D877-0B3C-41F7-999D-A21A72E696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30" y="2642"/>
              <a:ext cx="34" cy="34"/>
            </a:xfrm>
            <a:custGeom>
              <a:avLst/>
              <a:gdLst>
                <a:gd name="T0" fmla="*/ 23 w 34"/>
                <a:gd name="T1" fmla="*/ 0 h 34"/>
                <a:gd name="T2" fmla="*/ 34 w 34"/>
                <a:gd name="T3" fmla="*/ 0 h 34"/>
                <a:gd name="T4" fmla="*/ 34 w 34"/>
                <a:gd name="T5" fmla="*/ 34 h 34"/>
                <a:gd name="T6" fmla="*/ 0 w 34"/>
                <a:gd name="T7" fmla="*/ 34 h 34"/>
                <a:gd name="T8" fmla="*/ 0 w 34"/>
                <a:gd name="T9" fmla="*/ 23 h 34"/>
                <a:gd name="T10" fmla="*/ 23 w 34"/>
                <a:gd name="T11" fmla="*/ 23 h 34"/>
                <a:gd name="T12" fmla="*/ 2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3" y="0"/>
                  </a:moveTo>
                  <a:lnTo>
                    <a:pt x="34" y="0"/>
                  </a:lnTo>
                  <a:lnTo>
                    <a:pt x="34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Rectangle 1">
              <a:extLst>
                <a:ext uri="{FF2B5EF4-FFF2-40B4-BE49-F238E27FC236}">
                  <a16:creationId xmlns:a16="http://schemas.microsoft.com/office/drawing/2014/main" id="{6F3F9B30-B0AF-4912-8FE8-E38352DD618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41" y="2586"/>
              <a:ext cx="12" cy="11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Freeform 1">
              <a:extLst>
                <a:ext uri="{FF2B5EF4-FFF2-40B4-BE49-F238E27FC236}">
                  <a16:creationId xmlns:a16="http://schemas.microsoft.com/office/drawing/2014/main" id="{B27C5289-4955-4028-8442-BB43F53C322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30" y="2574"/>
              <a:ext cx="34" cy="34"/>
            </a:xfrm>
            <a:custGeom>
              <a:avLst/>
              <a:gdLst>
                <a:gd name="T0" fmla="*/ 0 w 34"/>
                <a:gd name="T1" fmla="*/ 12 h 34"/>
                <a:gd name="T2" fmla="*/ 0 w 34"/>
                <a:gd name="T3" fmla="*/ 0 h 34"/>
                <a:gd name="T4" fmla="*/ 34 w 34"/>
                <a:gd name="T5" fmla="*/ 0 h 34"/>
                <a:gd name="T6" fmla="*/ 34 w 34"/>
                <a:gd name="T7" fmla="*/ 34 h 34"/>
                <a:gd name="T8" fmla="*/ 23 w 34"/>
                <a:gd name="T9" fmla="*/ 34 h 34"/>
                <a:gd name="T10" fmla="*/ 23 w 34"/>
                <a:gd name="T11" fmla="*/ 12 h 34"/>
                <a:gd name="T12" fmla="*/ 0 w 34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1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4"/>
                  </a:lnTo>
                  <a:lnTo>
                    <a:pt x="23" y="34"/>
                  </a:lnTo>
                  <a:lnTo>
                    <a:pt x="2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Rectangle 1">
              <a:extLst>
                <a:ext uri="{FF2B5EF4-FFF2-40B4-BE49-F238E27FC236}">
                  <a16:creationId xmlns:a16="http://schemas.microsoft.com/office/drawing/2014/main" id="{AD4C1C3D-2F4D-4A9D-8E0E-73E30C75DDE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17" y="2586"/>
              <a:ext cx="11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Freeform 1">
              <a:extLst>
                <a:ext uri="{FF2B5EF4-FFF2-40B4-BE49-F238E27FC236}">
                  <a16:creationId xmlns:a16="http://schemas.microsoft.com/office/drawing/2014/main" id="{361A7393-0BE0-4C98-941D-298E3EDE3A0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06" y="2574"/>
              <a:ext cx="34" cy="34"/>
            </a:xfrm>
            <a:custGeom>
              <a:avLst/>
              <a:gdLst>
                <a:gd name="T0" fmla="*/ 11 w 34"/>
                <a:gd name="T1" fmla="*/ 34 h 34"/>
                <a:gd name="T2" fmla="*/ 0 w 34"/>
                <a:gd name="T3" fmla="*/ 34 h 34"/>
                <a:gd name="T4" fmla="*/ 0 w 34"/>
                <a:gd name="T5" fmla="*/ 0 h 34"/>
                <a:gd name="T6" fmla="*/ 34 w 34"/>
                <a:gd name="T7" fmla="*/ 0 h 34"/>
                <a:gd name="T8" fmla="*/ 34 w 34"/>
                <a:gd name="T9" fmla="*/ 12 h 34"/>
                <a:gd name="T10" fmla="*/ 11 w 34"/>
                <a:gd name="T11" fmla="*/ 12 h 34"/>
                <a:gd name="T12" fmla="*/ 11 w 3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1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2"/>
                  </a:lnTo>
                  <a:lnTo>
                    <a:pt x="11" y="12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Rectangle 1">
              <a:extLst>
                <a:ext uri="{FF2B5EF4-FFF2-40B4-BE49-F238E27FC236}">
                  <a16:creationId xmlns:a16="http://schemas.microsoft.com/office/drawing/2014/main" id="{9CBE6EFC-05A0-45C7-B656-0979A9F1D9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17" y="2654"/>
              <a:ext cx="11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Freeform 1">
              <a:extLst>
                <a:ext uri="{FF2B5EF4-FFF2-40B4-BE49-F238E27FC236}">
                  <a16:creationId xmlns:a16="http://schemas.microsoft.com/office/drawing/2014/main" id="{79CF545A-2E8E-467E-859D-AA9B13CE16D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06" y="2642"/>
              <a:ext cx="34" cy="34"/>
            </a:xfrm>
            <a:custGeom>
              <a:avLst/>
              <a:gdLst>
                <a:gd name="T0" fmla="*/ 34 w 34"/>
                <a:gd name="T1" fmla="*/ 23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11 w 34"/>
                <a:gd name="T9" fmla="*/ 0 h 34"/>
                <a:gd name="T10" fmla="*/ 11 w 34"/>
                <a:gd name="T11" fmla="*/ 23 h 34"/>
                <a:gd name="T12" fmla="*/ 34 w 34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23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3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Rectangle 1">
              <a:extLst>
                <a:ext uri="{FF2B5EF4-FFF2-40B4-BE49-F238E27FC236}">
                  <a16:creationId xmlns:a16="http://schemas.microsoft.com/office/drawing/2014/main" id="{5D2477DE-E1BE-4DE3-9356-6F2A188BBFC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14" y="2574"/>
              <a:ext cx="158" cy="102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Rectangle 1">
              <a:extLst>
                <a:ext uri="{FF2B5EF4-FFF2-40B4-BE49-F238E27FC236}">
                  <a16:creationId xmlns:a16="http://schemas.microsoft.com/office/drawing/2014/main" id="{D9A914D2-7ED9-4F96-94AF-C544C63AAC1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61" y="2620"/>
              <a:ext cx="63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Rectangle 1">
              <a:extLst>
                <a:ext uri="{FF2B5EF4-FFF2-40B4-BE49-F238E27FC236}">
                  <a16:creationId xmlns:a16="http://schemas.microsoft.com/office/drawing/2014/main" id="{24EC2A78-8D27-40E3-AE0C-4BA21F338A3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80" y="2612"/>
              <a:ext cx="26" cy="26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Rectangle 1">
              <a:extLst>
                <a:ext uri="{FF2B5EF4-FFF2-40B4-BE49-F238E27FC236}">
                  <a16:creationId xmlns:a16="http://schemas.microsoft.com/office/drawing/2014/main" id="{A94637D2-01C4-4F71-B979-43E24A9ED55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49" y="2654"/>
              <a:ext cx="12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Freeform 1">
              <a:extLst>
                <a:ext uri="{FF2B5EF4-FFF2-40B4-BE49-F238E27FC236}">
                  <a16:creationId xmlns:a16="http://schemas.microsoft.com/office/drawing/2014/main" id="{54EBEA27-9C8E-46FF-A9E5-9310F0C95B4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38" y="2642"/>
              <a:ext cx="34" cy="34"/>
            </a:xfrm>
            <a:custGeom>
              <a:avLst/>
              <a:gdLst>
                <a:gd name="T0" fmla="*/ 23 w 34"/>
                <a:gd name="T1" fmla="*/ 0 h 34"/>
                <a:gd name="T2" fmla="*/ 34 w 34"/>
                <a:gd name="T3" fmla="*/ 0 h 34"/>
                <a:gd name="T4" fmla="*/ 34 w 34"/>
                <a:gd name="T5" fmla="*/ 34 h 34"/>
                <a:gd name="T6" fmla="*/ 0 w 34"/>
                <a:gd name="T7" fmla="*/ 34 h 34"/>
                <a:gd name="T8" fmla="*/ 0 w 34"/>
                <a:gd name="T9" fmla="*/ 23 h 34"/>
                <a:gd name="T10" fmla="*/ 23 w 34"/>
                <a:gd name="T11" fmla="*/ 23 h 34"/>
                <a:gd name="T12" fmla="*/ 2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3" y="0"/>
                  </a:moveTo>
                  <a:lnTo>
                    <a:pt x="34" y="0"/>
                  </a:lnTo>
                  <a:lnTo>
                    <a:pt x="34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Rectangle 1">
              <a:extLst>
                <a:ext uri="{FF2B5EF4-FFF2-40B4-BE49-F238E27FC236}">
                  <a16:creationId xmlns:a16="http://schemas.microsoft.com/office/drawing/2014/main" id="{16CAE6B1-361F-42C9-96FC-B0C8B3E3834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49" y="2586"/>
              <a:ext cx="12" cy="11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Freeform 1">
              <a:extLst>
                <a:ext uri="{FF2B5EF4-FFF2-40B4-BE49-F238E27FC236}">
                  <a16:creationId xmlns:a16="http://schemas.microsoft.com/office/drawing/2014/main" id="{CF3C33BA-C5BD-4525-B0D0-459D1691AD7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38" y="2574"/>
              <a:ext cx="34" cy="34"/>
            </a:xfrm>
            <a:custGeom>
              <a:avLst/>
              <a:gdLst>
                <a:gd name="T0" fmla="*/ 0 w 34"/>
                <a:gd name="T1" fmla="*/ 12 h 34"/>
                <a:gd name="T2" fmla="*/ 0 w 34"/>
                <a:gd name="T3" fmla="*/ 0 h 34"/>
                <a:gd name="T4" fmla="*/ 34 w 34"/>
                <a:gd name="T5" fmla="*/ 0 h 34"/>
                <a:gd name="T6" fmla="*/ 34 w 34"/>
                <a:gd name="T7" fmla="*/ 34 h 34"/>
                <a:gd name="T8" fmla="*/ 23 w 34"/>
                <a:gd name="T9" fmla="*/ 34 h 34"/>
                <a:gd name="T10" fmla="*/ 23 w 34"/>
                <a:gd name="T11" fmla="*/ 12 h 34"/>
                <a:gd name="T12" fmla="*/ 0 w 34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1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4"/>
                  </a:lnTo>
                  <a:lnTo>
                    <a:pt x="23" y="34"/>
                  </a:lnTo>
                  <a:lnTo>
                    <a:pt x="2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Rectangle 1">
              <a:extLst>
                <a:ext uri="{FF2B5EF4-FFF2-40B4-BE49-F238E27FC236}">
                  <a16:creationId xmlns:a16="http://schemas.microsoft.com/office/drawing/2014/main" id="{DA81C9BF-19F1-4662-9068-B9934175D7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25" y="2586"/>
              <a:ext cx="11" cy="11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Freeform 1">
              <a:extLst>
                <a:ext uri="{FF2B5EF4-FFF2-40B4-BE49-F238E27FC236}">
                  <a16:creationId xmlns:a16="http://schemas.microsoft.com/office/drawing/2014/main" id="{AAFD3A0A-23E0-4146-825C-8D62D2B29D2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014" y="2574"/>
              <a:ext cx="34" cy="34"/>
            </a:xfrm>
            <a:custGeom>
              <a:avLst/>
              <a:gdLst>
                <a:gd name="T0" fmla="*/ 11 w 34"/>
                <a:gd name="T1" fmla="*/ 34 h 34"/>
                <a:gd name="T2" fmla="*/ 0 w 34"/>
                <a:gd name="T3" fmla="*/ 34 h 34"/>
                <a:gd name="T4" fmla="*/ 0 w 34"/>
                <a:gd name="T5" fmla="*/ 0 h 34"/>
                <a:gd name="T6" fmla="*/ 34 w 34"/>
                <a:gd name="T7" fmla="*/ 0 h 34"/>
                <a:gd name="T8" fmla="*/ 34 w 34"/>
                <a:gd name="T9" fmla="*/ 12 h 34"/>
                <a:gd name="T10" fmla="*/ 11 w 34"/>
                <a:gd name="T11" fmla="*/ 12 h 34"/>
                <a:gd name="T12" fmla="*/ 11 w 3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1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2"/>
                  </a:lnTo>
                  <a:lnTo>
                    <a:pt x="11" y="12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Rectangle 1">
              <a:extLst>
                <a:ext uri="{FF2B5EF4-FFF2-40B4-BE49-F238E27FC236}">
                  <a16:creationId xmlns:a16="http://schemas.microsoft.com/office/drawing/2014/main" id="{0726EE47-D563-4958-97BA-78ED70C635C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25" y="2654"/>
              <a:ext cx="11" cy="11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5BD98B43-1E81-46C0-8198-7319C75DE71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014" y="2642"/>
              <a:ext cx="34" cy="34"/>
            </a:xfrm>
            <a:custGeom>
              <a:avLst/>
              <a:gdLst>
                <a:gd name="T0" fmla="*/ 34 w 34"/>
                <a:gd name="T1" fmla="*/ 23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11 w 34"/>
                <a:gd name="T9" fmla="*/ 0 h 34"/>
                <a:gd name="T10" fmla="*/ 11 w 34"/>
                <a:gd name="T11" fmla="*/ 23 h 34"/>
                <a:gd name="T12" fmla="*/ 34 w 34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23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3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Freeform 1">
              <a:extLst>
                <a:ext uri="{FF2B5EF4-FFF2-40B4-BE49-F238E27FC236}">
                  <a16:creationId xmlns:a16="http://schemas.microsoft.com/office/drawing/2014/main" id="{1B71B386-2B03-443B-8313-2E4EE67760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004" y="2507"/>
              <a:ext cx="375" cy="519"/>
            </a:xfrm>
            <a:custGeom>
              <a:avLst/>
              <a:gdLst>
                <a:gd name="T0" fmla="*/ 0 w 1873"/>
                <a:gd name="T1" fmla="*/ 0 h 2594"/>
                <a:gd name="T2" fmla="*/ 0 w 1873"/>
                <a:gd name="T3" fmla="*/ 2594 h 2594"/>
                <a:gd name="T4" fmla="*/ 184 w 1873"/>
                <a:gd name="T5" fmla="*/ 2594 h 2594"/>
                <a:gd name="T6" fmla="*/ 184 w 1873"/>
                <a:gd name="T7" fmla="*/ 1228 h 2594"/>
                <a:gd name="T8" fmla="*/ 189 w 1873"/>
                <a:gd name="T9" fmla="*/ 1111 h 2594"/>
                <a:gd name="T10" fmla="*/ 189 w 1873"/>
                <a:gd name="T11" fmla="*/ 1104 h 2594"/>
                <a:gd name="T12" fmla="*/ 916 w 1873"/>
                <a:gd name="T13" fmla="*/ 251 h 2594"/>
                <a:gd name="T14" fmla="*/ 919 w 1873"/>
                <a:gd name="T15" fmla="*/ 251 h 2594"/>
                <a:gd name="T16" fmla="*/ 921 w 1873"/>
                <a:gd name="T17" fmla="*/ 251 h 2594"/>
                <a:gd name="T18" fmla="*/ 988 w 1873"/>
                <a:gd name="T19" fmla="*/ 255 h 2594"/>
                <a:gd name="T20" fmla="*/ 991 w 1873"/>
                <a:gd name="T21" fmla="*/ 255 h 2594"/>
                <a:gd name="T22" fmla="*/ 1010 w 1873"/>
                <a:gd name="T23" fmla="*/ 258 h 2594"/>
                <a:gd name="T24" fmla="*/ 1637 w 1873"/>
                <a:gd name="T25" fmla="*/ 994 h 2594"/>
                <a:gd name="T26" fmla="*/ 1659 w 1873"/>
                <a:gd name="T27" fmla="*/ 1228 h 2594"/>
                <a:gd name="T28" fmla="*/ 1659 w 1873"/>
                <a:gd name="T29" fmla="*/ 2594 h 2594"/>
                <a:gd name="T30" fmla="*/ 1873 w 1873"/>
                <a:gd name="T31" fmla="*/ 2594 h 2594"/>
                <a:gd name="T32" fmla="*/ 1873 w 1873"/>
                <a:gd name="T33" fmla="*/ 0 h 2594"/>
                <a:gd name="T34" fmla="*/ 0 w 1873"/>
                <a:gd name="T35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3" h="2594">
                  <a:moveTo>
                    <a:pt x="0" y="0"/>
                  </a:moveTo>
                  <a:cubicBezTo>
                    <a:pt x="0" y="2594"/>
                    <a:pt x="0" y="2594"/>
                    <a:pt x="0" y="2594"/>
                  </a:cubicBezTo>
                  <a:cubicBezTo>
                    <a:pt x="184" y="2594"/>
                    <a:pt x="184" y="2594"/>
                    <a:pt x="184" y="2594"/>
                  </a:cubicBezTo>
                  <a:cubicBezTo>
                    <a:pt x="184" y="1228"/>
                    <a:pt x="184" y="1228"/>
                    <a:pt x="184" y="1228"/>
                  </a:cubicBezTo>
                  <a:cubicBezTo>
                    <a:pt x="184" y="1188"/>
                    <a:pt x="186" y="1150"/>
                    <a:pt x="189" y="1111"/>
                  </a:cubicBezTo>
                  <a:cubicBezTo>
                    <a:pt x="189" y="1104"/>
                    <a:pt x="189" y="1104"/>
                    <a:pt x="189" y="1104"/>
                  </a:cubicBezTo>
                  <a:cubicBezTo>
                    <a:pt x="189" y="633"/>
                    <a:pt x="515" y="251"/>
                    <a:pt x="916" y="251"/>
                  </a:cubicBezTo>
                  <a:cubicBezTo>
                    <a:pt x="919" y="251"/>
                    <a:pt x="919" y="251"/>
                    <a:pt x="919" y="251"/>
                  </a:cubicBezTo>
                  <a:cubicBezTo>
                    <a:pt x="921" y="251"/>
                    <a:pt x="921" y="251"/>
                    <a:pt x="921" y="251"/>
                  </a:cubicBezTo>
                  <a:cubicBezTo>
                    <a:pt x="944" y="251"/>
                    <a:pt x="966" y="252"/>
                    <a:pt x="988" y="255"/>
                  </a:cubicBezTo>
                  <a:cubicBezTo>
                    <a:pt x="991" y="255"/>
                    <a:pt x="991" y="255"/>
                    <a:pt x="991" y="255"/>
                  </a:cubicBezTo>
                  <a:cubicBezTo>
                    <a:pt x="998" y="256"/>
                    <a:pt x="1004" y="257"/>
                    <a:pt x="1010" y="258"/>
                  </a:cubicBezTo>
                  <a:cubicBezTo>
                    <a:pt x="1337" y="307"/>
                    <a:pt x="1595" y="611"/>
                    <a:pt x="1637" y="994"/>
                  </a:cubicBezTo>
                  <a:cubicBezTo>
                    <a:pt x="1651" y="1069"/>
                    <a:pt x="1659" y="1147"/>
                    <a:pt x="1659" y="1228"/>
                  </a:cubicBezTo>
                  <a:cubicBezTo>
                    <a:pt x="1659" y="2594"/>
                    <a:pt x="1659" y="2594"/>
                    <a:pt x="1659" y="2594"/>
                  </a:cubicBezTo>
                  <a:cubicBezTo>
                    <a:pt x="1873" y="2594"/>
                    <a:pt x="1873" y="2594"/>
                    <a:pt x="1873" y="2594"/>
                  </a:cubicBezTo>
                  <a:cubicBezTo>
                    <a:pt x="1873" y="0"/>
                    <a:pt x="1873" y="0"/>
                    <a:pt x="18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Rectangle 1">
              <a:extLst>
                <a:ext uri="{FF2B5EF4-FFF2-40B4-BE49-F238E27FC236}">
                  <a16:creationId xmlns:a16="http://schemas.microsoft.com/office/drawing/2014/main" id="{46D163C2-AAFC-46EB-8FF9-BA4B4189BE2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40" y="3024"/>
              <a:ext cx="306" cy="4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Rectangle 1">
              <a:extLst>
                <a:ext uri="{FF2B5EF4-FFF2-40B4-BE49-F238E27FC236}">
                  <a16:creationId xmlns:a16="http://schemas.microsoft.com/office/drawing/2014/main" id="{B069E4C9-D78D-4C96-BB47-FCAF066D5F5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30" y="3067"/>
              <a:ext cx="323" cy="61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Rectangle 1">
              <a:extLst>
                <a:ext uri="{FF2B5EF4-FFF2-40B4-BE49-F238E27FC236}">
                  <a16:creationId xmlns:a16="http://schemas.microsoft.com/office/drawing/2014/main" id="{3E9D927A-B458-41B3-B992-6E75A11E8AC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55" y="2880"/>
              <a:ext cx="12" cy="11"/>
            </a:xfrm>
            <a:prstGeom prst="rect">
              <a:avLst/>
            </a:prstGeom>
            <a:solidFill>
              <a:srgbClr val="F49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Rectangle 1">
              <a:extLst>
                <a:ext uri="{FF2B5EF4-FFF2-40B4-BE49-F238E27FC236}">
                  <a16:creationId xmlns:a16="http://schemas.microsoft.com/office/drawing/2014/main" id="{3D0A5E8A-BE8D-4885-B905-90FE695922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08" y="2880"/>
              <a:ext cx="12" cy="11"/>
            </a:xfrm>
            <a:prstGeom prst="rect">
              <a:avLst/>
            </a:prstGeom>
            <a:solidFill>
              <a:srgbClr val="F49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Rectangle 1">
              <a:extLst>
                <a:ext uri="{FF2B5EF4-FFF2-40B4-BE49-F238E27FC236}">
                  <a16:creationId xmlns:a16="http://schemas.microsoft.com/office/drawing/2014/main" id="{A7EB13D6-258F-47A5-B8E4-9E2DA571DE9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32" y="2989"/>
              <a:ext cx="321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Rectangle 1">
              <a:extLst>
                <a:ext uri="{FF2B5EF4-FFF2-40B4-BE49-F238E27FC236}">
                  <a16:creationId xmlns:a16="http://schemas.microsoft.com/office/drawing/2014/main" id="{48095179-6462-4927-95D4-626FC7BC177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85" y="2660"/>
              <a:ext cx="575" cy="25"/>
            </a:xfrm>
            <a:prstGeom prst="rect">
              <a:avLst/>
            </a:prstGeom>
            <a:solidFill>
              <a:srgbClr val="CB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Rectangle 1">
              <a:extLst>
                <a:ext uri="{FF2B5EF4-FFF2-40B4-BE49-F238E27FC236}">
                  <a16:creationId xmlns:a16="http://schemas.microsoft.com/office/drawing/2014/main" id="{5532BD7A-9A10-4EFB-8030-146789B8881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1815"/>
              <a:ext cx="1082" cy="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Rectangle 1">
              <a:extLst>
                <a:ext uri="{FF2B5EF4-FFF2-40B4-BE49-F238E27FC236}">
                  <a16:creationId xmlns:a16="http://schemas.microsoft.com/office/drawing/2014/main" id="{D67EECAC-DA9E-43F2-B00B-3904442C026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08" y="2080"/>
              <a:ext cx="161" cy="326"/>
            </a:xfrm>
            <a:prstGeom prst="rect">
              <a:avLst/>
            </a:prstGeom>
            <a:solidFill>
              <a:srgbClr val="D6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Freeform 1">
              <a:extLst>
                <a:ext uri="{FF2B5EF4-FFF2-40B4-BE49-F238E27FC236}">
                  <a16:creationId xmlns:a16="http://schemas.microsoft.com/office/drawing/2014/main" id="{E955A270-B333-49BD-B91E-BCA75724AF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21" y="2094"/>
              <a:ext cx="135" cy="285"/>
            </a:xfrm>
            <a:custGeom>
              <a:avLst/>
              <a:gdLst>
                <a:gd name="T0" fmla="*/ 135 w 135"/>
                <a:gd name="T1" fmla="*/ 100 h 285"/>
                <a:gd name="T2" fmla="*/ 0 w 135"/>
                <a:gd name="T3" fmla="*/ 100 h 285"/>
                <a:gd name="T4" fmla="*/ 0 w 135"/>
                <a:gd name="T5" fmla="*/ 285 h 285"/>
                <a:gd name="T6" fmla="*/ 135 w 135"/>
                <a:gd name="T7" fmla="*/ 285 h 285"/>
                <a:gd name="T8" fmla="*/ 135 w 135"/>
                <a:gd name="T9" fmla="*/ 100 h 285"/>
                <a:gd name="T10" fmla="*/ 0 w 135"/>
                <a:gd name="T11" fmla="*/ 86 h 285"/>
                <a:gd name="T12" fmla="*/ 135 w 135"/>
                <a:gd name="T13" fmla="*/ 86 h 285"/>
                <a:gd name="T14" fmla="*/ 135 w 135"/>
                <a:gd name="T15" fmla="*/ 0 h 285"/>
                <a:gd name="T16" fmla="*/ 0 w 135"/>
                <a:gd name="T17" fmla="*/ 0 h 285"/>
                <a:gd name="T18" fmla="*/ 0 w 135"/>
                <a:gd name="T19" fmla="*/ 8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85">
                  <a:moveTo>
                    <a:pt x="135" y="100"/>
                  </a:moveTo>
                  <a:lnTo>
                    <a:pt x="0" y="100"/>
                  </a:lnTo>
                  <a:lnTo>
                    <a:pt x="0" y="285"/>
                  </a:lnTo>
                  <a:lnTo>
                    <a:pt x="135" y="285"/>
                  </a:lnTo>
                  <a:lnTo>
                    <a:pt x="135" y="100"/>
                  </a:lnTo>
                  <a:close/>
                  <a:moveTo>
                    <a:pt x="0" y="86"/>
                  </a:moveTo>
                  <a:lnTo>
                    <a:pt x="135" y="8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Rectangle 1">
              <a:extLst>
                <a:ext uri="{FF2B5EF4-FFF2-40B4-BE49-F238E27FC236}">
                  <a16:creationId xmlns:a16="http://schemas.microsoft.com/office/drawing/2014/main" id="{1CDAA6F2-40F7-4D4C-8FD7-D011D45EE51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2957"/>
              <a:ext cx="53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Rectangle 1">
              <a:extLst>
                <a:ext uri="{FF2B5EF4-FFF2-40B4-BE49-F238E27FC236}">
                  <a16:creationId xmlns:a16="http://schemas.microsoft.com/office/drawing/2014/main" id="{137ADF39-AC3F-46EF-9127-D68C059B7D6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36" y="2957"/>
              <a:ext cx="53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Rectangle 1">
              <a:extLst>
                <a:ext uri="{FF2B5EF4-FFF2-40B4-BE49-F238E27FC236}">
                  <a16:creationId xmlns:a16="http://schemas.microsoft.com/office/drawing/2014/main" id="{33577D71-A36A-4C76-AC5E-C391B569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06" y="3110"/>
              <a:ext cx="371" cy="42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Rectangle 1">
              <a:extLst>
                <a:ext uri="{FF2B5EF4-FFF2-40B4-BE49-F238E27FC236}">
                  <a16:creationId xmlns:a16="http://schemas.microsoft.com/office/drawing/2014/main" id="{4EAAB627-0D86-4F98-9609-F3969A0ACE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2" y="3152"/>
              <a:ext cx="418" cy="4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A1F1C879-0CFD-4BE6-ADE5-CAFD451BED2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58" y="3195"/>
              <a:ext cx="466" cy="43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1">
              <a:extLst>
                <a:ext uri="{FF2B5EF4-FFF2-40B4-BE49-F238E27FC236}">
                  <a16:creationId xmlns:a16="http://schemas.microsoft.com/office/drawing/2014/main" id="{F32493F1-1C59-498E-891D-D45AFF2DF1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08" y="2003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3A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Rectangle 1">
              <a:extLst>
                <a:ext uri="{FF2B5EF4-FFF2-40B4-BE49-F238E27FC236}">
                  <a16:creationId xmlns:a16="http://schemas.microsoft.com/office/drawing/2014/main" id="{3D7A681D-8FA2-4DA6-96D9-597383936AB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66" y="2565"/>
              <a:ext cx="161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1">
              <a:extLst>
                <a:ext uri="{FF2B5EF4-FFF2-40B4-BE49-F238E27FC236}">
                  <a16:creationId xmlns:a16="http://schemas.microsoft.com/office/drawing/2014/main" id="{F7AD34B1-58AA-4C98-8951-C561E29F88D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578"/>
              <a:ext cx="135" cy="286"/>
            </a:xfrm>
            <a:custGeom>
              <a:avLst/>
              <a:gdLst>
                <a:gd name="T0" fmla="*/ 135 w 135"/>
                <a:gd name="T1" fmla="*/ 101 h 286"/>
                <a:gd name="T2" fmla="*/ 0 w 135"/>
                <a:gd name="T3" fmla="*/ 101 h 286"/>
                <a:gd name="T4" fmla="*/ 0 w 135"/>
                <a:gd name="T5" fmla="*/ 286 h 286"/>
                <a:gd name="T6" fmla="*/ 135 w 135"/>
                <a:gd name="T7" fmla="*/ 286 h 286"/>
                <a:gd name="T8" fmla="*/ 135 w 135"/>
                <a:gd name="T9" fmla="*/ 101 h 286"/>
                <a:gd name="T10" fmla="*/ 0 w 135"/>
                <a:gd name="T11" fmla="*/ 87 h 286"/>
                <a:gd name="T12" fmla="*/ 135 w 135"/>
                <a:gd name="T13" fmla="*/ 87 h 286"/>
                <a:gd name="T14" fmla="*/ 135 w 135"/>
                <a:gd name="T15" fmla="*/ 0 h 286"/>
                <a:gd name="T16" fmla="*/ 0 w 135"/>
                <a:gd name="T17" fmla="*/ 0 h 286"/>
                <a:gd name="T18" fmla="*/ 0 w 135"/>
                <a:gd name="T19" fmla="*/ 8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86">
                  <a:moveTo>
                    <a:pt x="135" y="101"/>
                  </a:moveTo>
                  <a:lnTo>
                    <a:pt x="0" y="101"/>
                  </a:lnTo>
                  <a:lnTo>
                    <a:pt x="0" y="286"/>
                  </a:lnTo>
                  <a:lnTo>
                    <a:pt x="135" y="286"/>
                  </a:lnTo>
                  <a:lnTo>
                    <a:pt x="135" y="101"/>
                  </a:lnTo>
                  <a:close/>
                  <a:moveTo>
                    <a:pt x="0" y="87"/>
                  </a:moveTo>
                  <a:lnTo>
                    <a:pt x="135" y="87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1">
              <a:extLst>
                <a:ext uri="{FF2B5EF4-FFF2-40B4-BE49-F238E27FC236}">
                  <a16:creationId xmlns:a16="http://schemas.microsoft.com/office/drawing/2014/main" id="{93CD9344-BE55-4EE7-A049-EE6452E7A2F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6" y="2488"/>
              <a:ext cx="161" cy="77"/>
            </a:xfrm>
            <a:custGeom>
              <a:avLst/>
              <a:gdLst>
                <a:gd name="T0" fmla="*/ 804 w 804"/>
                <a:gd name="T1" fmla="*/ 289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89 h 385"/>
                <a:gd name="T8" fmla="*/ 402 w 804"/>
                <a:gd name="T9" fmla="*/ 0 h 385"/>
                <a:gd name="T10" fmla="*/ 804 w 804"/>
                <a:gd name="T11" fmla="*/ 28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89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89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Rectangle 1">
              <a:extLst>
                <a:ext uri="{FF2B5EF4-FFF2-40B4-BE49-F238E27FC236}">
                  <a16:creationId xmlns:a16="http://schemas.microsoft.com/office/drawing/2014/main" id="{8FEAD9FD-545D-4B34-90CC-7BFF81A4872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23" y="2565"/>
              <a:ext cx="160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1">
              <a:extLst>
                <a:ext uri="{FF2B5EF4-FFF2-40B4-BE49-F238E27FC236}">
                  <a16:creationId xmlns:a16="http://schemas.microsoft.com/office/drawing/2014/main" id="{31606489-1BE7-4423-B4FC-5DB9281423F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6" y="2578"/>
              <a:ext cx="134" cy="286"/>
            </a:xfrm>
            <a:custGeom>
              <a:avLst/>
              <a:gdLst>
                <a:gd name="T0" fmla="*/ 134 w 134"/>
                <a:gd name="T1" fmla="*/ 101 h 286"/>
                <a:gd name="T2" fmla="*/ 0 w 134"/>
                <a:gd name="T3" fmla="*/ 101 h 286"/>
                <a:gd name="T4" fmla="*/ 0 w 134"/>
                <a:gd name="T5" fmla="*/ 286 h 286"/>
                <a:gd name="T6" fmla="*/ 134 w 134"/>
                <a:gd name="T7" fmla="*/ 286 h 286"/>
                <a:gd name="T8" fmla="*/ 134 w 134"/>
                <a:gd name="T9" fmla="*/ 101 h 286"/>
                <a:gd name="T10" fmla="*/ 0 w 134"/>
                <a:gd name="T11" fmla="*/ 87 h 286"/>
                <a:gd name="T12" fmla="*/ 134 w 134"/>
                <a:gd name="T13" fmla="*/ 87 h 286"/>
                <a:gd name="T14" fmla="*/ 134 w 134"/>
                <a:gd name="T15" fmla="*/ 0 h 286"/>
                <a:gd name="T16" fmla="*/ 0 w 134"/>
                <a:gd name="T17" fmla="*/ 0 h 286"/>
                <a:gd name="T18" fmla="*/ 0 w 134"/>
                <a:gd name="T19" fmla="*/ 8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286">
                  <a:moveTo>
                    <a:pt x="134" y="101"/>
                  </a:moveTo>
                  <a:lnTo>
                    <a:pt x="0" y="101"/>
                  </a:lnTo>
                  <a:lnTo>
                    <a:pt x="0" y="286"/>
                  </a:lnTo>
                  <a:lnTo>
                    <a:pt x="134" y="286"/>
                  </a:lnTo>
                  <a:lnTo>
                    <a:pt x="134" y="101"/>
                  </a:lnTo>
                  <a:close/>
                  <a:moveTo>
                    <a:pt x="0" y="87"/>
                  </a:moveTo>
                  <a:lnTo>
                    <a:pt x="134" y="87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Freeform 1">
              <a:extLst>
                <a:ext uri="{FF2B5EF4-FFF2-40B4-BE49-F238E27FC236}">
                  <a16:creationId xmlns:a16="http://schemas.microsoft.com/office/drawing/2014/main" id="{7CEF2BC7-1895-41DF-870C-ADA828B26B7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23" y="2488"/>
              <a:ext cx="160" cy="77"/>
            </a:xfrm>
            <a:custGeom>
              <a:avLst/>
              <a:gdLst>
                <a:gd name="T0" fmla="*/ 804 w 804"/>
                <a:gd name="T1" fmla="*/ 289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89 h 385"/>
                <a:gd name="T8" fmla="*/ 402 w 804"/>
                <a:gd name="T9" fmla="*/ 0 h 385"/>
                <a:gd name="T10" fmla="*/ 804 w 804"/>
                <a:gd name="T11" fmla="*/ 28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89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89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Rectangle 1">
              <a:extLst>
                <a:ext uri="{FF2B5EF4-FFF2-40B4-BE49-F238E27FC236}">
                  <a16:creationId xmlns:a16="http://schemas.microsoft.com/office/drawing/2014/main" id="{73B0821B-8CBB-4A09-A9F0-F06F5C66C5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66" y="2080"/>
              <a:ext cx="161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Freeform 1">
              <a:extLst>
                <a:ext uri="{FF2B5EF4-FFF2-40B4-BE49-F238E27FC236}">
                  <a16:creationId xmlns:a16="http://schemas.microsoft.com/office/drawing/2014/main" id="{02236607-089E-4FC3-9EA9-A84F2E6F7D3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094"/>
              <a:ext cx="135" cy="285"/>
            </a:xfrm>
            <a:custGeom>
              <a:avLst/>
              <a:gdLst>
                <a:gd name="T0" fmla="*/ 135 w 135"/>
                <a:gd name="T1" fmla="*/ 100 h 285"/>
                <a:gd name="T2" fmla="*/ 0 w 135"/>
                <a:gd name="T3" fmla="*/ 100 h 285"/>
                <a:gd name="T4" fmla="*/ 0 w 135"/>
                <a:gd name="T5" fmla="*/ 285 h 285"/>
                <a:gd name="T6" fmla="*/ 135 w 135"/>
                <a:gd name="T7" fmla="*/ 285 h 285"/>
                <a:gd name="T8" fmla="*/ 135 w 135"/>
                <a:gd name="T9" fmla="*/ 100 h 285"/>
                <a:gd name="T10" fmla="*/ 0 w 135"/>
                <a:gd name="T11" fmla="*/ 86 h 285"/>
                <a:gd name="T12" fmla="*/ 135 w 135"/>
                <a:gd name="T13" fmla="*/ 86 h 285"/>
                <a:gd name="T14" fmla="*/ 135 w 135"/>
                <a:gd name="T15" fmla="*/ 0 h 285"/>
                <a:gd name="T16" fmla="*/ 0 w 135"/>
                <a:gd name="T17" fmla="*/ 0 h 285"/>
                <a:gd name="T18" fmla="*/ 0 w 135"/>
                <a:gd name="T19" fmla="*/ 8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85">
                  <a:moveTo>
                    <a:pt x="135" y="100"/>
                  </a:moveTo>
                  <a:lnTo>
                    <a:pt x="0" y="100"/>
                  </a:lnTo>
                  <a:lnTo>
                    <a:pt x="0" y="285"/>
                  </a:lnTo>
                  <a:lnTo>
                    <a:pt x="135" y="285"/>
                  </a:lnTo>
                  <a:lnTo>
                    <a:pt x="135" y="100"/>
                  </a:lnTo>
                  <a:close/>
                  <a:moveTo>
                    <a:pt x="0" y="86"/>
                  </a:moveTo>
                  <a:lnTo>
                    <a:pt x="135" y="8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Rectangle 1">
              <a:extLst>
                <a:ext uri="{FF2B5EF4-FFF2-40B4-BE49-F238E27FC236}">
                  <a16:creationId xmlns:a16="http://schemas.microsoft.com/office/drawing/2014/main" id="{44241493-E4F8-4F0A-ACE5-D4A0FD38168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23" y="2080"/>
              <a:ext cx="160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Freeform 1">
              <a:extLst>
                <a:ext uri="{FF2B5EF4-FFF2-40B4-BE49-F238E27FC236}">
                  <a16:creationId xmlns:a16="http://schemas.microsoft.com/office/drawing/2014/main" id="{791F61CD-BFCB-4515-B3CF-AF0B718804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6" y="2094"/>
              <a:ext cx="134" cy="285"/>
            </a:xfrm>
            <a:custGeom>
              <a:avLst/>
              <a:gdLst>
                <a:gd name="T0" fmla="*/ 134 w 134"/>
                <a:gd name="T1" fmla="*/ 100 h 285"/>
                <a:gd name="T2" fmla="*/ 0 w 134"/>
                <a:gd name="T3" fmla="*/ 100 h 285"/>
                <a:gd name="T4" fmla="*/ 0 w 134"/>
                <a:gd name="T5" fmla="*/ 285 h 285"/>
                <a:gd name="T6" fmla="*/ 134 w 134"/>
                <a:gd name="T7" fmla="*/ 285 h 285"/>
                <a:gd name="T8" fmla="*/ 134 w 134"/>
                <a:gd name="T9" fmla="*/ 100 h 285"/>
                <a:gd name="T10" fmla="*/ 0 w 134"/>
                <a:gd name="T11" fmla="*/ 86 h 285"/>
                <a:gd name="T12" fmla="*/ 134 w 134"/>
                <a:gd name="T13" fmla="*/ 86 h 285"/>
                <a:gd name="T14" fmla="*/ 134 w 134"/>
                <a:gd name="T15" fmla="*/ 0 h 285"/>
                <a:gd name="T16" fmla="*/ 0 w 134"/>
                <a:gd name="T17" fmla="*/ 0 h 285"/>
                <a:gd name="T18" fmla="*/ 0 w 134"/>
                <a:gd name="T19" fmla="*/ 8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285">
                  <a:moveTo>
                    <a:pt x="134" y="100"/>
                  </a:moveTo>
                  <a:lnTo>
                    <a:pt x="0" y="100"/>
                  </a:lnTo>
                  <a:lnTo>
                    <a:pt x="0" y="285"/>
                  </a:lnTo>
                  <a:lnTo>
                    <a:pt x="134" y="285"/>
                  </a:lnTo>
                  <a:lnTo>
                    <a:pt x="134" y="100"/>
                  </a:lnTo>
                  <a:close/>
                  <a:moveTo>
                    <a:pt x="0" y="86"/>
                  </a:moveTo>
                  <a:lnTo>
                    <a:pt x="134" y="86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Freeform 1">
              <a:extLst>
                <a:ext uri="{FF2B5EF4-FFF2-40B4-BE49-F238E27FC236}">
                  <a16:creationId xmlns:a16="http://schemas.microsoft.com/office/drawing/2014/main" id="{64F60E96-E2CB-4D89-AE7D-220078264F0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6" y="2003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Freeform 1">
              <a:extLst>
                <a:ext uri="{FF2B5EF4-FFF2-40B4-BE49-F238E27FC236}">
                  <a16:creationId xmlns:a16="http://schemas.microsoft.com/office/drawing/2014/main" id="{0848BA5D-CDA3-423A-987E-E17DF6FEBC3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23" y="2003"/>
              <a:ext cx="160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Rectangle 1">
              <a:extLst>
                <a:ext uri="{FF2B5EF4-FFF2-40B4-BE49-F238E27FC236}">
                  <a16:creationId xmlns:a16="http://schemas.microsoft.com/office/drawing/2014/main" id="{E6716C1D-6670-4D1B-9E8E-FDA10FF3B96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2660"/>
              <a:ext cx="82" cy="25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Freeform 1">
              <a:extLst>
                <a:ext uri="{FF2B5EF4-FFF2-40B4-BE49-F238E27FC236}">
                  <a16:creationId xmlns:a16="http://schemas.microsoft.com/office/drawing/2014/main" id="{A3F32B08-6B10-415A-A106-8B71C4689B0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20" y="2660"/>
              <a:ext cx="69" cy="25"/>
            </a:xfrm>
            <a:custGeom>
              <a:avLst/>
              <a:gdLst>
                <a:gd name="T0" fmla="*/ 0 w 342"/>
                <a:gd name="T1" fmla="*/ 0 h 128"/>
                <a:gd name="T2" fmla="*/ 38 w 342"/>
                <a:gd name="T3" fmla="*/ 128 h 128"/>
                <a:gd name="T4" fmla="*/ 342 w 342"/>
                <a:gd name="T5" fmla="*/ 128 h 128"/>
                <a:gd name="T6" fmla="*/ 342 w 342"/>
                <a:gd name="T7" fmla="*/ 0 h 128"/>
                <a:gd name="T8" fmla="*/ 0 w 34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28">
                  <a:moveTo>
                    <a:pt x="0" y="0"/>
                  </a:moveTo>
                  <a:cubicBezTo>
                    <a:pt x="16" y="41"/>
                    <a:pt x="28" y="84"/>
                    <a:pt x="38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1" name="Freeform 1">
              <a:extLst>
                <a:ext uri="{FF2B5EF4-FFF2-40B4-BE49-F238E27FC236}">
                  <a16:creationId xmlns:a16="http://schemas.microsoft.com/office/drawing/2014/main" id="{CA56471F-9BFC-4B6C-9657-6FEEC826198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87" y="2660"/>
              <a:ext cx="67" cy="25"/>
            </a:xfrm>
            <a:custGeom>
              <a:avLst/>
              <a:gdLst>
                <a:gd name="T0" fmla="*/ 336 w 336"/>
                <a:gd name="T1" fmla="*/ 0 h 128"/>
                <a:gd name="T2" fmla="*/ 0 w 336"/>
                <a:gd name="T3" fmla="*/ 0 h 128"/>
                <a:gd name="T4" fmla="*/ 0 w 336"/>
                <a:gd name="T5" fmla="*/ 128 h 128"/>
                <a:gd name="T6" fmla="*/ 298 w 336"/>
                <a:gd name="T7" fmla="*/ 128 h 128"/>
                <a:gd name="T8" fmla="*/ 336 w 33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28">
                  <a:moveTo>
                    <a:pt x="3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98" y="128"/>
                    <a:pt x="298" y="128"/>
                    <a:pt x="298" y="128"/>
                  </a:cubicBezTo>
                  <a:cubicBezTo>
                    <a:pt x="307" y="84"/>
                    <a:pt x="320" y="41"/>
                    <a:pt x="336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2" name="Freeform 1">
              <a:extLst>
                <a:ext uri="{FF2B5EF4-FFF2-40B4-BE49-F238E27FC236}">
                  <a16:creationId xmlns:a16="http://schemas.microsoft.com/office/drawing/2014/main" id="{203DDD7D-D724-4340-BFE0-5EAA2665660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87" y="2539"/>
              <a:ext cx="402" cy="26"/>
            </a:xfrm>
            <a:custGeom>
              <a:avLst/>
              <a:gdLst>
                <a:gd name="T0" fmla="*/ 0 w 2012"/>
                <a:gd name="T1" fmla="*/ 0 h 128"/>
                <a:gd name="T2" fmla="*/ 0 w 2012"/>
                <a:gd name="T3" fmla="*/ 128 h 128"/>
                <a:gd name="T4" fmla="*/ 791 w 2012"/>
                <a:gd name="T5" fmla="*/ 128 h 128"/>
                <a:gd name="T6" fmla="*/ 1005 w 2012"/>
                <a:gd name="T7" fmla="*/ 90 h 128"/>
                <a:gd name="T8" fmla="*/ 1218 w 2012"/>
                <a:gd name="T9" fmla="*/ 128 h 128"/>
                <a:gd name="T10" fmla="*/ 2012 w 2012"/>
                <a:gd name="T11" fmla="*/ 128 h 128"/>
                <a:gd name="T12" fmla="*/ 2012 w 2012"/>
                <a:gd name="T13" fmla="*/ 0 h 128"/>
                <a:gd name="T14" fmla="*/ 0 w 2012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2" h="128">
                  <a:moveTo>
                    <a:pt x="0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859" y="104"/>
                    <a:pt x="930" y="90"/>
                    <a:pt x="1005" y="90"/>
                  </a:cubicBezTo>
                  <a:cubicBezTo>
                    <a:pt x="1079" y="90"/>
                    <a:pt x="1150" y="104"/>
                    <a:pt x="1218" y="128"/>
                  </a:cubicBezTo>
                  <a:cubicBezTo>
                    <a:pt x="2012" y="128"/>
                    <a:pt x="2012" y="128"/>
                    <a:pt x="2012" y="128"/>
                  </a:cubicBezTo>
                  <a:cubicBezTo>
                    <a:pt x="2012" y="0"/>
                    <a:pt x="2012" y="0"/>
                    <a:pt x="20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3" name="Rectangle 1">
              <a:extLst>
                <a:ext uri="{FF2B5EF4-FFF2-40B4-BE49-F238E27FC236}">
                  <a16:creationId xmlns:a16="http://schemas.microsoft.com/office/drawing/2014/main" id="{0BA7C882-37A5-4930-A6BE-E020EA6B8FA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5" y="1874"/>
              <a:ext cx="1055" cy="91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Rectangle 1">
              <a:extLst>
                <a:ext uri="{FF2B5EF4-FFF2-40B4-BE49-F238E27FC236}">
                  <a16:creationId xmlns:a16="http://schemas.microsoft.com/office/drawing/2014/main" id="{7673E79F-3F68-459B-A90D-BC03FB0292D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64" y="3074"/>
              <a:ext cx="161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Rectangle 1">
              <a:extLst>
                <a:ext uri="{FF2B5EF4-FFF2-40B4-BE49-F238E27FC236}">
                  <a16:creationId xmlns:a16="http://schemas.microsoft.com/office/drawing/2014/main" id="{04EF1B49-B9A8-4505-A3FA-3262A895AF6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20" y="3074"/>
              <a:ext cx="161" cy="164"/>
            </a:xfrm>
            <a:prstGeom prst="rect">
              <a:avLst/>
            </a:prstGeom>
            <a:solidFill>
              <a:srgbClr val="D6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Freeform 1">
              <a:extLst>
                <a:ext uri="{FF2B5EF4-FFF2-40B4-BE49-F238E27FC236}">
                  <a16:creationId xmlns:a16="http://schemas.microsoft.com/office/drawing/2014/main" id="{6C1F995F-2D3E-4BF0-AFAA-8EC7DF8670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4" y="2997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Freeform 1">
              <a:extLst>
                <a:ext uri="{FF2B5EF4-FFF2-40B4-BE49-F238E27FC236}">
                  <a16:creationId xmlns:a16="http://schemas.microsoft.com/office/drawing/2014/main" id="{DB678C02-A2CD-4EB1-9CAE-30D16FD7F7B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20" y="2997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Rectangle 1">
              <a:extLst>
                <a:ext uri="{FF2B5EF4-FFF2-40B4-BE49-F238E27FC236}">
                  <a16:creationId xmlns:a16="http://schemas.microsoft.com/office/drawing/2014/main" id="{B1F0F3E1-4530-4866-97FE-4F377DC148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77" y="308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Rectangle 1">
              <a:extLst>
                <a:ext uri="{FF2B5EF4-FFF2-40B4-BE49-F238E27FC236}">
                  <a16:creationId xmlns:a16="http://schemas.microsoft.com/office/drawing/2014/main" id="{242A1C24-3996-45E8-A590-C01E901343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77" y="3189"/>
              <a:ext cx="135" cy="49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Rectangle 1">
              <a:extLst>
                <a:ext uri="{FF2B5EF4-FFF2-40B4-BE49-F238E27FC236}">
                  <a16:creationId xmlns:a16="http://schemas.microsoft.com/office/drawing/2014/main" id="{29FDD659-9983-4D78-A69D-C399B982414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33" y="308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Rectangle 1">
              <a:extLst>
                <a:ext uri="{FF2B5EF4-FFF2-40B4-BE49-F238E27FC236}">
                  <a16:creationId xmlns:a16="http://schemas.microsoft.com/office/drawing/2014/main" id="{401D8BEB-0C54-490E-AD18-C873DFBECD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33" y="3189"/>
              <a:ext cx="135" cy="49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Freeform 1">
              <a:extLst>
                <a:ext uri="{FF2B5EF4-FFF2-40B4-BE49-F238E27FC236}">
                  <a16:creationId xmlns:a16="http://schemas.microsoft.com/office/drawing/2014/main" id="{188842AF-873A-4001-B6B2-55DF936A76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6" y="3048"/>
              <a:ext cx="613" cy="190"/>
            </a:xfrm>
            <a:custGeom>
              <a:avLst/>
              <a:gdLst>
                <a:gd name="T0" fmla="*/ 32 w 3065"/>
                <a:gd name="T1" fmla="*/ 950 h 950"/>
                <a:gd name="T2" fmla="*/ 0 w 3065"/>
                <a:gd name="T3" fmla="*/ 796 h 950"/>
                <a:gd name="T4" fmla="*/ 392 w 3065"/>
                <a:gd name="T5" fmla="*/ 404 h 950"/>
                <a:gd name="T6" fmla="*/ 490 w 3065"/>
                <a:gd name="T7" fmla="*/ 416 h 950"/>
                <a:gd name="T8" fmla="*/ 487 w 3065"/>
                <a:gd name="T9" fmla="*/ 380 h 950"/>
                <a:gd name="T10" fmla="*/ 731 w 3065"/>
                <a:gd name="T11" fmla="*/ 118 h 950"/>
                <a:gd name="T12" fmla="*/ 950 w 3065"/>
                <a:gd name="T13" fmla="*/ 267 h 950"/>
                <a:gd name="T14" fmla="*/ 1093 w 3065"/>
                <a:gd name="T15" fmla="*/ 249 h 950"/>
                <a:gd name="T16" fmla="*/ 1367 w 3065"/>
                <a:gd name="T17" fmla="*/ 316 h 950"/>
                <a:gd name="T18" fmla="*/ 2050 w 3065"/>
                <a:gd name="T19" fmla="*/ 0 h 950"/>
                <a:gd name="T20" fmla="*/ 2818 w 3065"/>
                <a:gd name="T21" fmla="*/ 486 h 950"/>
                <a:gd name="T22" fmla="*/ 3065 w 3065"/>
                <a:gd name="T23" fmla="*/ 837 h 950"/>
                <a:gd name="T24" fmla="*/ 3047 w 3065"/>
                <a:gd name="T25" fmla="*/ 950 h 950"/>
                <a:gd name="T26" fmla="*/ 32 w 3065"/>
                <a:gd name="T27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950">
                  <a:moveTo>
                    <a:pt x="32" y="950"/>
                  </a:moveTo>
                  <a:cubicBezTo>
                    <a:pt x="11" y="903"/>
                    <a:pt x="0" y="850"/>
                    <a:pt x="0" y="796"/>
                  </a:cubicBezTo>
                  <a:cubicBezTo>
                    <a:pt x="0" y="579"/>
                    <a:pt x="176" y="404"/>
                    <a:pt x="392" y="404"/>
                  </a:cubicBezTo>
                  <a:cubicBezTo>
                    <a:pt x="426" y="404"/>
                    <a:pt x="459" y="408"/>
                    <a:pt x="490" y="416"/>
                  </a:cubicBezTo>
                  <a:cubicBezTo>
                    <a:pt x="488" y="404"/>
                    <a:pt x="487" y="392"/>
                    <a:pt x="487" y="380"/>
                  </a:cubicBezTo>
                  <a:cubicBezTo>
                    <a:pt x="487" y="235"/>
                    <a:pt x="596" y="118"/>
                    <a:pt x="731" y="118"/>
                  </a:cubicBezTo>
                  <a:cubicBezTo>
                    <a:pt x="828" y="118"/>
                    <a:pt x="911" y="179"/>
                    <a:pt x="950" y="267"/>
                  </a:cubicBezTo>
                  <a:cubicBezTo>
                    <a:pt x="996" y="256"/>
                    <a:pt x="1044" y="249"/>
                    <a:pt x="1093" y="249"/>
                  </a:cubicBezTo>
                  <a:cubicBezTo>
                    <a:pt x="1193" y="249"/>
                    <a:pt x="1286" y="274"/>
                    <a:pt x="1367" y="316"/>
                  </a:cubicBezTo>
                  <a:cubicBezTo>
                    <a:pt x="1504" y="127"/>
                    <a:pt x="1758" y="0"/>
                    <a:pt x="2050" y="0"/>
                  </a:cubicBezTo>
                  <a:cubicBezTo>
                    <a:pt x="2422" y="0"/>
                    <a:pt x="2734" y="207"/>
                    <a:pt x="2818" y="486"/>
                  </a:cubicBezTo>
                  <a:cubicBezTo>
                    <a:pt x="2964" y="546"/>
                    <a:pt x="3065" y="681"/>
                    <a:pt x="3065" y="837"/>
                  </a:cubicBezTo>
                  <a:cubicBezTo>
                    <a:pt x="3065" y="877"/>
                    <a:pt x="3059" y="914"/>
                    <a:pt x="3047" y="950"/>
                  </a:cubicBezTo>
                  <a:lnTo>
                    <a:pt x="32" y="950"/>
                  </a:lnTo>
                  <a:close/>
                </a:path>
              </a:pathLst>
            </a:custGeom>
            <a:solidFill>
              <a:srgbClr val="00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3" name="Freeform 1">
              <a:extLst>
                <a:ext uri="{FF2B5EF4-FFF2-40B4-BE49-F238E27FC236}">
                  <a16:creationId xmlns:a16="http://schemas.microsoft.com/office/drawing/2014/main" id="{B9F4E211-BB89-48D5-9BD7-B337D6E2DB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05" y="1613"/>
              <a:ext cx="1052" cy="202"/>
            </a:xfrm>
            <a:custGeom>
              <a:avLst/>
              <a:gdLst>
                <a:gd name="T0" fmla="*/ 0 w 1052"/>
                <a:gd name="T1" fmla="*/ 0 h 202"/>
                <a:gd name="T2" fmla="*/ 978 w 1052"/>
                <a:gd name="T3" fmla="*/ 0 h 202"/>
                <a:gd name="T4" fmla="*/ 1052 w 1052"/>
                <a:gd name="T5" fmla="*/ 202 h 202"/>
                <a:gd name="T6" fmla="*/ 0 w 1052"/>
                <a:gd name="T7" fmla="*/ 202 h 202"/>
                <a:gd name="T8" fmla="*/ 0 w 1052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2" h="202">
                  <a:moveTo>
                    <a:pt x="0" y="0"/>
                  </a:moveTo>
                  <a:lnTo>
                    <a:pt x="978" y="0"/>
                  </a:lnTo>
                  <a:lnTo>
                    <a:pt x="1052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4" name="Rectangle 1">
              <a:extLst>
                <a:ext uri="{FF2B5EF4-FFF2-40B4-BE49-F238E27FC236}">
                  <a16:creationId xmlns:a16="http://schemas.microsoft.com/office/drawing/2014/main" id="{0A018EA0-E106-4DE5-9AB9-2BEDC70844D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87" y="1874"/>
              <a:ext cx="402" cy="9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5" name="Rectangle 1">
              <a:extLst>
                <a:ext uri="{FF2B5EF4-FFF2-40B4-BE49-F238E27FC236}">
                  <a16:creationId xmlns:a16="http://schemas.microsoft.com/office/drawing/2014/main" id="{E2EDFEF2-481E-435A-BE36-B660FFE1344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36" y="2094"/>
              <a:ext cx="134" cy="86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6" name="Rectangle 1">
              <a:extLst>
                <a:ext uri="{FF2B5EF4-FFF2-40B4-BE49-F238E27FC236}">
                  <a16:creationId xmlns:a16="http://schemas.microsoft.com/office/drawing/2014/main" id="{169757C8-05C5-4095-910C-9713E52E435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76" y="2132"/>
              <a:ext cx="54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7" name="Rectangle 1">
              <a:extLst>
                <a:ext uri="{FF2B5EF4-FFF2-40B4-BE49-F238E27FC236}">
                  <a16:creationId xmlns:a16="http://schemas.microsoft.com/office/drawing/2014/main" id="{5ED299B8-936F-4B54-965C-50F42136F11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92" y="2126"/>
              <a:ext cx="22" cy="22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8" name="Rectangle 1">
              <a:extLst>
                <a:ext uri="{FF2B5EF4-FFF2-40B4-BE49-F238E27FC236}">
                  <a16:creationId xmlns:a16="http://schemas.microsoft.com/office/drawing/2014/main" id="{DE1C0E8D-E37B-4E3C-9770-798118145F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851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9" name="Freeform 1">
              <a:extLst>
                <a:ext uri="{FF2B5EF4-FFF2-40B4-BE49-F238E27FC236}">
                  <a16:creationId xmlns:a16="http://schemas.microsoft.com/office/drawing/2014/main" id="{515C794A-8E50-4F8B-AC82-EB46E09296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842" y="2151"/>
              <a:ext cx="28" cy="29"/>
            </a:xfrm>
            <a:custGeom>
              <a:avLst/>
              <a:gdLst>
                <a:gd name="T0" fmla="*/ 19 w 28"/>
                <a:gd name="T1" fmla="*/ 0 h 29"/>
                <a:gd name="T2" fmla="*/ 28 w 28"/>
                <a:gd name="T3" fmla="*/ 0 h 29"/>
                <a:gd name="T4" fmla="*/ 28 w 28"/>
                <a:gd name="T5" fmla="*/ 29 h 29"/>
                <a:gd name="T6" fmla="*/ 0 w 28"/>
                <a:gd name="T7" fmla="*/ 29 h 29"/>
                <a:gd name="T8" fmla="*/ 0 w 28"/>
                <a:gd name="T9" fmla="*/ 20 h 29"/>
                <a:gd name="T10" fmla="*/ 19 w 28"/>
                <a:gd name="T11" fmla="*/ 20 h 29"/>
                <a:gd name="T12" fmla="*/ 19 w 2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0"/>
                  </a:lnTo>
                  <a:lnTo>
                    <a:pt x="28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0" name="Rectangle 1">
              <a:extLst>
                <a:ext uri="{FF2B5EF4-FFF2-40B4-BE49-F238E27FC236}">
                  <a16:creationId xmlns:a16="http://schemas.microsoft.com/office/drawing/2014/main" id="{969916EB-8EDF-43EE-AFC8-92612D56E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851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1" name="Freeform 1">
              <a:extLst>
                <a:ext uri="{FF2B5EF4-FFF2-40B4-BE49-F238E27FC236}">
                  <a16:creationId xmlns:a16="http://schemas.microsoft.com/office/drawing/2014/main" id="{CDFEDC61-CC59-4E00-B621-9F442E006FC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842" y="2094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0 w 28"/>
                <a:gd name="T3" fmla="*/ 0 h 28"/>
                <a:gd name="T4" fmla="*/ 28 w 28"/>
                <a:gd name="T5" fmla="*/ 0 h 28"/>
                <a:gd name="T6" fmla="*/ 28 w 28"/>
                <a:gd name="T7" fmla="*/ 28 h 28"/>
                <a:gd name="T8" fmla="*/ 19 w 28"/>
                <a:gd name="T9" fmla="*/ 28 h 28"/>
                <a:gd name="T10" fmla="*/ 19 w 28"/>
                <a:gd name="T11" fmla="*/ 9 h 28"/>
                <a:gd name="T12" fmla="*/ 0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0" y="9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2" name="Rectangle 1">
              <a:extLst>
                <a:ext uri="{FF2B5EF4-FFF2-40B4-BE49-F238E27FC236}">
                  <a16:creationId xmlns:a16="http://schemas.microsoft.com/office/drawing/2014/main" id="{C3522822-889B-48F4-8259-18BD9812A04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45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3" name="Freeform 1">
              <a:extLst>
                <a:ext uri="{FF2B5EF4-FFF2-40B4-BE49-F238E27FC236}">
                  <a16:creationId xmlns:a16="http://schemas.microsoft.com/office/drawing/2014/main" id="{FDBA185F-0E1F-4753-95D4-F416C1579C0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6" y="2094"/>
              <a:ext cx="28" cy="28"/>
            </a:xfrm>
            <a:custGeom>
              <a:avLst/>
              <a:gdLst>
                <a:gd name="T0" fmla="*/ 9 w 28"/>
                <a:gd name="T1" fmla="*/ 28 h 28"/>
                <a:gd name="T2" fmla="*/ 0 w 28"/>
                <a:gd name="T3" fmla="*/ 28 h 28"/>
                <a:gd name="T4" fmla="*/ 0 w 28"/>
                <a:gd name="T5" fmla="*/ 0 h 28"/>
                <a:gd name="T6" fmla="*/ 28 w 28"/>
                <a:gd name="T7" fmla="*/ 0 h 28"/>
                <a:gd name="T8" fmla="*/ 28 w 28"/>
                <a:gd name="T9" fmla="*/ 9 h 28"/>
                <a:gd name="T10" fmla="*/ 9 w 28"/>
                <a:gd name="T11" fmla="*/ 9 h 28"/>
                <a:gd name="T12" fmla="*/ 9 w 2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9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9" y="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4" name="Rectangle 1">
              <a:extLst>
                <a:ext uri="{FF2B5EF4-FFF2-40B4-BE49-F238E27FC236}">
                  <a16:creationId xmlns:a16="http://schemas.microsoft.com/office/drawing/2014/main" id="{A5389624-7D0E-499A-9FD2-B6E178B0878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45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5" name="Freeform 1">
              <a:extLst>
                <a:ext uri="{FF2B5EF4-FFF2-40B4-BE49-F238E27FC236}">
                  <a16:creationId xmlns:a16="http://schemas.microsoft.com/office/drawing/2014/main" id="{730FD303-DF2E-479A-97A6-8AA5C5E72E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6" y="2151"/>
              <a:ext cx="28" cy="29"/>
            </a:xfrm>
            <a:custGeom>
              <a:avLst/>
              <a:gdLst>
                <a:gd name="T0" fmla="*/ 28 w 28"/>
                <a:gd name="T1" fmla="*/ 20 h 29"/>
                <a:gd name="T2" fmla="*/ 28 w 28"/>
                <a:gd name="T3" fmla="*/ 29 h 29"/>
                <a:gd name="T4" fmla="*/ 0 w 28"/>
                <a:gd name="T5" fmla="*/ 29 h 29"/>
                <a:gd name="T6" fmla="*/ 0 w 28"/>
                <a:gd name="T7" fmla="*/ 0 h 29"/>
                <a:gd name="T8" fmla="*/ 9 w 28"/>
                <a:gd name="T9" fmla="*/ 0 h 29"/>
                <a:gd name="T10" fmla="*/ 9 w 28"/>
                <a:gd name="T11" fmla="*/ 20 h 29"/>
                <a:gd name="T12" fmla="*/ 28 w 28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8" y="20"/>
                  </a:moveTo>
                  <a:lnTo>
                    <a:pt x="2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6" name="Rectangle 1">
              <a:extLst>
                <a:ext uri="{FF2B5EF4-FFF2-40B4-BE49-F238E27FC236}">
                  <a16:creationId xmlns:a16="http://schemas.microsoft.com/office/drawing/2014/main" id="{1ECF4941-E494-4A35-BC3D-8A1B4EA41F8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79" y="2094"/>
              <a:ext cx="135" cy="86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7" name="Rectangle 1">
              <a:extLst>
                <a:ext uri="{FF2B5EF4-FFF2-40B4-BE49-F238E27FC236}">
                  <a16:creationId xmlns:a16="http://schemas.microsoft.com/office/drawing/2014/main" id="{14B02AFC-72FF-4DC2-9783-9B6E41E7C87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20" y="2132"/>
              <a:ext cx="54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8" name="Rectangle 1">
              <a:extLst>
                <a:ext uri="{FF2B5EF4-FFF2-40B4-BE49-F238E27FC236}">
                  <a16:creationId xmlns:a16="http://schemas.microsoft.com/office/drawing/2014/main" id="{F6DD8D28-C47F-4D6B-B933-1EA76E6E391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36" y="2126"/>
              <a:ext cx="22" cy="22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9" name="Rectangle 1">
              <a:extLst>
                <a:ext uri="{FF2B5EF4-FFF2-40B4-BE49-F238E27FC236}">
                  <a16:creationId xmlns:a16="http://schemas.microsoft.com/office/drawing/2014/main" id="{E42745A6-27D6-425B-9951-1F195E4E1B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5" y="2161"/>
              <a:ext cx="9" cy="10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0" name="Freeform 1">
              <a:extLst>
                <a:ext uri="{FF2B5EF4-FFF2-40B4-BE49-F238E27FC236}">
                  <a16:creationId xmlns:a16="http://schemas.microsoft.com/office/drawing/2014/main" id="{598A6709-F107-4EA2-AE31-4D59C2DA893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85" y="2151"/>
              <a:ext cx="29" cy="29"/>
            </a:xfrm>
            <a:custGeom>
              <a:avLst/>
              <a:gdLst>
                <a:gd name="T0" fmla="*/ 20 w 29"/>
                <a:gd name="T1" fmla="*/ 0 h 29"/>
                <a:gd name="T2" fmla="*/ 29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  <a:gd name="T8" fmla="*/ 0 w 29"/>
                <a:gd name="T9" fmla="*/ 20 h 29"/>
                <a:gd name="T10" fmla="*/ 20 w 29"/>
                <a:gd name="T11" fmla="*/ 20 h 29"/>
                <a:gd name="T12" fmla="*/ 20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0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1" name="Rectangle 1">
              <a:extLst>
                <a:ext uri="{FF2B5EF4-FFF2-40B4-BE49-F238E27FC236}">
                  <a16:creationId xmlns:a16="http://schemas.microsoft.com/office/drawing/2014/main" id="{7777BE36-380A-46C1-B5DE-66998EF8380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5" y="2103"/>
              <a:ext cx="9" cy="10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2" name="Freeform 1">
              <a:extLst>
                <a:ext uri="{FF2B5EF4-FFF2-40B4-BE49-F238E27FC236}">
                  <a16:creationId xmlns:a16="http://schemas.microsoft.com/office/drawing/2014/main" id="{2718FD40-511A-40E8-A7FB-FBB7D18C9E1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85" y="2094"/>
              <a:ext cx="29" cy="28"/>
            </a:xfrm>
            <a:custGeom>
              <a:avLst/>
              <a:gdLst>
                <a:gd name="T0" fmla="*/ 0 w 29"/>
                <a:gd name="T1" fmla="*/ 9 h 28"/>
                <a:gd name="T2" fmla="*/ 0 w 29"/>
                <a:gd name="T3" fmla="*/ 0 h 28"/>
                <a:gd name="T4" fmla="*/ 29 w 29"/>
                <a:gd name="T5" fmla="*/ 0 h 28"/>
                <a:gd name="T6" fmla="*/ 29 w 29"/>
                <a:gd name="T7" fmla="*/ 28 h 28"/>
                <a:gd name="T8" fmla="*/ 20 w 29"/>
                <a:gd name="T9" fmla="*/ 28 h 28"/>
                <a:gd name="T10" fmla="*/ 20 w 29"/>
                <a:gd name="T11" fmla="*/ 9 h 28"/>
                <a:gd name="T12" fmla="*/ 0 w 29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0" y="9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28"/>
                  </a:lnTo>
                  <a:lnTo>
                    <a:pt x="20" y="28"/>
                  </a:lnTo>
                  <a:lnTo>
                    <a:pt x="2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3" name="Rectangle 1">
              <a:extLst>
                <a:ext uri="{FF2B5EF4-FFF2-40B4-BE49-F238E27FC236}">
                  <a16:creationId xmlns:a16="http://schemas.microsoft.com/office/drawing/2014/main" id="{289406C2-1B17-42CA-9D93-B28667B0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9" y="2103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4" name="Freeform 1">
              <a:extLst>
                <a:ext uri="{FF2B5EF4-FFF2-40B4-BE49-F238E27FC236}">
                  <a16:creationId xmlns:a16="http://schemas.microsoft.com/office/drawing/2014/main" id="{D5F780BC-8CDF-4A48-BF21-FA1D75E978D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094"/>
              <a:ext cx="29" cy="28"/>
            </a:xfrm>
            <a:custGeom>
              <a:avLst/>
              <a:gdLst>
                <a:gd name="T0" fmla="*/ 10 w 29"/>
                <a:gd name="T1" fmla="*/ 28 h 28"/>
                <a:gd name="T2" fmla="*/ 0 w 29"/>
                <a:gd name="T3" fmla="*/ 28 h 28"/>
                <a:gd name="T4" fmla="*/ 0 w 29"/>
                <a:gd name="T5" fmla="*/ 0 h 28"/>
                <a:gd name="T6" fmla="*/ 29 w 29"/>
                <a:gd name="T7" fmla="*/ 0 h 28"/>
                <a:gd name="T8" fmla="*/ 29 w 29"/>
                <a:gd name="T9" fmla="*/ 9 h 28"/>
                <a:gd name="T10" fmla="*/ 10 w 29"/>
                <a:gd name="T11" fmla="*/ 9 h 28"/>
                <a:gd name="T12" fmla="*/ 10 w 2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1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10" y="9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5" name="Rectangle 1">
              <a:extLst>
                <a:ext uri="{FF2B5EF4-FFF2-40B4-BE49-F238E27FC236}">
                  <a16:creationId xmlns:a16="http://schemas.microsoft.com/office/drawing/2014/main" id="{F2575EC3-2E64-4786-8F90-1908BD8448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9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6" name="Freeform 1">
              <a:extLst>
                <a:ext uri="{FF2B5EF4-FFF2-40B4-BE49-F238E27FC236}">
                  <a16:creationId xmlns:a16="http://schemas.microsoft.com/office/drawing/2014/main" id="{E827AC20-2DBC-43F8-8CB0-B494873DFA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151"/>
              <a:ext cx="29" cy="29"/>
            </a:xfrm>
            <a:custGeom>
              <a:avLst/>
              <a:gdLst>
                <a:gd name="T0" fmla="*/ 29 w 29"/>
                <a:gd name="T1" fmla="*/ 2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  <a:gd name="T8" fmla="*/ 10 w 29"/>
                <a:gd name="T9" fmla="*/ 0 h 29"/>
                <a:gd name="T10" fmla="*/ 10 w 29"/>
                <a:gd name="T11" fmla="*/ 20 h 29"/>
                <a:gd name="T12" fmla="*/ 29 w 29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7" name="Rectangle 1">
              <a:extLst>
                <a:ext uri="{FF2B5EF4-FFF2-40B4-BE49-F238E27FC236}">
                  <a16:creationId xmlns:a16="http://schemas.microsoft.com/office/drawing/2014/main" id="{004D7866-687D-40E7-A1BE-DA6E31D1ABE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21" y="2094"/>
              <a:ext cx="135" cy="86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8" name="Rectangle 1">
              <a:extLst>
                <a:ext uri="{FF2B5EF4-FFF2-40B4-BE49-F238E27FC236}">
                  <a16:creationId xmlns:a16="http://schemas.microsoft.com/office/drawing/2014/main" id="{5EF9AFD8-2986-46AB-869E-D910BB7DBFE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61" y="2132"/>
              <a:ext cx="54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9" name="Rectangle 1">
              <a:extLst>
                <a:ext uri="{FF2B5EF4-FFF2-40B4-BE49-F238E27FC236}">
                  <a16:creationId xmlns:a16="http://schemas.microsoft.com/office/drawing/2014/main" id="{6430481A-A506-49F7-B2DB-47B69FBACCB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77" y="2126"/>
              <a:ext cx="22" cy="22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0" name="Rectangle 1">
              <a:extLst>
                <a:ext uri="{FF2B5EF4-FFF2-40B4-BE49-F238E27FC236}">
                  <a16:creationId xmlns:a16="http://schemas.microsoft.com/office/drawing/2014/main" id="{FF1970A3-08B3-4B43-BB46-A7269FB4CD0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36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1" name="Freeform 1">
              <a:extLst>
                <a:ext uri="{FF2B5EF4-FFF2-40B4-BE49-F238E27FC236}">
                  <a16:creationId xmlns:a16="http://schemas.microsoft.com/office/drawing/2014/main" id="{EEDDA83A-E3DA-45D6-8EBE-8D096AFEF2B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27" y="2151"/>
              <a:ext cx="29" cy="29"/>
            </a:xfrm>
            <a:custGeom>
              <a:avLst/>
              <a:gdLst>
                <a:gd name="T0" fmla="*/ 19 w 29"/>
                <a:gd name="T1" fmla="*/ 0 h 29"/>
                <a:gd name="T2" fmla="*/ 29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  <a:gd name="T8" fmla="*/ 0 w 29"/>
                <a:gd name="T9" fmla="*/ 20 h 29"/>
                <a:gd name="T10" fmla="*/ 19 w 29"/>
                <a:gd name="T11" fmla="*/ 20 h 29"/>
                <a:gd name="T12" fmla="*/ 19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2" name="Rectangle 1">
              <a:extLst>
                <a:ext uri="{FF2B5EF4-FFF2-40B4-BE49-F238E27FC236}">
                  <a16:creationId xmlns:a16="http://schemas.microsoft.com/office/drawing/2014/main" id="{707A3367-7127-4EED-9B3B-6087875FA1A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36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3" name="Freeform 1">
              <a:extLst>
                <a:ext uri="{FF2B5EF4-FFF2-40B4-BE49-F238E27FC236}">
                  <a16:creationId xmlns:a16="http://schemas.microsoft.com/office/drawing/2014/main" id="{C2FC6633-C9EB-47CE-AB83-37AE2A9F98B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27" y="2094"/>
              <a:ext cx="29" cy="28"/>
            </a:xfrm>
            <a:custGeom>
              <a:avLst/>
              <a:gdLst>
                <a:gd name="T0" fmla="*/ 0 w 29"/>
                <a:gd name="T1" fmla="*/ 9 h 28"/>
                <a:gd name="T2" fmla="*/ 0 w 29"/>
                <a:gd name="T3" fmla="*/ 0 h 28"/>
                <a:gd name="T4" fmla="*/ 29 w 29"/>
                <a:gd name="T5" fmla="*/ 0 h 28"/>
                <a:gd name="T6" fmla="*/ 29 w 29"/>
                <a:gd name="T7" fmla="*/ 28 h 28"/>
                <a:gd name="T8" fmla="*/ 19 w 29"/>
                <a:gd name="T9" fmla="*/ 28 h 28"/>
                <a:gd name="T10" fmla="*/ 19 w 29"/>
                <a:gd name="T11" fmla="*/ 9 h 28"/>
                <a:gd name="T12" fmla="*/ 0 w 29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0" y="9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4" name="Rectangle 1">
              <a:extLst>
                <a:ext uri="{FF2B5EF4-FFF2-40B4-BE49-F238E27FC236}">
                  <a16:creationId xmlns:a16="http://schemas.microsoft.com/office/drawing/2014/main" id="{31D84BF8-830E-420D-98E2-BDA259CCE92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30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5" name="Freeform 1">
              <a:extLst>
                <a:ext uri="{FF2B5EF4-FFF2-40B4-BE49-F238E27FC236}">
                  <a16:creationId xmlns:a16="http://schemas.microsoft.com/office/drawing/2014/main" id="{5AA85E41-F69E-4E31-A983-565903387C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21" y="2094"/>
              <a:ext cx="29" cy="28"/>
            </a:xfrm>
            <a:custGeom>
              <a:avLst/>
              <a:gdLst>
                <a:gd name="T0" fmla="*/ 9 w 29"/>
                <a:gd name="T1" fmla="*/ 28 h 28"/>
                <a:gd name="T2" fmla="*/ 0 w 29"/>
                <a:gd name="T3" fmla="*/ 28 h 28"/>
                <a:gd name="T4" fmla="*/ 0 w 29"/>
                <a:gd name="T5" fmla="*/ 0 h 28"/>
                <a:gd name="T6" fmla="*/ 29 w 29"/>
                <a:gd name="T7" fmla="*/ 0 h 28"/>
                <a:gd name="T8" fmla="*/ 29 w 29"/>
                <a:gd name="T9" fmla="*/ 9 h 28"/>
                <a:gd name="T10" fmla="*/ 9 w 29"/>
                <a:gd name="T11" fmla="*/ 9 h 28"/>
                <a:gd name="T12" fmla="*/ 9 w 2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9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9" y="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6" name="Rectangle 1">
              <a:extLst>
                <a:ext uri="{FF2B5EF4-FFF2-40B4-BE49-F238E27FC236}">
                  <a16:creationId xmlns:a16="http://schemas.microsoft.com/office/drawing/2014/main" id="{ACB0F9CE-E95D-40CB-A232-5D14A517F6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30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7" name="Freeform 1">
              <a:extLst>
                <a:ext uri="{FF2B5EF4-FFF2-40B4-BE49-F238E27FC236}">
                  <a16:creationId xmlns:a16="http://schemas.microsoft.com/office/drawing/2014/main" id="{4731F3AA-7947-40EB-A531-143412888A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121" y="2151"/>
              <a:ext cx="29" cy="29"/>
            </a:xfrm>
            <a:custGeom>
              <a:avLst/>
              <a:gdLst>
                <a:gd name="T0" fmla="*/ 29 w 29"/>
                <a:gd name="T1" fmla="*/ 2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  <a:gd name="T8" fmla="*/ 9 w 29"/>
                <a:gd name="T9" fmla="*/ 0 h 29"/>
                <a:gd name="T10" fmla="*/ 9 w 29"/>
                <a:gd name="T11" fmla="*/ 20 h 29"/>
                <a:gd name="T12" fmla="*/ 29 w 29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8" name="Rectangle 1">
              <a:extLst>
                <a:ext uri="{FF2B5EF4-FFF2-40B4-BE49-F238E27FC236}">
                  <a16:creationId xmlns:a16="http://schemas.microsoft.com/office/drawing/2014/main" id="{EABE1A19-7D23-4CE6-A338-7C2D7A0645B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79" y="257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9" name="Rectangle 1">
              <a:extLst>
                <a:ext uri="{FF2B5EF4-FFF2-40B4-BE49-F238E27FC236}">
                  <a16:creationId xmlns:a16="http://schemas.microsoft.com/office/drawing/2014/main" id="{0B3C3019-FF19-4753-B78B-E1D481162D8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19" y="2617"/>
              <a:ext cx="54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0" name="Rectangle 1">
              <a:extLst>
                <a:ext uri="{FF2B5EF4-FFF2-40B4-BE49-F238E27FC236}">
                  <a16:creationId xmlns:a16="http://schemas.microsoft.com/office/drawing/2014/main" id="{C1AC82C7-D50A-41EF-B6E6-53B60D7D59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36" y="2611"/>
              <a:ext cx="22" cy="22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1" name="Rectangle 1">
              <a:extLst>
                <a:ext uri="{FF2B5EF4-FFF2-40B4-BE49-F238E27FC236}">
                  <a16:creationId xmlns:a16="http://schemas.microsoft.com/office/drawing/2014/main" id="{177596B4-A4AA-4C83-A89B-3D18A241C64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5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2" name="Freeform 1">
              <a:extLst>
                <a:ext uri="{FF2B5EF4-FFF2-40B4-BE49-F238E27FC236}">
                  <a16:creationId xmlns:a16="http://schemas.microsoft.com/office/drawing/2014/main" id="{D32D8BE2-F210-4753-97DA-099EFAC2673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85" y="2636"/>
              <a:ext cx="29" cy="29"/>
            </a:xfrm>
            <a:custGeom>
              <a:avLst/>
              <a:gdLst>
                <a:gd name="T0" fmla="*/ 19 w 29"/>
                <a:gd name="T1" fmla="*/ 0 h 29"/>
                <a:gd name="T2" fmla="*/ 29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  <a:gd name="T8" fmla="*/ 0 w 29"/>
                <a:gd name="T9" fmla="*/ 20 h 29"/>
                <a:gd name="T10" fmla="*/ 19 w 29"/>
                <a:gd name="T11" fmla="*/ 20 h 29"/>
                <a:gd name="T12" fmla="*/ 19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Rectangle 1">
              <a:extLst>
                <a:ext uri="{FF2B5EF4-FFF2-40B4-BE49-F238E27FC236}">
                  <a16:creationId xmlns:a16="http://schemas.microsoft.com/office/drawing/2014/main" id="{9AFC6BE6-02E5-4CBB-9E13-3E3E6C6F786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5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4" name="Freeform 1">
              <a:extLst>
                <a:ext uri="{FF2B5EF4-FFF2-40B4-BE49-F238E27FC236}">
                  <a16:creationId xmlns:a16="http://schemas.microsoft.com/office/drawing/2014/main" id="{657E6577-ED84-4F62-A7C2-20761FDFD2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85" y="2578"/>
              <a:ext cx="29" cy="29"/>
            </a:xfrm>
            <a:custGeom>
              <a:avLst/>
              <a:gdLst>
                <a:gd name="T0" fmla="*/ 0 w 29"/>
                <a:gd name="T1" fmla="*/ 10 h 29"/>
                <a:gd name="T2" fmla="*/ 0 w 29"/>
                <a:gd name="T3" fmla="*/ 0 h 29"/>
                <a:gd name="T4" fmla="*/ 29 w 29"/>
                <a:gd name="T5" fmla="*/ 0 h 29"/>
                <a:gd name="T6" fmla="*/ 29 w 29"/>
                <a:gd name="T7" fmla="*/ 29 h 29"/>
                <a:gd name="T8" fmla="*/ 19 w 29"/>
                <a:gd name="T9" fmla="*/ 29 h 29"/>
                <a:gd name="T10" fmla="*/ 19 w 29"/>
                <a:gd name="T11" fmla="*/ 10 h 29"/>
                <a:gd name="T12" fmla="*/ 0 w 29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0" y="1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Rectangle 1">
              <a:extLst>
                <a:ext uri="{FF2B5EF4-FFF2-40B4-BE49-F238E27FC236}">
                  <a16:creationId xmlns:a16="http://schemas.microsoft.com/office/drawing/2014/main" id="{C5EC7BC3-6407-4717-BFE9-43DFCCD10DC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9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6" name="Freeform 1">
              <a:extLst>
                <a:ext uri="{FF2B5EF4-FFF2-40B4-BE49-F238E27FC236}">
                  <a16:creationId xmlns:a16="http://schemas.microsoft.com/office/drawing/2014/main" id="{2C69F894-0D1D-41BE-8803-B32F0697A6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578"/>
              <a:ext cx="29" cy="29"/>
            </a:xfrm>
            <a:custGeom>
              <a:avLst/>
              <a:gdLst>
                <a:gd name="T0" fmla="*/ 10 w 29"/>
                <a:gd name="T1" fmla="*/ 29 h 29"/>
                <a:gd name="T2" fmla="*/ 0 w 29"/>
                <a:gd name="T3" fmla="*/ 29 h 29"/>
                <a:gd name="T4" fmla="*/ 0 w 29"/>
                <a:gd name="T5" fmla="*/ 0 h 29"/>
                <a:gd name="T6" fmla="*/ 29 w 29"/>
                <a:gd name="T7" fmla="*/ 0 h 29"/>
                <a:gd name="T8" fmla="*/ 29 w 29"/>
                <a:gd name="T9" fmla="*/ 10 h 29"/>
                <a:gd name="T10" fmla="*/ 10 w 29"/>
                <a:gd name="T11" fmla="*/ 10 h 29"/>
                <a:gd name="T12" fmla="*/ 10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0" y="10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7" name="Rectangle 1">
              <a:extLst>
                <a:ext uri="{FF2B5EF4-FFF2-40B4-BE49-F238E27FC236}">
                  <a16:creationId xmlns:a16="http://schemas.microsoft.com/office/drawing/2014/main" id="{C2AD7582-82E6-4211-893D-03C114C7C44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9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8" name="Freeform 1">
              <a:extLst>
                <a:ext uri="{FF2B5EF4-FFF2-40B4-BE49-F238E27FC236}">
                  <a16:creationId xmlns:a16="http://schemas.microsoft.com/office/drawing/2014/main" id="{628D10ED-3F63-4ACE-966E-F6FB5031E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9" y="2636"/>
              <a:ext cx="29" cy="29"/>
            </a:xfrm>
            <a:custGeom>
              <a:avLst/>
              <a:gdLst>
                <a:gd name="T0" fmla="*/ 29 w 29"/>
                <a:gd name="T1" fmla="*/ 2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  <a:gd name="T8" fmla="*/ 10 w 29"/>
                <a:gd name="T9" fmla="*/ 0 h 29"/>
                <a:gd name="T10" fmla="*/ 10 w 29"/>
                <a:gd name="T11" fmla="*/ 20 h 29"/>
                <a:gd name="T12" fmla="*/ 29 w 29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9" name="Rectangle 1">
              <a:extLst>
                <a:ext uri="{FF2B5EF4-FFF2-40B4-BE49-F238E27FC236}">
                  <a16:creationId xmlns:a16="http://schemas.microsoft.com/office/drawing/2014/main" id="{8428AB84-38C1-4762-9A01-C87D7E13B55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35" y="2578"/>
              <a:ext cx="135" cy="87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0" name="Rectangle 1">
              <a:extLst>
                <a:ext uri="{FF2B5EF4-FFF2-40B4-BE49-F238E27FC236}">
                  <a16:creationId xmlns:a16="http://schemas.microsoft.com/office/drawing/2014/main" id="{3CFF761A-2F6B-4BCD-9C94-3309829B3EA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76" y="2617"/>
              <a:ext cx="54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1" name="Rectangle 1">
              <a:extLst>
                <a:ext uri="{FF2B5EF4-FFF2-40B4-BE49-F238E27FC236}">
                  <a16:creationId xmlns:a16="http://schemas.microsoft.com/office/drawing/2014/main" id="{9439E391-588D-4E0C-B6DA-73178AA7D22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92" y="2611"/>
              <a:ext cx="22" cy="22"/>
            </a:xfrm>
            <a:prstGeom prst="rect">
              <a:avLst/>
            </a:pr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2" name="Rectangle 1">
              <a:extLst>
                <a:ext uri="{FF2B5EF4-FFF2-40B4-BE49-F238E27FC236}">
                  <a16:creationId xmlns:a16="http://schemas.microsoft.com/office/drawing/2014/main" id="{9EB801CB-E981-4048-A9D3-9853B67ECC9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851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3" name="Freeform 1">
              <a:extLst>
                <a:ext uri="{FF2B5EF4-FFF2-40B4-BE49-F238E27FC236}">
                  <a16:creationId xmlns:a16="http://schemas.microsoft.com/office/drawing/2014/main" id="{23A3EB64-6EE7-4CDA-B6DE-D25279D3FAC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841" y="2636"/>
              <a:ext cx="29" cy="29"/>
            </a:xfrm>
            <a:custGeom>
              <a:avLst/>
              <a:gdLst>
                <a:gd name="T0" fmla="*/ 20 w 29"/>
                <a:gd name="T1" fmla="*/ 0 h 29"/>
                <a:gd name="T2" fmla="*/ 29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  <a:gd name="T8" fmla="*/ 0 w 29"/>
                <a:gd name="T9" fmla="*/ 20 h 29"/>
                <a:gd name="T10" fmla="*/ 20 w 29"/>
                <a:gd name="T11" fmla="*/ 20 h 29"/>
                <a:gd name="T12" fmla="*/ 20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0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4" name="Rectangle 1">
              <a:extLst>
                <a:ext uri="{FF2B5EF4-FFF2-40B4-BE49-F238E27FC236}">
                  <a16:creationId xmlns:a16="http://schemas.microsoft.com/office/drawing/2014/main" id="{77568CBB-3C0E-4841-9385-C86A56ED9AD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851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5" name="Freeform 1">
              <a:extLst>
                <a:ext uri="{FF2B5EF4-FFF2-40B4-BE49-F238E27FC236}">
                  <a16:creationId xmlns:a16="http://schemas.microsoft.com/office/drawing/2014/main" id="{8D660D5D-6947-4EF5-86C8-92AA2C00484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841" y="2578"/>
              <a:ext cx="29" cy="29"/>
            </a:xfrm>
            <a:custGeom>
              <a:avLst/>
              <a:gdLst>
                <a:gd name="T0" fmla="*/ 0 w 29"/>
                <a:gd name="T1" fmla="*/ 10 h 29"/>
                <a:gd name="T2" fmla="*/ 0 w 29"/>
                <a:gd name="T3" fmla="*/ 0 h 29"/>
                <a:gd name="T4" fmla="*/ 29 w 29"/>
                <a:gd name="T5" fmla="*/ 0 h 29"/>
                <a:gd name="T6" fmla="*/ 29 w 29"/>
                <a:gd name="T7" fmla="*/ 29 h 29"/>
                <a:gd name="T8" fmla="*/ 20 w 29"/>
                <a:gd name="T9" fmla="*/ 29 h 29"/>
                <a:gd name="T10" fmla="*/ 20 w 29"/>
                <a:gd name="T11" fmla="*/ 10 h 29"/>
                <a:gd name="T12" fmla="*/ 0 w 29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0" y="1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6" name="Rectangle 1">
              <a:extLst>
                <a:ext uri="{FF2B5EF4-FFF2-40B4-BE49-F238E27FC236}">
                  <a16:creationId xmlns:a16="http://schemas.microsoft.com/office/drawing/2014/main" id="{E28F21EB-6268-4389-9D06-F5719FB2BCC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45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7" name="Freeform 1">
              <a:extLst>
                <a:ext uri="{FF2B5EF4-FFF2-40B4-BE49-F238E27FC236}">
                  <a16:creationId xmlns:a16="http://schemas.microsoft.com/office/drawing/2014/main" id="{41027D45-E4AD-4786-B20C-0DB86983B19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5" y="2578"/>
              <a:ext cx="29" cy="29"/>
            </a:xfrm>
            <a:custGeom>
              <a:avLst/>
              <a:gdLst>
                <a:gd name="T0" fmla="*/ 10 w 29"/>
                <a:gd name="T1" fmla="*/ 29 h 29"/>
                <a:gd name="T2" fmla="*/ 0 w 29"/>
                <a:gd name="T3" fmla="*/ 29 h 29"/>
                <a:gd name="T4" fmla="*/ 0 w 29"/>
                <a:gd name="T5" fmla="*/ 0 h 29"/>
                <a:gd name="T6" fmla="*/ 29 w 29"/>
                <a:gd name="T7" fmla="*/ 0 h 29"/>
                <a:gd name="T8" fmla="*/ 29 w 29"/>
                <a:gd name="T9" fmla="*/ 10 h 29"/>
                <a:gd name="T10" fmla="*/ 10 w 29"/>
                <a:gd name="T11" fmla="*/ 10 h 29"/>
                <a:gd name="T12" fmla="*/ 10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0" y="10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8" name="Rectangle 1">
              <a:extLst>
                <a:ext uri="{FF2B5EF4-FFF2-40B4-BE49-F238E27FC236}">
                  <a16:creationId xmlns:a16="http://schemas.microsoft.com/office/drawing/2014/main" id="{72ADCB68-A817-4B11-B985-3B1E28C2C2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45" y="2646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9" name="Freeform 1">
              <a:extLst>
                <a:ext uri="{FF2B5EF4-FFF2-40B4-BE49-F238E27FC236}">
                  <a16:creationId xmlns:a16="http://schemas.microsoft.com/office/drawing/2014/main" id="{0E163FBB-8B54-4FCC-A9A3-F55686880DE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35" y="2636"/>
              <a:ext cx="29" cy="29"/>
            </a:xfrm>
            <a:custGeom>
              <a:avLst/>
              <a:gdLst>
                <a:gd name="T0" fmla="*/ 29 w 29"/>
                <a:gd name="T1" fmla="*/ 2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  <a:gd name="T8" fmla="*/ 10 w 29"/>
                <a:gd name="T9" fmla="*/ 0 h 29"/>
                <a:gd name="T10" fmla="*/ 10 w 29"/>
                <a:gd name="T11" fmla="*/ 20 h 29"/>
                <a:gd name="T12" fmla="*/ 29 w 29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0" name="Freeform 1">
              <a:extLst>
                <a:ext uri="{FF2B5EF4-FFF2-40B4-BE49-F238E27FC236}">
                  <a16:creationId xmlns:a16="http://schemas.microsoft.com/office/drawing/2014/main" id="{F77CB4D2-D3D4-4E98-8EB9-0EB174B0451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49" y="2323"/>
              <a:ext cx="384" cy="152"/>
            </a:xfrm>
            <a:custGeom>
              <a:avLst/>
              <a:gdLst>
                <a:gd name="T0" fmla="*/ 1783 w 1921"/>
                <a:gd name="T1" fmla="*/ 763 h 763"/>
                <a:gd name="T2" fmla="*/ 1749 w 1921"/>
                <a:gd name="T3" fmla="*/ 715 h 763"/>
                <a:gd name="T4" fmla="*/ 1846 w 1921"/>
                <a:gd name="T5" fmla="*/ 568 h 763"/>
                <a:gd name="T6" fmla="*/ 1744 w 1921"/>
                <a:gd name="T7" fmla="*/ 300 h 763"/>
                <a:gd name="T8" fmla="*/ 1736 w 1921"/>
                <a:gd name="T9" fmla="*/ 292 h 763"/>
                <a:gd name="T10" fmla="*/ 1736 w 1921"/>
                <a:gd name="T11" fmla="*/ 59 h 763"/>
                <a:gd name="T12" fmla="*/ 228 w 1921"/>
                <a:gd name="T13" fmla="*/ 59 h 763"/>
                <a:gd name="T14" fmla="*/ 229 w 1921"/>
                <a:gd name="T15" fmla="*/ 291 h 763"/>
                <a:gd name="T16" fmla="*/ 222 w 1921"/>
                <a:gd name="T17" fmla="*/ 299 h 763"/>
                <a:gd name="T18" fmla="*/ 147 w 1921"/>
                <a:gd name="T19" fmla="*/ 451 h 763"/>
                <a:gd name="T20" fmla="*/ 221 w 1921"/>
                <a:gd name="T21" fmla="*/ 716 h 763"/>
                <a:gd name="T22" fmla="*/ 182 w 1921"/>
                <a:gd name="T23" fmla="*/ 761 h 763"/>
                <a:gd name="T24" fmla="*/ 170 w 1921"/>
                <a:gd name="T25" fmla="*/ 271 h 763"/>
                <a:gd name="T26" fmla="*/ 168 w 1921"/>
                <a:gd name="T27" fmla="*/ 0 h 763"/>
                <a:gd name="T28" fmla="*/ 1795 w 1921"/>
                <a:gd name="T29" fmla="*/ 0 h 763"/>
                <a:gd name="T30" fmla="*/ 1795 w 1921"/>
                <a:gd name="T31" fmla="*/ 270 h 763"/>
                <a:gd name="T32" fmla="*/ 1905 w 1921"/>
                <a:gd name="T33" fmla="*/ 575 h 763"/>
                <a:gd name="T34" fmla="*/ 1783 w 1921"/>
                <a:gd name="T3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1" h="763">
                  <a:moveTo>
                    <a:pt x="1783" y="763"/>
                  </a:moveTo>
                  <a:cubicBezTo>
                    <a:pt x="1749" y="715"/>
                    <a:pt x="1749" y="715"/>
                    <a:pt x="1749" y="715"/>
                  </a:cubicBezTo>
                  <a:cubicBezTo>
                    <a:pt x="1806" y="675"/>
                    <a:pt x="1839" y="626"/>
                    <a:pt x="1846" y="568"/>
                  </a:cubicBezTo>
                  <a:cubicBezTo>
                    <a:pt x="1862" y="437"/>
                    <a:pt x="1745" y="302"/>
                    <a:pt x="1744" y="300"/>
                  </a:cubicBezTo>
                  <a:cubicBezTo>
                    <a:pt x="1736" y="292"/>
                    <a:pt x="1736" y="292"/>
                    <a:pt x="1736" y="292"/>
                  </a:cubicBezTo>
                  <a:cubicBezTo>
                    <a:pt x="1736" y="59"/>
                    <a:pt x="1736" y="59"/>
                    <a:pt x="1736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2" y="299"/>
                    <a:pt x="222" y="299"/>
                    <a:pt x="222" y="299"/>
                  </a:cubicBezTo>
                  <a:cubicBezTo>
                    <a:pt x="222" y="300"/>
                    <a:pt x="172" y="365"/>
                    <a:pt x="147" y="451"/>
                  </a:cubicBezTo>
                  <a:cubicBezTo>
                    <a:pt x="116" y="559"/>
                    <a:pt x="141" y="649"/>
                    <a:pt x="221" y="716"/>
                  </a:cubicBezTo>
                  <a:cubicBezTo>
                    <a:pt x="182" y="761"/>
                    <a:pt x="182" y="761"/>
                    <a:pt x="182" y="761"/>
                  </a:cubicBezTo>
                  <a:cubicBezTo>
                    <a:pt x="0" y="605"/>
                    <a:pt x="91" y="377"/>
                    <a:pt x="170" y="27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95" y="0"/>
                    <a:pt x="1795" y="0"/>
                    <a:pt x="1795" y="0"/>
                  </a:cubicBezTo>
                  <a:cubicBezTo>
                    <a:pt x="1795" y="270"/>
                    <a:pt x="1795" y="270"/>
                    <a:pt x="1795" y="270"/>
                  </a:cubicBezTo>
                  <a:cubicBezTo>
                    <a:pt x="1824" y="305"/>
                    <a:pt x="1921" y="438"/>
                    <a:pt x="1905" y="575"/>
                  </a:cubicBezTo>
                  <a:cubicBezTo>
                    <a:pt x="1895" y="650"/>
                    <a:pt x="1854" y="713"/>
                    <a:pt x="1783" y="763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1" name="Rectangle 1">
              <a:extLst>
                <a:ext uri="{FF2B5EF4-FFF2-40B4-BE49-F238E27FC236}">
                  <a16:creationId xmlns:a16="http://schemas.microsoft.com/office/drawing/2014/main" id="{5C7F278E-4B30-4488-AAAC-D7EA29B7DC8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40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2" name="Rectangle 1">
              <a:extLst>
                <a:ext uri="{FF2B5EF4-FFF2-40B4-BE49-F238E27FC236}">
                  <a16:creationId xmlns:a16="http://schemas.microsoft.com/office/drawing/2014/main" id="{5A557C3D-A977-4FCF-8EAF-6B05A7B46C8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2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3" name="Rectangle 1">
              <a:extLst>
                <a:ext uri="{FF2B5EF4-FFF2-40B4-BE49-F238E27FC236}">
                  <a16:creationId xmlns:a16="http://schemas.microsoft.com/office/drawing/2014/main" id="{A6435C30-0048-4DD7-9972-8C240190DB3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644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4" name="Rectangle 1">
              <a:extLst>
                <a:ext uri="{FF2B5EF4-FFF2-40B4-BE49-F238E27FC236}">
                  <a16:creationId xmlns:a16="http://schemas.microsoft.com/office/drawing/2014/main" id="{A42B0A5C-5A06-4218-BEE5-31D49C8574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7" y="2329"/>
              <a:ext cx="11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5" name="Rectangle 1">
              <a:extLst>
                <a:ext uri="{FF2B5EF4-FFF2-40B4-BE49-F238E27FC236}">
                  <a16:creationId xmlns:a16="http://schemas.microsoft.com/office/drawing/2014/main" id="{F1F0B7B2-6B6D-44CF-9DC4-A5A5CD4DFAC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35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6" name="Freeform 1">
              <a:extLst>
                <a:ext uri="{FF2B5EF4-FFF2-40B4-BE49-F238E27FC236}">
                  <a16:creationId xmlns:a16="http://schemas.microsoft.com/office/drawing/2014/main" id="{46B2EB33-5155-4DD4-AE87-4F5C2ACA2F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667" y="2323"/>
              <a:ext cx="38" cy="148"/>
            </a:xfrm>
            <a:custGeom>
              <a:avLst/>
              <a:gdLst>
                <a:gd name="T0" fmla="*/ 11 w 38"/>
                <a:gd name="T1" fmla="*/ 148 h 148"/>
                <a:gd name="T2" fmla="*/ 0 w 38"/>
                <a:gd name="T3" fmla="*/ 148 h 148"/>
                <a:gd name="T4" fmla="*/ 0 w 38"/>
                <a:gd name="T5" fmla="*/ 17 h 148"/>
                <a:gd name="T6" fmla="*/ 33 w 38"/>
                <a:gd name="T7" fmla="*/ 0 h 148"/>
                <a:gd name="T8" fmla="*/ 38 w 38"/>
                <a:gd name="T9" fmla="*/ 11 h 148"/>
                <a:gd name="T10" fmla="*/ 11 w 38"/>
                <a:gd name="T11" fmla="*/ 25 h 148"/>
                <a:gd name="T12" fmla="*/ 11 w 38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8">
                  <a:moveTo>
                    <a:pt x="11" y="148"/>
                  </a:moveTo>
                  <a:lnTo>
                    <a:pt x="0" y="148"/>
                  </a:lnTo>
                  <a:lnTo>
                    <a:pt x="0" y="17"/>
                  </a:lnTo>
                  <a:lnTo>
                    <a:pt x="33" y="0"/>
                  </a:lnTo>
                  <a:lnTo>
                    <a:pt x="38" y="11"/>
                  </a:lnTo>
                  <a:lnTo>
                    <a:pt x="11" y="25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7" name="Freeform 1">
              <a:extLst>
                <a:ext uri="{FF2B5EF4-FFF2-40B4-BE49-F238E27FC236}">
                  <a16:creationId xmlns:a16="http://schemas.microsoft.com/office/drawing/2014/main" id="{BF2BB7DB-F4AD-44DE-BE86-5BF7661DDFD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86" y="2323"/>
              <a:ext cx="39" cy="148"/>
            </a:xfrm>
            <a:custGeom>
              <a:avLst/>
              <a:gdLst>
                <a:gd name="T0" fmla="*/ 39 w 39"/>
                <a:gd name="T1" fmla="*/ 148 h 148"/>
                <a:gd name="T2" fmla="*/ 27 w 39"/>
                <a:gd name="T3" fmla="*/ 148 h 148"/>
                <a:gd name="T4" fmla="*/ 27 w 39"/>
                <a:gd name="T5" fmla="*/ 25 h 148"/>
                <a:gd name="T6" fmla="*/ 0 w 39"/>
                <a:gd name="T7" fmla="*/ 11 h 148"/>
                <a:gd name="T8" fmla="*/ 5 w 39"/>
                <a:gd name="T9" fmla="*/ 0 h 148"/>
                <a:gd name="T10" fmla="*/ 39 w 39"/>
                <a:gd name="T11" fmla="*/ 17 h 148"/>
                <a:gd name="T12" fmla="*/ 39 w 39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48">
                  <a:moveTo>
                    <a:pt x="39" y="148"/>
                  </a:moveTo>
                  <a:lnTo>
                    <a:pt x="27" y="148"/>
                  </a:lnTo>
                  <a:lnTo>
                    <a:pt x="27" y="2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39" y="17"/>
                  </a:lnTo>
                  <a:lnTo>
                    <a:pt x="39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8" name="Freeform 1">
              <a:extLst>
                <a:ext uri="{FF2B5EF4-FFF2-40B4-BE49-F238E27FC236}">
                  <a16:creationId xmlns:a16="http://schemas.microsoft.com/office/drawing/2014/main" id="{E8793160-AEFA-4E41-BEFA-8CF50980353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682" y="2336"/>
              <a:ext cx="33" cy="137"/>
            </a:xfrm>
            <a:custGeom>
              <a:avLst/>
              <a:gdLst>
                <a:gd name="T0" fmla="*/ 56 w 167"/>
                <a:gd name="T1" fmla="*/ 684 h 684"/>
                <a:gd name="T2" fmla="*/ 2 w 167"/>
                <a:gd name="T3" fmla="*/ 660 h 684"/>
                <a:gd name="T4" fmla="*/ 4 w 167"/>
                <a:gd name="T5" fmla="*/ 229 h 684"/>
                <a:gd name="T6" fmla="*/ 0 w 167"/>
                <a:gd name="T7" fmla="*/ 222 h 684"/>
                <a:gd name="T8" fmla="*/ 0 w 167"/>
                <a:gd name="T9" fmla="*/ 214 h 684"/>
                <a:gd name="T10" fmla="*/ 0 w 167"/>
                <a:gd name="T11" fmla="*/ 0 h 684"/>
                <a:gd name="T12" fmla="*/ 59 w 167"/>
                <a:gd name="T13" fmla="*/ 0 h 684"/>
                <a:gd name="T14" fmla="*/ 59 w 167"/>
                <a:gd name="T15" fmla="*/ 207 h 684"/>
                <a:gd name="T16" fmla="*/ 56 w 167"/>
                <a:gd name="T1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84">
                  <a:moveTo>
                    <a:pt x="56" y="684"/>
                  </a:moveTo>
                  <a:cubicBezTo>
                    <a:pt x="2" y="660"/>
                    <a:pt x="2" y="660"/>
                    <a:pt x="2" y="660"/>
                  </a:cubicBezTo>
                  <a:cubicBezTo>
                    <a:pt x="111" y="423"/>
                    <a:pt x="8" y="236"/>
                    <a:pt x="4" y="22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79" y="247"/>
                    <a:pt x="167" y="443"/>
                    <a:pt x="56" y="684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9" name="Freeform 1">
              <a:extLst>
                <a:ext uri="{FF2B5EF4-FFF2-40B4-BE49-F238E27FC236}">
                  <a16:creationId xmlns:a16="http://schemas.microsoft.com/office/drawing/2014/main" id="{5A38BC1F-879C-4116-92B4-72F2B3290D6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76" y="2336"/>
              <a:ext cx="34" cy="137"/>
            </a:xfrm>
            <a:custGeom>
              <a:avLst/>
              <a:gdLst>
                <a:gd name="T0" fmla="*/ 111 w 167"/>
                <a:gd name="T1" fmla="*/ 684 h 684"/>
                <a:gd name="T2" fmla="*/ 108 w 167"/>
                <a:gd name="T3" fmla="*/ 207 h 684"/>
                <a:gd name="T4" fmla="*/ 108 w 167"/>
                <a:gd name="T5" fmla="*/ 0 h 684"/>
                <a:gd name="T6" fmla="*/ 167 w 167"/>
                <a:gd name="T7" fmla="*/ 0 h 684"/>
                <a:gd name="T8" fmla="*/ 167 w 167"/>
                <a:gd name="T9" fmla="*/ 222 h 684"/>
                <a:gd name="T10" fmla="*/ 163 w 167"/>
                <a:gd name="T11" fmla="*/ 229 h 684"/>
                <a:gd name="T12" fmla="*/ 164 w 167"/>
                <a:gd name="T13" fmla="*/ 660 h 684"/>
                <a:gd name="T14" fmla="*/ 111 w 167"/>
                <a:gd name="T1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684">
                  <a:moveTo>
                    <a:pt x="111" y="684"/>
                  </a:moveTo>
                  <a:cubicBezTo>
                    <a:pt x="0" y="443"/>
                    <a:pt x="88" y="247"/>
                    <a:pt x="108" y="20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59" y="236"/>
                    <a:pt x="56" y="423"/>
                    <a:pt x="164" y="660"/>
                  </a:cubicBezTo>
                  <a:lnTo>
                    <a:pt x="111" y="684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0" name="Rectangle 1">
              <a:extLst>
                <a:ext uri="{FF2B5EF4-FFF2-40B4-BE49-F238E27FC236}">
                  <a16:creationId xmlns:a16="http://schemas.microsoft.com/office/drawing/2014/main" id="{B19853EA-B4FA-48CC-934F-9543ABF6FBE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89" y="2471"/>
              <a:ext cx="313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1" name="Freeform 1">
              <a:extLst>
                <a:ext uri="{FF2B5EF4-FFF2-40B4-BE49-F238E27FC236}">
                  <a16:creationId xmlns:a16="http://schemas.microsoft.com/office/drawing/2014/main" id="{1E48D181-D027-4795-B3A1-A72788A2BAB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9" y="2319"/>
              <a:ext cx="129" cy="34"/>
            </a:xfrm>
            <a:custGeom>
              <a:avLst/>
              <a:gdLst>
                <a:gd name="T0" fmla="*/ 122 w 129"/>
                <a:gd name="T1" fmla="*/ 34 h 34"/>
                <a:gd name="T2" fmla="*/ 7 w 129"/>
                <a:gd name="T3" fmla="*/ 34 h 34"/>
                <a:gd name="T4" fmla="*/ 0 w 129"/>
                <a:gd name="T5" fmla="*/ 0 h 34"/>
                <a:gd name="T6" fmla="*/ 129 w 129"/>
                <a:gd name="T7" fmla="*/ 0 h 34"/>
                <a:gd name="T8" fmla="*/ 122 w 12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4">
                  <a:moveTo>
                    <a:pt x="122" y="34"/>
                  </a:moveTo>
                  <a:lnTo>
                    <a:pt x="7" y="3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2" y="34"/>
                  </a:lnTo>
                  <a:close/>
                </a:path>
              </a:pathLst>
            </a:custGeom>
            <a:solidFill>
              <a:srgbClr val="00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2" name="Freeform 1">
              <a:extLst>
                <a:ext uri="{FF2B5EF4-FFF2-40B4-BE49-F238E27FC236}">
                  <a16:creationId xmlns:a16="http://schemas.microsoft.com/office/drawing/2014/main" id="{AF224EDD-FEB1-4D98-99EA-60D2E066E4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7" y="2304"/>
              <a:ext cx="15" cy="13"/>
            </a:xfrm>
            <a:custGeom>
              <a:avLst/>
              <a:gdLst>
                <a:gd name="T0" fmla="*/ 46 w 74"/>
                <a:gd name="T1" fmla="*/ 0 h 67"/>
                <a:gd name="T2" fmla="*/ 42 w 74"/>
                <a:gd name="T3" fmla="*/ 64 h 67"/>
                <a:gd name="T4" fmla="*/ 46 w 7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46" y="0"/>
                  </a:moveTo>
                  <a:cubicBezTo>
                    <a:pt x="46" y="0"/>
                    <a:pt x="74" y="67"/>
                    <a:pt x="42" y="64"/>
                  </a:cubicBezTo>
                  <a:cubicBezTo>
                    <a:pt x="0" y="60"/>
                    <a:pt x="46" y="0"/>
                    <a:pt x="46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3" name="Freeform 1">
              <a:extLst>
                <a:ext uri="{FF2B5EF4-FFF2-40B4-BE49-F238E27FC236}">
                  <a16:creationId xmlns:a16="http://schemas.microsoft.com/office/drawing/2014/main" id="{A7B9834C-D831-44D7-A2DB-F5108F4CC04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1" y="2302"/>
              <a:ext cx="15" cy="14"/>
            </a:xfrm>
            <a:custGeom>
              <a:avLst/>
              <a:gdLst>
                <a:gd name="T0" fmla="*/ 74 w 74"/>
                <a:gd name="T1" fmla="*/ 10 h 67"/>
                <a:gd name="T2" fmla="*/ 18 w 74"/>
                <a:gd name="T3" fmla="*/ 38 h 67"/>
                <a:gd name="T4" fmla="*/ 74 w 74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74" y="10"/>
                  </a:moveTo>
                  <a:cubicBezTo>
                    <a:pt x="74" y="10"/>
                    <a:pt x="31" y="67"/>
                    <a:pt x="18" y="38"/>
                  </a:cubicBezTo>
                  <a:cubicBezTo>
                    <a:pt x="0" y="0"/>
                    <a:pt x="74" y="10"/>
                    <a:pt x="74" y="1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4" name="Freeform 1">
              <a:extLst>
                <a:ext uri="{FF2B5EF4-FFF2-40B4-BE49-F238E27FC236}">
                  <a16:creationId xmlns:a16="http://schemas.microsoft.com/office/drawing/2014/main" id="{6C0A9B2B-793F-4F49-ABEE-4B691BE2A0A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2" y="2291"/>
              <a:ext cx="14" cy="13"/>
            </a:xfrm>
            <a:custGeom>
              <a:avLst/>
              <a:gdLst>
                <a:gd name="T0" fmla="*/ 71 w 71"/>
                <a:gd name="T1" fmla="*/ 69 h 69"/>
                <a:gd name="T2" fmla="*/ 18 w 71"/>
                <a:gd name="T3" fmla="*/ 34 h 69"/>
                <a:gd name="T4" fmla="*/ 71 w 71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69">
                  <a:moveTo>
                    <a:pt x="71" y="69"/>
                  </a:moveTo>
                  <a:cubicBezTo>
                    <a:pt x="71" y="69"/>
                    <a:pt x="0" y="60"/>
                    <a:pt x="18" y="34"/>
                  </a:cubicBezTo>
                  <a:cubicBezTo>
                    <a:pt x="42" y="0"/>
                    <a:pt x="71" y="69"/>
                    <a:pt x="71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5" name="Freeform 1">
              <a:extLst>
                <a:ext uri="{FF2B5EF4-FFF2-40B4-BE49-F238E27FC236}">
                  <a16:creationId xmlns:a16="http://schemas.microsoft.com/office/drawing/2014/main" id="{687FA4F9-B3AB-4779-8A8D-D07C69AD457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0" y="2291"/>
              <a:ext cx="15" cy="13"/>
            </a:xfrm>
            <a:custGeom>
              <a:avLst/>
              <a:gdLst>
                <a:gd name="T0" fmla="*/ 28 w 74"/>
                <a:gd name="T1" fmla="*/ 66 h 66"/>
                <a:gd name="T2" fmla="*/ 32 w 74"/>
                <a:gd name="T3" fmla="*/ 3 h 66"/>
                <a:gd name="T4" fmla="*/ 28 w 74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6">
                  <a:moveTo>
                    <a:pt x="28" y="66"/>
                  </a:moveTo>
                  <a:cubicBezTo>
                    <a:pt x="28" y="66"/>
                    <a:pt x="0" y="0"/>
                    <a:pt x="32" y="3"/>
                  </a:cubicBezTo>
                  <a:cubicBezTo>
                    <a:pt x="74" y="6"/>
                    <a:pt x="28" y="66"/>
                    <a:pt x="28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6" name="Freeform 1">
              <a:extLst>
                <a:ext uri="{FF2B5EF4-FFF2-40B4-BE49-F238E27FC236}">
                  <a16:creationId xmlns:a16="http://schemas.microsoft.com/office/drawing/2014/main" id="{024E1D99-B868-4A75-A248-7A9EFB9CFF4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6" y="2293"/>
              <a:ext cx="15" cy="13"/>
            </a:xfrm>
            <a:custGeom>
              <a:avLst/>
              <a:gdLst>
                <a:gd name="T0" fmla="*/ 0 w 74"/>
                <a:gd name="T1" fmla="*/ 57 h 67"/>
                <a:gd name="T2" fmla="*/ 56 w 74"/>
                <a:gd name="T3" fmla="*/ 29 h 67"/>
                <a:gd name="T4" fmla="*/ 0 w 74"/>
                <a:gd name="T5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0" y="57"/>
                  </a:moveTo>
                  <a:cubicBezTo>
                    <a:pt x="0" y="57"/>
                    <a:pt x="43" y="0"/>
                    <a:pt x="56" y="29"/>
                  </a:cubicBezTo>
                  <a:cubicBezTo>
                    <a:pt x="74" y="67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7" name="Freeform 1">
              <a:extLst>
                <a:ext uri="{FF2B5EF4-FFF2-40B4-BE49-F238E27FC236}">
                  <a16:creationId xmlns:a16="http://schemas.microsoft.com/office/drawing/2014/main" id="{209B696C-BB1D-4AD0-9A75-22F66C48082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3" y="2291"/>
              <a:ext cx="13" cy="15"/>
            </a:xfrm>
            <a:custGeom>
              <a:avLst/>
              <a:gdLst>
                <a:gd name="T0" fmla="*/ 65 w 65"/>
                <a:gd name="T1" fmla="*/ 44 h 74"/>
                <a:gd name="T2" fmla="*/ 2 w 65"/>
                <a:gd name="T3" fmla="*/ 42 h 74"/>
                <a:gd name="T4" fmla="*/ 65 w 65"/>
                <a:gd name="T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65" y="44"/>
                  </a:moveTo>
                  <a:cubicBezTo>
                    <a:pt x="65" y="44"/>
                    <a:pt x="0" y="74"/>
                    <a:pt x="2" y="42"/>
                  </a:cubicBezTo>
                  <a:cubicBezTo>
                    <a:pt x="4" y="0"/>
                    <a:pt x="65" y="44"/>
                    <a:pt x="65" y="4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8" name="Freeform 1">
              <a:extLst>
                <a:ext uri="{FF2B5EF4-FFF2-40B4-BE49-F238E27FC236}">
                  <a16:creationId xmlns:a16="http://schemas.microsoft.com/office/drawing/2014/main" id="{7209D7DB-197E-4F52-84E4-887BC73D433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4" y="2285"/>
              <a:ext cx="13" cy="15"/>
            </a:xfrm>
            <a:custGeom>
              <a:avLst/>
              <a:gdLst>
                <a:gd name="T0" fmla="*/ 59 w 66"/>
                <a:gd name="T1" fmla="*/ 74 h 74"/>
                <a:gd name="T2" fmla="*/ 28 w 66"/>
                <a:gd name="T3" fmla="*/ 19 h 74"/>
                <a:gd name="T4" fmla="*/ 59 w 66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">
                  <a:moveTo>
                    <a:pt x="59" y="74"/>
                  </a:moveTo>
                  <a:cubicBezTo>
                    <a:pt x="59" y="74"/>
                    <a:pt x="0" y="33"/>
                    <a:pt x="28" y="19"/>
                  </a:cubicBezTo>
                  <a:cubicBezTo>
                    <a:pt x="66" y="0"/>
                    <a:pt x="59" y="74"/>
                    <a:pt x="59" y="7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9" name="Freeform 1">
              <a:extLst>
                <a:ext uri="{FF2B5EF4-FFF2-40B4-BE49-F238E27FC236}">
                  <a16:creationId xmlns:a16="http://schemas.microsoft.com/office/drawing/2014/main" id="{39F58919-D261-41A6-8FF3-AE6845E03C3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6" y="2286"/>
              <a:ext cx="13" cy="14"/>
            </a:xfrm>
            <a:custGeom>
              <a:avLst/>
              <a:gdLst>
                <a:gd name="T0" fmla="*/ 0 w 68"/>
                <a:gd name="T1" fmla="*/ 71 h 71"/>
                <a:gd name="T2" fmla="*/ 33 w 68"/>
                <a:gd name="T3" fmla="*/ 17 h 71"/>
                <a:gd name="T4" fmla="*/ 0 w 68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71">
                  <a:moveTo>
                    <a:pt x="0" y="71"/>
                  </a:moveTo>
                  <a:cubicBezTo>
                    <a:pt x="0" y="71"/>
                    <a:pt x="6" y="0"/>
                    <a:pt x="33" y="17"/>
                  </a:cubicBezTo>
                  <a:cubicBezTo>
                    <a:pt x="68" y="40"/>
                    <a:pt x="0" y="71"/>
                    <a:pt x="0" y="7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0" name="Freeform 1">
              <a:extLst>
                <a:ext uri="{FF2B5EF4-FFF2-40B4-BE49-F238E27FC236}">
                  <a16:creationId xmlns:a16="http://schemas.microsoft.com/office/drawing/2014/main" id="{037C4933-28B7-41F3-96C8-525D6A4DBD1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6" y="2294"/>
              <a:ext cx="13" cy="14"/>
            </a:xfrm>
            <a:custGeom>
              <a:avLst/>
              <a:gdLst>
                <a:gd name="T0" fmla="*/ 0 w 65"/>
                <a:gd name="T1" fmla="*/ 31 h 74"/>
                <a:gd name="T2" fmla="*/ 63 w 65"/>
                <a:gd name="T3" fmla="*/ 32 h 74"/>
                <a:gd name="T4" fmla="*/ 0 w 65"/>
                <a:gd name="T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0" y="31"/>
                  </a:moveTo>
                  <a:cubicBezTo>
                    <a:pt x="0" y="31"/>
                    <a:pt x="65" y="0"/>
                    <a:pt x="63" y="32"/>
                  </a:cubicBezTo>
                  <a:cubicBezTo>
                    <a:pt x="61" y="74"/>
                    <a:pt x="0" y="31"/>
                    <a:pt x="0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1" name="Freeform 1">
              <a:extLst>
                <a:ext uri="{FF2B5EF4-FFF2-40B4-BE49-F238E27FC236}">
                  <a16:creationId xmlns:a16="http://schemas.microsoft.com/office/drawing/2014/main" id="{34EFB409-94CB-4F90-96B9-892D9DE3EFC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4" y="2300"/>
              <a:ext cx="14" cy="14"/>
            </a:xfrm>
            <a:custGeom>
              <a:avLst/>
              <a:gdLst>
                <a:gd name="T0" fmla="*/ 7 w 66"/>
                <a:gd name="T1" fmla="*/ 0 h 74"/>
                <a:gd name="T2" fmla="*/ 38 w 66"/>
                <a:gd name="T3" fmla="*/ 56 h 74"/>
                <a:gd name="T4" fmla="*/ 7 w 6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">
                  <a:moveTo>
                    <a:pt x="7" y="0"/>
                  </a:moveTo>
                  <a:cubicBezTo>
                    <a:pt x="7" y="0"/>
                    <a:pt x="66" y="41"/>
                    <a:pt x="38" y="56"/>
                  </a:cubicBezTo>
                  <a:cubicBezTo>
                    <a:pt x="0" y="74"/>
                    <a:pt x="7" y="0"/>
                    <a:pt x="7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2" name="Freeform 1">
              <a:extLst>
                <a:ext uri="{FF2B5EF4-FFF2-40B4-BE49-F238E27FC236}">
                  <a16:creationId xmlns:a16="http://schemas.microsoft.com/office/drawing/2014/main" id="{39256508-274C-488D-885B-A64BB81986E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0" y="2317"/>
              <a:ext cx="14" cy="16"/>
            </a:xfrm>
            <a:custGeom>
              <a:avLst/>
              <a:gdLst>
                <a:gd name="T0" fmla="*/ 12 w 73"/>
                <a:gd name="T1" fmla="*/ 0 h 80"/>
                <a:gd name="T2" fmla="*/ 42 w 73"/>
                <a:gd name="T3" fmla="*/ 62 h 80"/>
                <a:gd name="T4" fmla="*/ 12 w 73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0">
                  <a:moveTo>
                    <a:pt x="12" y="0"/>
                  </a:moveTo>
                  <a:cubicBezTo>
                    <a:pt x="12" y="0"/>
                    <a:pt x="73" y="48"/>
                    <a:pt x="42" y="62"/>
                  </a:cubicBezTo>
                  <a:cubicBezTo>
                    <a:pt x="0" y="80"/>
                    <a:pt x="12" y="0"/>
                    <a:pt x="12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3" name="Freeform 1">
              <a:extLst>
                <a:ext uri="{FF2B5EF4-FFF2-40B4-BE49-F238E27FC236}">
                  <a16:creationId xmlns:a16="http://schemas.microsoft.com/office/drawing/2014/main" id="{F2B6CB9C-DD02-42E4-B1C7-4B76AF25BA8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7" y="2317"/>
              <a:ext cx="15" cy="15"/>
            </a:xfrm>
            <a:custGeom>
              <a:avLst/>
              <a:gdLst>
                <a:gd name="T0" fmla="*/ 75 w 75"/>
                <a:gd name="T1" fmla="*/ 0 h 77"/>
                <a:gd name="T2" fmla="*/ 37 w 75"/>
                <a:gd name="T3" fmla="*/ 57 h 77"/>
                <a:gd name="T4" fmla="*/ 75 w 75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75" y="0"/>
                  </a:moveTo>
                  <a:cubicBezTo>
                    <a:pt x="75" y="0"/>
                    <a:pt x="65" y="77"/>
                    <a:pt x="37" y="57"/>
                  </a:cubicBezTo>
                  <a:cubicBezTo>
                    <a:pt x="0" y="30"/>
                    <a:pt x="75" y="0"/>
                    <a:pt x="75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4" name="Freeform 1">
              <a:extLst>
                <a:ext uri="{FF2B5EF4-FFF2-40B4-BE49-F238E27FC236}">
                  <a16:creationId xmlns:a16="http://schemas.microsoft.com/office/drawing/2014/main" id="{7A634729-9D8B-4DA7-893B-2A5B4BFDD88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8" y="2307"/>
              <a:ext cx="14" cy="16"/>
            </a:xfrm>
            <a:custGeom>
              <a:avLst/>
              <a:gdLst>
                <a:gd name="T0" fmla="*/ 72 w 72"/>
                <a:gd name="T1" fmla="*/ 50 h 80"/>
                <a:gd name="T2" fmla="*/ 3 w 72"/>
                <a:gd name="T3" fmla="*/ 45 h 80"/>
                <a:gd name="T4" fmla="*/ 72 w 72"/>
                <a:gd name="T5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0">
                  <a:moveTo>
                    <a:pt x="72" y="50"/>
                  </a:moveTo>
                  <a:cubicBezTo>
                    <a:pt x="72" y="50"/>
                    <a:pt x="0" y="80"/>
                    <a:pt x="3" y="45"/>
                  </a:cubicBezTo>
                  <a:cubicBezTo>
                    <a:pt x="8" y="0"/>
                    <a:pt x="72" y="50"/>
                    <a:pt x="72" y="5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5" name="Freeform 1">
              <a:extLst>
                <a:ext uri="{FF2B5EF4-FFF2-40B4-BE49-F238E27FC236}">
                  <a16:creationId xmlns:a16="http://schemas.microsoft.com/office/drawing/2014/main" id="{65D4A8CA-813D-49F4-BEC0-66953830B51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0" y="2301"/>
              <a:ext cx="15" cy="16"/>
            </a:xfrm>
            <a:custGeom>
              <a:avLst/>
              <a:gdLst>
                <a:gd name="T0" fmla="*/ 62 w 74"/>
                <a:gd name="T1" fmla="*/ 81 h 81"/>
                <a:gd name="T2" fmla="*/ 32 w 74"/>
                <a:gd name="T3" fmla="*/ 19 h 81"/>
                <a:gd name="T4" fmla="*/ 62 w 74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81">
                  <a:moveTo>
                    <a:pt x="62" y="81"/>
                  </a:moveTo>
                  <a:cubicBezTo>
                    <a:pt x="62" y="81"/>
                    <a:pt x="0" y="33"/>
                    <a:pt x="32" y="19"/>
                  </a:cubicBezTo>
                  <a:cubicBezTo>
                    <a:pt x="74" y="0"/>
                    <a:pt x="62" y="81"/>
                    <a:pt x="62" y="8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6" name="Freeform 1">
              <a:extLst>
                <a:ext uri="{FF2B5EF4-FFF2-40B4-BE49-F238E27FC236}">
                  <a16:creationId xmlns:a16="http://schemas.microsoft.com/office/drawing/2014/main" id="{749BA35F-16EC-42CF-9F2D-A4C4C38806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2" y="2301"/>
              <a:ext cx="15" cy="16"/>
            </a:xfrm>
            <a:custGeom>
              <a:avLst/>
              <a:gdLst>
                <a:gd name="T0" fmla="*/ 0 w 75"/>
                <a:gd name="T1" fmla="*/ 77 h 77"/>
                <a:gd name="T2" fmla="*/ 39 w 75"/>
                <a:gd name="T3" fmla="*/ 21 h 77"/>
                <a:gd name="T4" fmla="*/ 0 w 75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0" y="77"/>
                  </a:moveTo>
                  <a:cubicBezTo>
                    <a:pt x="0" y="77"/>
                    <a:pt x="11" y="0"/>
                    <a:pt x="39" y="21"/>
                  </a:cubicBezTo>
                  <a:cubicBezTo>
                    <a:pt x="75" y="47"/>
                    <a:pt x="0" y="77"/>
                    <a:pt x="0" y="7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7" name="Freeform 1">
              <a:extLst>
                <a:ext uri="{FF2B5EF4-FFF2-40B4-BE49-F238E27FC236}">
                  <a16:creationId xmlns:a16="http://schemas.microsoft.com/office/drawing/2014/main" id="{42632E33-E8EF-44C5-ABEF-B7DC9A16B27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2" y="2311"/>
              <a:ext cx="14" cy="16"/>
            </a:xfrm>
            <a:custGeom>
              <a:avLst/>
              <a:gdLst>
                <a:gd name="T0" fmla="*/ 0 w 72"/>
                <a:gd name="T1" fmla="*/ 29 h 80"/>
                <a:gd name="T2" fmla="*/ 68 w 72"/>
                <a:gd name="T3" fmla="*/ 34 h 80"/>
                <a:gd name="T4" fmla="*/ 0 w 72"/>
                <a:gd name="T5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0">
                  <a:moveTo>
                    <a:pt x="0" y="29"/>
                  </a:moveTo>
                  <a:cubicBezTo>
                    <a:pt x="0" y="29"/>
                    <a:pt x="72" y="0"/>
                    <a:pt x="68" y="34"/>
                  </a:cubicBezTo>
                  <a:cubicBezTo>
                    <a:pt x="64" y="80"/>
                    <a:pt x="0" y="29"/>
                    <a:pt x="0" y="2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8" name="Freeform 1">
              <a:extLst>
                <a:ext uri="{FF2B5EF4-FFF2-40B4-BE49-F238E27FC236}">
                  <a16:creationId xmlns:a16="http://schemas.microsoft.com/office/drawing/2014/main" id="{81BB02F0-1028-4B40-B864-A22E4442EC3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1" y="2310"/>
              <a:ext cx="13" cy="13"/>
            </a:xfrm>
            <a:custGeom>
              <a:avLst/>
              <a:gdLst>
                <a:gd name="T0" fmla="*/ 59 w 64"/>
                <a:gd name="T1" fmla="*/ 0 h 68"/>
                <a:gd name="T2" fmla="*/ 36 w 64"/>
                <a:gd name="T3" fmla="*/ 56 h 68"/>
                <a:gd name="T4" fmla="*/ 59 w 6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8">
                  <a:moveTo>
                    <a:pt x="59" y="0"/>
                  </a:moveTo>
                  <a:cubicBezTo>
                    <a:pt x="59" y="0"/>
                    <a:pt x="64" y="68"/>
                    <a:pt x="36" y="56"/>
                  </a:cubicBezTo>
                  <a:cubicBezTo>
                    <a:pt x="0" y="39"/>
                    <a:pt x="59" y="0"/>
                    <a:pt x="59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9" name="Freeform 1">
              <a:extLst>
                <a:ext uri="{FF2B5EF4-FFF2-40B4-BE49-F238E27FC236}">
                  <a16:creationId xmlns:a16="http://schemas.microsoft.com/office/drawing/2014/main" id="{D1F8B67C-5BBE-4740-B315-97CFEF5430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303"/>
              <a:ext cx="13" cy="14"/>
            </a:xfrm>
            <a:custGeom>
              <a:avLst/>
              <a:gdLst>
                <a:gd name="T0" fmla="*/ 64 w 64"/>
                <a:gd name="T1" fmla="*/ 31 h 70"/>
                <a:gd name="T2" fmla="*/ 4 w 64"/>
                <a:gd name="T3" fmla="*/ 40 h 70"/>
                <a:gd name="T4" fmla="*/ 64 w 64"/>
                <a:gd name="T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64" y="31"/>
                  </a:moveTo>
                  <a:cubicBezTo>
                    <a:pt x="64" y="31"/>
                    <a:pt x="7" y="70"/>
                    <a:pt x="4" y="40"/>
                  </a:cubicBezTo>
                  <a:cubicBezTo>
                    <a:pt x="0" y="0"/>
                    <a:pt x="64" y="31"/>
                    <a:pt x="64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0" name="Freeform 1">
              <a:extLst>
                <a:ext uri="{FF2B5EF4-FFF2-40B4-BE49-F238E27FC236}">
                  <a16:creationId xmlns:a16="http://schemas.microsoft.com/office/drawing/2014/main" id="{33AE8C45-C26A-47A6-8DF8-15EF7880FB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295"/>
              <a:ext cx="13" cy="15"/>
            </a:xfrm>
            <a:custGeom>
              <a:avLst/>
              <a:gdLst>
                <a:gd name="T0" fmla="*/ 62 w 62"/>
                <a:gd name="T1" fmla="*/ 72 h 72"/>
                <a:gd name="T2" fmla="*/ 25 w 62"/>
                <a:gd name="T3" fmla="*/ 24 h 72"/>
                <a:gd name="T4" fmla="*/ 62 w 6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62" y="72"/>
                  </a:moveTo>
                  <a:cubicBezTo>
                    <a:pt x="62" y="72"/>
                    <a:pt x="0" y="42"/>
                    <a:pt x="25" y="24"/>
                  </a:cubicBezTo>
                  <a:cubicBezTo>
                    <a:pt x="57" y="0"/>
                    <a:pt x="62" y="72"/>
                    <a:pt x="62" y="7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1" name="Freeform 1">
              <a:extLst>
                <a:ext uri="{FF2B5EF4-FFF2-40B4-BE49-F238E27FC236}">
                  <a16:creationId xmlns:a16="http://schemas.microsoft.com/office/drawing/2014/main" id="{2156B93C-C562-4B04-9860-6F201FB46F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2" y="2296"/>
              <a:ext cx="13" cy="14"/>
            </a:xfrm>
            <a:custGeom>
              <a:avLst/>
              <a:gdLst>
                <a:gd name="T0" fmla="*/ 5 w 65"/>
                <a:gd name="T1" fmla="*/ 69 h 69"/>
                <a:gd name="T2" fmla="*/ 28 w 65"/>
                <a:gd name="T3" fmla="*/ 13 h 69"/>
                <a:gd name="T4" fmla="*/ 5 w 65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9">
                  <a:moveTo>
                    <a:pt x="5" y="69"/>
                  </a:moveTo>
                  <a:cubicBezTo>
                    <a:pt x="5" y="69"/>
                    <a:pt x="0" y="0"/>
                    <a:pt x="28" y="13"/>
                  </a:cubicBezTo>
                  <a:cubicBezTo>
                    <a:pt x="65" y="29"/>
                    <a:pt x="5" y="69"/>
                    <a:pt x="5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2" name="Freeform 1">
              <a:extLst>
                <a:ext uri="{FF2B5EF4-FFF2-40B4-BE49-F238E27FC236}">
                  <a16:creationId xmlns:a16="http://schemas.microsoft.com/office/drawing/2014/main" id="{9ADB3F01-3054-41B3-A503-BE11FA641C4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3" y="2302"/>
              <a:ext cx="12" cy="14"/>
            </a:xfrm>
            <a:custGeom>
              <a:avLst/>
              <a:gdLst>
                <a:gd name="T0" fmla="*/ 0 w 64"/>
                <a:gd name="T1" fmla="*/ 39 h 71"/>
                <a:gd name="T2" fmla="*/ 60 w 64"/>
                <a:gd name="T3" fmla="*/ 31 h 71"/>
                <a:gd name="T4" fmla="*/ 0 w 64"/>
                <a:gd name="T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39"/>
                  </a:moveTo>
                  <a:cubicBezTo>
                    <a:pt x="0" y="39"/>
                    <a:pt x="57" y="0"/>
                    <a:pt x="60" y="31"/>
                  </a:cubicBezTo>
                  <a:cubicBezTo>
                    <a:pt x="64" y="71"/>
                    <a:pt x="0" y="39"/>
                    <a:pt x="0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3" name="Freeform 1">
              <a:extLst>
                <a:ext uri="{FF2B5EF4-FFF2-40B4-BE49-F238E27FC236}">
                  <a16:creationId xmlns:a16="http://schemas.microsoft.com/office/drawing/2014/main" id="{84B47F95-BC5F-4E16-A795-4C13D95DF5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3" y="2309"/>
              <a:ext cx="12" cy="15"/>
            </a:xfrm>
            <a:custGeom>
              <a:avLst/>
              <a:gdLst>
                <a:gd name="T0" fmla="*/ 0 w 62"/>
                <a:gd name="T1" fmla="*/ 0 h 72"/>
                <a:gd name="T2" fmla="*/ 38 w 62"/>
                <a:gd name="T3" fmla="*/ 48 h 72"/>
                <a:gd name="T4" fmla="*/ 0 w 62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cubicBezTo>
                    <a:pt x="0" y="0"/>
                    <a:pt x="62" y="30"/>
                    <a:pt x="38" y="48"/>
                  </a:cubicBezTo>
                  <a:cubicBezTo>
                    <a:pt x="5" y="72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4" name="Freeform 1">
              <a:extLst>
                <a:ext uri="{FF2B5EF4-FFF2-40B4-BE49-F238E27FC236}">
                  <a16:creationId xmlns:a16="http://schemas.microsoft.com/office/drawing/2014/main" id="{F5F68300-12C3-4E0B-9960-E76775B8CD0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7" y="2314"/>
              <a:ext cx="12" cy="11"/>
            </a:xfrm>
            <a:custGeom>
              <a:avLst/>
              <a:gdLst>
                <a:gd name="T0" fmla="*/ 21 w 60"/>
                <a:gd name="T1" fmla="*/ 0 h 58"/>
                <a:gd name="T2" fmla="*/ 34 w 60"/>
                <a:gd name="T3" fmla="*/ 51 h 58"/>
                <a:gd name="T4" fmla="*/ 21 w 60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21" y="0"/>
                  </a:moveTo>
                  <a:cubicBezTo>
                    <a:pt x="21" y="0"/>
                    <a:pt x="60" y="45"/>
                    <a:pt x="34" y="51"/>
                  </a:cubicBezTo>
                  <a:cubicBezTo>
                    <a:pt x="0" y="58"/>
                    <a:pt x="21" y="0"/>
                    <a:pt x="2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5" name="Freeform 1">
              <a:extLst>
                <a:ext uri="{FF2B5EF4-FFF2-40B4-BE49-F238E27FC236}">
                  <a16:creationId xmlns:a16="http://schemas.microsoft.com/office/drawing/2014/main" id="{AEC36B2A-4413-4E6D-87C8-97AB8CABAE9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9" y="2314"/>
              <a:ext cx="13" cy="11"/>
            </a:xfrm>
            <a:custGeom>
              <a:avLst/>
              <a:gdLst>
                <a:gd name="T0" fmla="*/ 61 w 61"/>
                <a:gd name="T1" fmla="*/ 0 h 56"/>
                <a:gd name="T2" fmla="*/ 23 w 61"/>
                <a:gd name="T3" fmla="*/ 37 h 56"/>
                <a:gd name="T4" fmla="*/ 61 w 61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6">
                  <a:moveTo>
                    <a:pt x="61" y="0"/>
                  </a:moveTo>
                  <a:cubicBezTo>
                    <a:pt x="61" y="0"/>
                    <a:pt x="41" y="56"/>
                    <a:pt x="23" y="37"/>
                  </a:cubicBezTo>
                  <a:cubicBezTo>
                    <a:pt x="0" y="11"/>
                    <a:pt x="61" y="0"/>
                    <a:pt x="6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6" name="Freeform 1">
              <a:extLst>
                <a:ext uri="{FF2B5EF4-FFF2-40B4-BE49-F238E27FC236}">
                  <a16:creationId xmlns:a16="http://schemas.microsoft.com/office/drawing/2014/main" id="{43CDB170-646F-4541-8889-3AEE57496BC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0" y="2304"/>
              <a:ext cx="12" cy="12"/>
            </a:xfrm>
            <a:custGeom>
              <a:avLst/>
              <a:gdLst>
                <a:gd name="T0" fmla="*/ 59 w 59"/>
                <a:gd name="T1" fmla="*/ 48 h 58"/>
                <a:gd name="T2" fmla="*/ 8 w 59"/>
                <a:gd name="T3" fmla="*/ 33 h 58"/>
                <a:gd name="T4" fmla="*/ 59 w 59"/>
                <a:gd name="T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8">
                  <a:moveTo>
                    <a:pt x="59" y="48"/>
                  </a:moveTo>
                  <a:cubicBezTo>
                    <a:pt x="59" y="48"/>
                    <a:pt x="0" y="58"/>
                    <a:pt x="8" y="33"/>
                  </a:cubicBezTo>
                  <a:cubicBezTo>
                    <a:pt x="19" y="0"/>
                    <a:pt x="59" y="48"/>
                    <a:pt x="59" y="4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7" name="Freeform 1">
              <a:extLst>
                <a:ext uri="{FF2B5EF4-FFF2-40B4-BE49-F238E27FC236}">
                  <a16:creationId xmlns:a16="http://schemas.microsoft.com/office/drawing/2014/main" id="{8F41E8F3-EADF-44C4-8F44-87BFE8C6E72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4" y="2302"/>
              <a:ext cx="12" cy="12"/>
            </a:xfrm>
            <a:custGeom>
              <a:avLst/>
              <a:gdLst>
                <a:gd name="T0" fmla="*/ 38 w 60"/>
                <a:gd name="T1" fmla="*/ 58 h 58"/>
                <a:gd name="T2" fmla="*/ 26 w 60"/>
                <a:gd name="T3" fmla="*/ 7 h 58"/>
                <a:gd name="T4" fmla="*/ 38 w 60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38" y="58"/>
                  </a:moveTo>
                  <a:cubicBezTo>
                    <a:pt x="38" y="58"/>
                    <a:pt x="0" y="12"/>
                    <a:pt x="26" y="7"/>
                  </a:cubicBezTo>
                  <a:cubicBezTo>
                    <a:pt x="60" y="0"/>
                    <a:pt x="38" y="58"/>
                    <a:pt x="38" y="5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8" name="Freeform 1">
              <a:extLst>
                <a:ext uri="{FF2B5EF4-FFF2-40B4-BE49-F238E27FC236}">
                  <a16:creationId xmlns:a16="http://schemas.microsoft.com/office/drawing/2014/main" id="{C4CE5FB5-CACD-4B2C-AE6B-83E97833DE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1" y="2303"/>
              <a:ext cx="13" cy="11"/>
            </a:xfrm>
            <a:custGeom>
              <a:avLst/>
              <a:gdLst>
                <a:gd name="T0" fmla="*/ 0 w 61"/>
                <a:gd name="T1" fmla="*/ 57 h 57"/>
                <a:gd name="T2" fmla="*/ 38 w 61"/>
                <a:gd name="T3" fmla="*/ 20 h 57"/>
                <a:gd name="T4" fmla="*/ 0 w 61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7">
                  <a:moveTo>
                    <a:pt x="0" y="57"/>
                  </a:moveTo>
                  <a:cubicBezTo>
                    <a:pt x="0" y="57"/>
                    <a:pt x="20" y="0"/>
                    <a:pt x="38" y="20"/>
                  </a:cubicBezTo>
                  <a:cubicBezTo>
                    <a:pt x="61" y="46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9" name="Freeform 1">
              <a:extLst>
                <a:ext uri="{FF2B5EF4-FFF2-40B4-BE49-F238E27FC236}">
                  <a16:creationId xmlns:a16="http://schemas.microsoft.com/office/drawing/2014/main" id="{8DCC2544-DCCD-42FF-BF1A-F1B28ED60E1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1" y="2312"/>
              <a:ext cx="12" cy="11"/>
            </a:xfrm>
            <a:custGeom>
              <a:avLst/>
              <a:gdLst>
                <a:gd name="T0" fmla="*/ 0 w 59"/>
                <a:gd name="T1" fmla="*/ 11 h 59"/>
                <a:gd name="T2" fmla="*/ 50 w 59"/>
                <a:gd name="T3" fmla="*/ 26 h 59"/>
                <a:gd name="T4" fmla="*/ 0 w 59"/>
                <a:gd name="T5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9">
                  <a:moveTo>
                    <a:pt x="0" y="11"/>
                  </a:moveTo>
                  <a:cubicBezTo>
                    <a:pt x="0" y="11"/>
                    <a:pt x="59" y="0"/>
                    <a:pt x="50" y="26"/>
                  </a:cubicBezTo>
                  <a:cubicBezTo>
                    <a:pt x="40" y="59"/>
                    <a:pt x="0" y="11"/>
                    <a:pt x="0" y="1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0" name="Freeform 1">
              <a:extLst>
                <a:ext uri="{FF2B5EF4-FFF2-40B4-BE49-F238E27FC236}">
                  <a16:creationId xmlns:a16="http://schemas.microsoft.com/office/drawing/2014/main" id="{D8B12017-03A6-4C5B-AD31-7FD7DB36D22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1" y="2317"/>
              <a:ext cx="12" cy="12"/>
            </a:xfrm>
            <a:custGeom>
              <a:avLst/>
              <a:gdLst>
                <a:gd name="T0" fmla="*/ 58 w 58"/>
                <a:gd name="T1" fmla="*/ 0 h 60"/>
                <a:gd name="T2" fmla="*/ 28 w 58"/>
                <a:gd name="T3" fmla="*/ 44 h 60"/>
                <a:gd name="T4" fmla="*/ 58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58" y="0"/>
                  </a:moveTo>
                  <a:cubicBezTo>
                    <a:pt x="58" y="0"/>
                    <a:pt x="50" y="60"/>
                    <a:pt x="28" y="44"/>
                  </a:cubicBezTo>
                  <a:cubicBezTo>
                    <a:pt x="0" y="23"/>
                    <a:pt x="58" y="0"/>
                    <a:pt x="58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1" name="Freeform 1">
              <a:extLst>
                <a:ext uri="{FF2B5EF4-FFF2-40B4-BE49-F238E27FC236}">
                  <a16:creationId xmlns:a16="http://schemas.microsoft.com/office/drawing/2014/main" id="{9EC130DB-A45B-4C0F-9715-096201C1CEA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2" y="2309"/>
              <a:ext cx="11" cy="12"/>
            </a:xfrm>
            <a:custGeom>
              <a:avLst/>
              <a:gdLst>
                <a:gd name="T0" fmla="*/ 55 w 55"/>
                <a:gd name="T1" fmla="*/ 39 h 61"/>
                <a:gd name="T2" fmla="*/ 3 w 55"/>
                <a:gd name="T3" fmla="*/ 35 h 61"/>
                <a:gd name="T4" fmla="*/ 55 w 55"/>
                <a:gd name="T5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61">
                  <a:moveTo>
                    <a:pt x="55" y="39"/>
                  </a:moveTo>
                  <a:cubicBezTo>
                    <a:pt x="55" y="39"/>
                    <a:pt x="0" y="61"/>
                    <a:pt x="3" y="35"/>
                  </a:cubicBezTo>
                  <a:cubicBezTo>
                    <a:pt x="7" y="0"/>
                    <a:pt x="55" y="39"/>
                    <a:pt x="55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2" name="Freeform 1">
              <a:extLst>
                <a:ext uri="{FF2B5EF4-FFF2-40B4-BE49-F238E27FC236}">
                  <a16:creationId xmlns:a16="http://schemas.microsoft.com/office/drawing/2014/main" id="{F8797F2C-EDB8-4101-8CAA-EF23E3BB32B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3" y="2305"/>
              <a:ext cx="11" cy="12"/>
            </a:xfrm>
            <a:custGeom>
              <a:avLst/>
              <a:gdLst>
                <a:gd name="T0" fmla="*/ 47 w 56"/>
                <a:gd name="T1" fmla="*/ 61 h 61"/>
                <a:gd name="T2" fmla="*/ 24 w 56"/>
                <a:gd name="T3" fmla="*/ 14 h 61"/>
                <a:gd name="T4" fmla="*/ 47 w 56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1">
                  <a:moveTo>
                    <a:pt x="47" y="61"/>
                  </a:moveTo>
                  <a:cubicBezTo>
                    <a:pt x="47" y="61"/>
                    <a:pt x="0" y="24"/>
                    <a:pt x="24" y="14"/>
                  </a:cubicBezTo>
                  <a:cubicBezTo>
                    <a:pt x="56" y="0"/>
                    <a:pt x="47" y="61"/>
                    <a:pt x="47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3" name="Freeform 1">
              <a:extLst>
                <a:ext uri="{FF2B5EF4-FFF2-40B4-BE49-F238E27FC236}">
                  <a16:creationId xmlns:a16="http://schemas.microsoft.com/office/drawing/2014/main" id="{AD7E3A47-5CCB-462C-88EF-D644BC2433C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6" y="2287"/>
              <a:ext cx="14" cy="14"/>
            </a:xfrm>
            <a:custGeom>
              <a:avLst/>
              <a:gdLst>
                <a:gd name="T0" fmla="*/ 73 w 73"/>
                <a:gd name="T1" fmla="*/ 63 h 69"/>
                <a:gd name="T2" fmla="*/ 13 w 73"/>
                <a:gd name="T3" fmla="*/ 39 h 69"/>
                <a:gd name="T4" fmla="*/ 73 w 73"/>
                <a:gd name="T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69">
                  <a:moveTo>
                    <a:pt x="73" y="63"/>
                  </a:moveTo>
                  <a:cubicBezTo>
                    <a:pt x="73" y="63"/>
                    <a:pt x="0" y="69"/>
                    <a:pt x="13" y="39"/>
                  </a:cubicBezTo>
                  <a:cubicBezTo>
                    <a:pt x="30" y="0"/>
                    <a:pt x="73" y="63"/>
                    <a:pt x="73" y="6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4" name="Freeform 1">
              <a:extLst>
                <a:ext uri="{FF2B5EF4-FFF2-40B4-BE49-F238E27FC236}">
                  <a16:creationId xmlns:a16="http://schemas.microsoft.com/office/drawing/2014/main" id="{7E5BA220-FD81-481A-B120-7BFFD37A446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2" y="2286"/>
              <a:ext cx="15" cy="13"/>
            </a:xfrm>
            <a:custGeom>
              <a:avLst/>
              <a:gdLst>
                <a:gd name="T0" fmla="*/ 41 w 74"/>
                <a:gd name="T1" fmla="*/ 68 h 68"/>
                <a:gd name="T2" fmla="*/ 32 w 74"/>
                <a:gd name="T3" fmla="*/ 5 h 68"/>
                <a:gd name="T4" fmla="*/ 41 w 7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1" y="68"/>
                  </a:moveTo>
                  <a:cubicBezTo>
                    <a:pt x="41" y="68"/>
                    <a:pt x="0" y="9"/>
                    <a:pt x="32" y="5"/>
                  </a:cubicBezTo>
                  <a:cubicBezTo>
                    <a:pt x="74" y="0"/>
                    <a:pt x="41" y="68"/>
                    <a:pt x="41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5" name="Freeform 1">
              <a:extLst>
                <a:ext uri="{FF2B5EF4-FFF2-40B4-BE49-F238E27FC236}">
                  <a16:creationId xmlns:a16="http://schemas.microsoft.com/office/drawing/2014/main" id="{C0D5E7BF-034D-44B4-B8F2-21AD9D327B0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286"/>
              <a:ext cx="15" cy="13"/>
            </a:xfrm>
            <a:custGeom>
              <a:avLst/>
              <a:gdLst>
                <a:gd name="T0" fmla="*/ 0 w 75"/>
                <a:gd name="T1" fmla="*/ 66 h 66"/>
                <a:gd name="T2" fmla="*/ 50 w 75"/>
                <a:gd name="T3" fmla="*/ 26 h 66"/>
                <a:gd name="T4" fmla="*/ 0 w 7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6">
                  <a:moveTo>
                    <a:pt x="0" y="66"/>
                  </a:moveTo>
                  <a:cubicBezTo>
                    <a:pt x="0" y="66"/>
                    <a:pt x="31" y="0"/>
                    <a:pt x="50" y="26"/>
                  </a:cubicBezTo>
                  <a:cubicBezTo>
                    <a:pt x="75" y="60"/>
                    <a:pt x="0" y="66"/>
                    <a:pt x="0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6" name="Freeform 1">
              <a:extLst>
                <a:ext uri="{FF2B5EF4-FFF2-40B4-BE49-F238E27FC236}">
                  <a16:creationId xmlns:a16="http://schemas.microsoft.com/office/drawing/2014/main" id="{43CCB096-5EE6-442A-A180-45B353F2820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32" y="2307"/>
              <a:ext cx="14" cy="13"/>
            </a:xfrm>
            <a:custGeom>
              <a:avLst/>
              <a:gdLst>
                <a:gd name="T0" fmla="*/ 72 w 72"/>
                <a:gd name="T1" fmla="*/ 62 h 68"/>
                <a:gd name="T2" fmla="*/ 13 w 72"/>
                <a:gd name="T3" fmla="*/ 39 h 68"/>
                <a:gd name="T4" fmla="*/ 72 w 72"/>
                <a:gd name="T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8">
                  <a:moveTo>
                    <a:pt x="72" y="62"/>
                  </a:moveTo>
                  <a:cubicBezTo>
                    <a:pt x="72" y="62"/>
                    <a:pt x="0" y="68"/>
                    <a:pt x="13" y="39"/>
                  </a:cubicBezTo>
                  <a:cubicBezTo>
                    <a:pt x="30" y="0"/>
                    <a:pt x="72" y="62"/>
                    <a:pt x="72" y="6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7" name="Freeform 1">
              <a:extLst>
                <a:ext uri="{FF2B5EF4-FFF2-40B4-BE49-F238E27FC236}">
                  <a16:creationId xmlns:a16="http://schemas.microsoft.com/office/drawing/2014/main" id="{BC5FD502-A19F-4F07-9425-D18AA74E590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38" y="2306"/>
              <a:ext cx="14" cy="13"/>
            </a:xfrm>
            <a:custGeom>
              <a:avLst/>
              <a:gdLst>
                <a:gd name="T0" fmla="*/ 42 w 74"/>
                <a:gd name="T1" fmla="*/ 68 h 68"/>
                <a:gd name="T2" fmla="*/ 32 w 74"/>
                <a:gd name="T3" fmla="*/ 4 h 68"/>
                <a:gd name="T4" fmla="*/ 42 w 7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2" y="68"/>
                  </a:moveTo>
                  <a:cubicBezTo>
                    <a:pt x="42" y="68"/>
                    <a:pt x="0" y="8"/>
                    <a:pt x="32" y="4"/>
                  </a:cubicBezTo>
                  <a:cubicBezTo>
                    <a:pt x="74" y="0"/>
                    <a:pt x="42" y="68"/>
                    <a:pt x="42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8" name="Freeform 1">
              <a:extLst>
                <a:ext uri="{FF2B5EF4-FFF2-40B4-BE49-F238E27FC236}">
                  <a16:creationId xmlns:a16="http://schemas.microsoft.com/office/drawing/2014/main" id="{C492AE2D-16C9-427E-A0FF-0DFE11E4BA1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6" y="2306"/>
              <a:ext cx="15" cy="13"/>
            </a:xfrm>
            <a:custGeom>
              <a:avLst/>
              <a:gdLst>
                <a:gd name="T0" fmla="*/ 0 w 75"/>
                <a:gd name="T1" fmla="*/ 65 h 65"/>
                <a:gd name="T2" fmla="*/ 50 w 75"/>
                <a:gd name="T3" fmla="*/ 26 h 65"/>
                <a:gd name="T4" fmla="*/ 0 w 75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5">
                  <a:moveTo>
                    <a:pt x="0" y="65"/>
                  </a:moveTo>
                  <a:cubicBezTo>
                    <a:pt x="0" y="65"/>
                    <a:pt x="31" y="0"/>
                    <a:pt x="50" y="26"/>
                  </a:cubicBezTo>
                  <a:cubicBezTo>
                    <a:pt x="75" y="60"/>
                    <a:pt x="0" y="65"/>
                    <a:pt x="0" y="65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9" name="Freeform 1">
              <a:extLst>
                <a:ext uri="{FF2B5EF4-FFF2-40B4-BE49-F238E27FC236}">
                  <a16:creationId xmlns:a16="http://schemas.microsoft.com/office/drawing/2014/main" id="{F00B1572-E8CA-41C8-9A9C-A045694A42F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2" y="2287"/>
              <a:ext cx="12" cy="12"/>
            </a:xfrm>
            <a:custGeom>
              <a:avLst/>
              <a:gdLst>
                <a:gd name="T0" fmla="*/ 58 w 58"/>
                <a:gd name="T1" fmla="*/ 60 h 60"/>
                <a:gd name="T2" fmla="*/ 17 w 58"/>
                <a:gd name="T3" fmla="*/ 27 h 60"/>
                <a:gd name="T4" fmla="*/ 58 w 5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58" y="60"/>
                  </a:moveTo>
                  <a:cubicBezTo>
                    <a:pt x="58" y="60"/>
                    <a:pt x="0" y="47"/>
                    <a:pt x="17" y="27"/>
                  </a:cubicBezTo>
                  <a:cubicBezTo>
                    <a:pt x="40" y="0"/>
                    <a:pt x="58" y="60"/>
                    <a:pt x="58" y="6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0" name="Freeform 1">
              <a:extLst>
                <a:ext uri="{FF2B5EF4-FFF2-40B4-BE49-F238E27FC236}">
                  <a16:creationId xmlns:a16="http://schemas.microsoft.com/office/drawing/2014/main" id="{B27E87DF-2F61-42E0-BB9A-EFD89FB266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0" y="2288"/>
              <a:ext cx="12" cy="11"/>
            </a:xfrm>
            <a:custGeom>
              <a:avLst/>
              <a:gdLst>
                <a:gd name="T0" fmla="*/ 17 w 60"/>
                <a:gd name="T1" fmla="*/ 57 h 57"/>
                <a:gd name="T2" fmla="*/ 26 w 60"/>
                <a:gd name="T3" fmla="*/ 5 h 57"/>
                <a:gd name="T4" fmla="*/ 17 w 60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7">
                  <a:moveTo>
                    <a:pt x="17" y="57"/>
                  </a:moveTo>
                  <a:cubicBezTo>
                    <a:pt x="17" y="57"/>
                    <a:pt x="0" y="0"/>
                    <a:pt x="26" y="5"/>
                  </a:cubicBezTo>
                  <a:cubicBezTo>
                    <a:pt x="60" y="12"/>
                    <a:pt x="17" y="57"/>
                    <a:pt x="17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31" name="Group 2">
            <a:extLst>
              <a:ext uri="{FF2B5EF4-FFF2-40B4-BE49-F238E27FC236}">
                <a16:creationId xmlns:a16="http://schemas.microsoft.com/office/drawing/2014/main" id="{C1B69327-51E4-4FBD-BA47-A7CDBB75084F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6959600" y="2486025"/>
            <a:ext cx="2141538" cy="2654300"/>
            <a:chOff x="4384" y="1566"/>
            <a:chExt cx="1349" cy="1672"/>
          </a:xfrm>
        </p:grpSpPr>
        <p:sp>
          <p:nvSpPr>
            <p:cNvPr id="232" name="Freeform 2">
              <a:extLst>
                <a:ext uri="{FF2B5EF4-FFF2-40B4-BE49-F238E27FC236}">
                  <a16:creationId xmlns:a16="http://schemas.microsoft.com/office/drawing/2014/main" id="{82B7E705-511F-4FD6-9DD2-E72774277F9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4" y="2291"/>
              <a:ext cx="12" cy="11"/>
            </a:xfrm>
            <a:custGeom>
              <a:avLst/>
              <a:gdLst>
                <a:gd name="T0" fmla="*/ 0 w 60"/>
                <a:gd name="T1" fmla="*/ 43 h 58"/>
                <a:gd name="T2" fmla="*/ 49 w 60"/>
                <a:gd name="T3" fmla="*/ 25 h 58"/>
                <a:gd name="T4" fmla="*/ 0 w 60"/>
                <a:gd name="T5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0" y="43"/>
                  </a:moveTo>
                  <a:cubicBezTo>
                    <a:pt x="0" y="43"/>
                    <a:pt x="41" y="0"/>
                    <a:pt x="49" y="25"/>
                  </a:cubicBezTo>
                  <a:cubicBezTo>
                    <a:pt x="60" y="58"/>
                    <a:pt x="0" y="43"/>
                    <a:pt x="0" y="4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3" name="Freeform 2">
              <a:extLst>
                <a:ext uri="{FF2B5EF4-FFF2-40B4-BE49-F238E27FC236}">
                  <a16:creationId xmlns:a16="http://schemas.microsoft.com/office/drawing/2014/main" id="{0BC3788A-AE43-4BE3-8A75-C640F6E2114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4" y="2299"/>
              <a:ext cx="11" cy="12"/>
            </a:xfrm>
            <a:custGeom>
              <a:avLst/>
              <a:gdLst>
                <a:gd name="T0" fmla="*/ 0 w 58"/>
                <a:gd name="T1" fmla="*/ 0 h 60"/>
                <a:gd name="T2" fmla="*/ 41 w 58"/>
                <a:gd name="T3" fmla="*/ 33 h 60"/>
                <a:gd name="T4" fmla="*/ 0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cubicBezTo>
                    <a:pt x="0" y="0"/>
                    <a:pt x="58" y="13"/>
                    <a:pt x="41" y="33"/>
                  </a:cubicBezTo>
                  <a:cubicBezTo>
                    <a:pt x="18" y="60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4" name="Freeform 2">
              <a:extLst>
                <a:ext uri="{FF2B5EF4-FFF2-40B4-BE49-F238E27FC236}">
                  <a16:creationId xmlns:a16="http://schemas.microsoft.com/office/drawing/2014/main" id="{C4432434-6B24-4F01-A83A-0D85FB0742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0" y="2294"/>
              <a:ext cx="11" cy="12"/>
            </a:xfrm>
            <a:custGeom>
              <a:avLst/>
              <a:gdLst>
                <a:gd name="T0" fmla="*/ 56 w 56"/>
                <a:gd name="T1" fmla="*/ 42 h 61"/>
                <a:gd name="T2" fmla="*/ 4 w 56"/>
                <a:gd name="T3" fmla="*/ 35 h 61"/>
                <a:gd name="T4" fmla="*/ 56 w 56"/>
                <a:gd name="T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1">
                  <a:moveTo>
                    <a:pt x="56" y="42"/>
                  </a:moveTo>
                  <a:cubicBezTo>
                    <a:pt x="56" y="42"/>
                    <a:pt x="0" y="61"/>
                    <a:pt x="4" y="35"/>
                  </a:cubicBezTo>
                  <a:cubicBezTo>
                    <a:pt x="10" y="0"/>
                    <a:pt x="56" y="42"/>
                    <a:pt x="56" y="4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5" name="Freeform 2">
              <a:extLst>
                <a:ext uri="{FF2B5EF4-FFF2-40B4-BE49-F238E27FC236}">
                  <a16:creationId xmlns:a16="http://schemas.microsoft.com/office/drawing/2014/main" id="{B767A41E-791B-4278-B8ED-6E1B42CC773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2" y="2290"/>
              <a:ext cx="11" cy="12"/>
            </a:xfrm>
            <a:custGeom>
              <a:avLst/>
              <a:gdLst>
                <a:gd name="T0" fmla="*/ 45 w 57"/>
                <a:gd name="T1" fmla="*/ 61 h 61"/>
                <a:gd name="T2" fmla="*/ 25 w 57"/>
                <a:gd name="T3" fmla="*/ 12 h 61"/>
                <a:gd name="T4" fmla="*/ 45 w 57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45" y="61"/>
                  </a:moveTo>
                  <a:cubicBezTo>
                    <a:pt x="45" y="61"/>
                    <a:pt x="0" y="22"/>
                    <a:pt x="25" y="12"/>
                  </a:cubicBezTo>
                  <a:cubicBezTo>
                    <a:pt x="57" y="0"/>
                    <a:pt x="45" y="61"/>
                    <a:pt x="45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6" name="Freeform 2">
              <a:extLst>
                <a:ext uri="{FF2B5EF4-FFF2-40B4-BE49-F238E27FC236}">
                  <a16:creationId xmlns:a16="http://schemas.microsoft.com/office/drawing/2014/main" id="{94BA73DF-895A-4916-9A89-E8A35E56E06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51" y="2290"/>
              <a:ext cx="12" cy="12"/>
            </a:xfrm>
            <a:custGeom>
              <a:avLst/>
              <a:gdLst>
                <a:gd name="T0" fmla="*/ 0 w 59"/>
                <a:gd name="T1" fmla="*/ 59 h 59"/>
                <a:gd name="T2" fmla="*/ 32 w 59"/>
                <a:gd name="T3" fmla="*/ 17 h 59"/>
                <a:gd name="T4" fmla="*/ 0 w 59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9">
                  <a:moveTo>
                    <a:pt x="0" y="59"/>
                  </a:moveTo>
                  <a:cubicBezTo>
                    <a:pt x="0" y="59"/>
                    <a:pt x="12" y="0"/>
                    <a:pt x="32" y="17"/>
                  </a:cubicBezTo>
                  <a:cubicBezTo>
                    <a:pt x="59" y="39"/>
                    <a:pt x="0" y="59"/>
                    <a:pt x="0" y="5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7" name="Freeform 2">
              <a:extLst>
                <a:ext uri="{FF2B5EF4-FFF2-40B4-BE49-F238E27FC236}">
                  <a16:creationId xmlns:a16="http://schemas.microsoft.com/office/drawing/2014/main" id="{01F71A4F-0105-48D6-A98D-53BB06E83B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51" y="2298"/>
              <a:ext cx="11" cy="12"/>
            </a:xfrm>
            <a:custGeom>
              <a:avLst/>
              <a:gdLst>
                <a:gd name="T0" fmla="*/ 0 w 57"/>
                <a:gd name="T1" fmla="*/ 19 h 60"/>
                <a:gd name="T2" fmla="*/ 52 w 57"/>
                <a:gd name="T3" fmla="*/ 26 h 60"/>
                <a:gd name="T4" fmla="*/ 0 w 57"/>
                <a:gd name="T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0">
                  <a:moveTo>
                    <a:pt x="0" y="19"/>
                  </a:moveTo>
                  <a:cubicBezTo>
                    <a:pt x="0" y="19"/>
                    <a:pt x="57" y="0"/>
                    <a:pt x="52" y="26"/>
                  </a:cubicBezTo>
                  <a:cubicBezTo>
                    <a:pt x="47" y="60"/>
                    <a:pt x="0" y="19"/>
                    <a:pt x="0" y="1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8" name="Freeform 2">
              <a:extLst>
                <a:ext uri="{FF2B5EF4-FFF2-40B4-BE49-F238E27FC236}">
                  <a16:creationId xmlns:a16="http://schemas.microsoft.com/office/drawing/2014/main" id="{5389EC91-136E-4F64-9DC3-2E3A72201A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49" y="2323"/>
              <a:ext cx="384" cy="152"/>
            </a:xfrm>
            <a:custGeom>
              <a:avLst/>
              <a:gdLst>
                <a:gd name="T0" fmla="*/ 1783 w 1921"/>
                <a:gd name="T1" fmla="*/ 763 h 763"/>
                <a:gd name="T2" fmla="*/ 1749 w 1921"/>
                <a:gd name="T3" fmla="*/ 715 h 763"/>
                <a:gd name="T4" fmla="*/ 1846 w 1921"/>
                <a:gd name="T5" fmla="*/ 568 h 763"/>
                <a:gd name="T6" fmla="*/ 1744 w 1921"/>
                <a:gd name="T7" fmla="*/ 300 h 763"/>
                <a:gd name="T8" fmla="*/ 1736 w 1921"/>
                <a:gd name="T9" fmla="*/ 292 h 763"/>
                <a:gd name="T10" fmla="*/ 1736 w 1921"/>
                <a:gd name="T11" fmla="*/ 59 h 763"/>
                <a:gd name="T12" fmla="*/ 228 w 1921"/>
                <a:gd name="T13" fmla="*/ 59 h 763"/>
                <a:gd name="T14" fmla="*/ 229 w 1921"/>
                <a:gd name="T15" fmla="*/ 291 h 763"/>
                <a:gd name="T16" fmla="*/ 222 w 1921"/>
                <a:gd name="T17" fmla="*/ 299 h 763"/>
                <a:gd name="T18" fmla="*/ 147 w 1921"/>
                <a:gd name="T19" fmla="*/ 451 h 763"/>
                <a:gd name="T20" fmla="*/ 221 w 1921"/>
                <a:gd name="T21" fmla="*/ 716 h 763"/>
                <a:gd name="T22" fmla="*/ 182 w 1921"/>
                <a:gd name="T23" fmla="*/ 761 h 763"/>
                <a:gd name="T24" fmla="*/ 170 w 1921"/>
                <a:gd name="T25" fmla="*/ 271 h 763"/>
                <a:gd name="T26" fmla="*/ 168 w 1921"/>
                <a:gd name="T27" fmla="*/ 0 h 763"/>
                <a:gd name="T28" fmla="*/ 1795 w 1921"/>
                <a:gd name="T29" fmla="*/ 0 h 763"/>
                <a:gd name="T30" fmla="*/ 1795 w 1921"/>
                <a:gd name="T31" fmla="*/ 270 h 763"/>
                <a:gd name="T32" fmla="*/ 1905 w 1921"/>
                <a:gd name="T33" fmla="*/ 575 h 763"/>
                <a:gd name="T34" fmla="*/ 1783 w 1921"/>
                <a:gd name="T3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1" h="763">
                  <a:moveTo>
                    <a:pt x="1783" y="763"/>
                  </a:moveTo>
                  <a:cubicBezTo>
                    <a:pt x="1749" y="715"/>
                    <a:pt x="1749" y="715"/>
                    <a:pt x="1749" y="715"/>
                  </a:cubicBezTo>
                  <a:cubicBezTo>
                    <a:pt x="1806" y="675"/>
                    <a:pt x="1839" y="626"/>
                    <a:pt x="1846" y="568"/>
                  </a:cubicBezTo>
                  <a:cubicBezTo>
                    <a:pt x="1862" y="437"/>
                    <a:pt x="1745" y="302"/>
                    <a:pt x="1744" y="300"/>
                  </a:cubicBezTo>
                  <a:cubicBezTo>
                    <a:pt x="1736" y="292"/>
                    <a:pt x="1736" y="292"/>
                    <a:pt x="1736" y="292"/>
                  </a:cubicBezTo>
                  <a:cubicBezTo>
                    <a:pt x="1736" y="59"/>
                    <a:pt x="1736" y="59"/>
                    <a:pt x="1736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2" y="299"/>
                    <a:pt x="222" y="299"/>
                    <a:pt x="222" y="299"/>
                  </a:cubicBezTo>
                  <a:cubicBezTo>
                    <a:pt x="222" y="300"/>
                    <a:pt x="172" y="365"/>
                    <a:pt x="147" y="451"/>
                  </a:cubicBezTo>
                  <a:cubicBezTo>
                    <a:pt x="116" y="559"/>
                    <a:pt x="141" y="649"/>
                    <a:pt x="221" y="716"/>
                  </a:cubicBezTo>
                  <a:cubicBezTo>
                    <a:pt x="182" y="761"/>
                    <a:pt x="182" y="761"/>
                    <a:pt x="182" y="761"/>
                  </a:cubicBezTo>
                  <a:cubicBezTo>
                    <a:pt x="0" y="605"/>
                    <a:pt x="91" y="377"/>
                    <a:pt x="170" y="27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95" y="0"/>
                    <a:pt x="1795" y="0"/>
                    <a:pt x="1795" y="0"/>
                  </a:cubicBezTo>
                  <a:cubicBezTo>
                    <a:pt x="1795" y="270"/>
                    <a:pt x="1795" y="270"/>
                    <a:pt x="1795" y="270"/>
                  </a:cubicBezTo>
                  <a:cubicBezTo>
                    <a:pt x="1824" y="305"/>
                    <a:pt x="1921" y="438"/>
                    <a:pt x="1905" y="575"/>
                  </a:cubicBezTo>
                  <a:cubicBezTo>
                    <a:pt x="1895" y="650"/>
                    <a:pt x="1854" y="713"/>
                    <a:pt x="1783" y="763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9" name="Rectangle 2">
              <a:extLst>
                <a:ext uri="{FF2B5EF4-FFF2-40B4-BE49-F238E27FC236}">
                  <a16:creationId xmlns:a16="http://schemas.microsoft.com/office/drawing/2014/main" id="{D46B7D7F-5E9B-4466-9383-E88298779D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40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0" name="Rectangle 2">
              <a:extLst>
                <a:ext uri="{FF2B5EF4-FFF2-40B4-BE49-F238E27FC236}">
                  <a16:creationId xmlns:a16="http://schemas.microsoft.com/office/drawing/2014/main" id="{E1D1BE18-D08D-43DB-A982-A77F33ABF28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592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1" name="Rectangle 2">
              <a:extLst>
                <a:ext uri="{FF2B5EF4-FFF2-40B4-BE49-F238E27FC236}">
                  <a16:creationId xmlns:a16="http://schemas.microsoft.com/office/drawing/2014/main" id="{C4432A34-7146-4A5F-A98B-A932A4F0F39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644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2" name="Rectangle 2">
              <a:extLst>
                <a:ext uri="{FF2B5EF4-FFF2-40B4-BE49-F238E27FC236}">
                  <a16:creationId xmlns:a16="http://schemas.microsoft.com/office/drawing/2014/main" id="{029757F9-2707-49B0-8102-67C53DE2C8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87" y="2329"/>
              <a:ext cx="11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3" name="Rectangle 2">
              <a:extLst>
                <a:ext uri="{FF2B5EF4-FFF2-40B4-BE49-F238E27FC236}">
                  <a16:creationId xmlns:a16="http://schemas.microsoft.com/office/drawing/2014/main" id="{559BDEA3-ECCF-4415-ADAD-7B169908CE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435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4" name="Freeform 2">
              <a:extLst>
                <a:ext uri="{FF2B5EF4-FFF2-40B4-BE49-F238E27FC236}">
                  <a16:creationId xmlns:a16="http://schemas.microsoft.com/office/drawing/2014/main" id="{304B3B37-C9CF-44C1-8022-ABEAE53E17F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667" y="2323"/>
              <a:ext cx="38" cy="148"/>
            </a:xfrm>
            <a:custGeom>
              <a:avLst/>
              <a:gdLst>
                <a:gd name="T0" fmla="*/ 11 w 38"/>
                <a:gd name="T1" fmla="*/ 148 h 148"/>
                <a:gd name="T2" fmla="*/ 0 w 38"/>
                <a:gd name="T3" fmla="*/ 148 h 148"/>
                <a:gd name="T4" fmla="*/ 0 w 38"/>
                <a:gd name="T5" fmla="*/ 17 h 148"/>
                <a:gd name="T6" fmla="*/ 33 w 38"/>
                <a:gd name="T7" fmla="*/ 0 h 148"/>
                <a:gd name="T8" fmla="*/ 38 w 38"/>
                <a:gd name="T9" fmla="*/ 11 h 148"/>
                <a:gd name="T10" fmla="*/ 11 w 38"/>
                <a:gd name="T11" fmla="*/ 25 h 148"/>
                <a:gd name="T12" fmla="*/ 11 w 38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8">
                  <a:moveTo>
                    <a:pt x="11" y="148"/>
                  </a:moveTo>
                  <a:lnTo>
                    <a:pt x="0" y="148"/>
                  </a:lnTo>
                  <a:lnTo>
                    <a:pt x="0" y="17"/>
                  </a:lnTo>
                  <a:lnTo>
                    <a:pt x="33" y="0"/>
                  </a:lnTo>
                  <a:lnTo>
                    <a:pt x="38" y="11"/>
                  </a:lnTo>
                  <a:lnTo>
                    <a:pt x="11" y="25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5" name="Freeform 2">
              <a:extLst>
                <a:ext uri="{FF2B5EF4-FFF2-40B4-BE49-F238E27FC236}">
                  <a16:creationId xmlns:a16="http://schemas.microsoft.com/office/drawing/2014/main" id="{FBBD6773-1924-4961-9E89-D78C0602E9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86" y="2323"/>
              <a:ext cx="39" cy="148"/>
            </a:xfrm>
            <a:custGeom>
              <a:avLst/>
              <a:gdLst>
                <a:gd name="T0" fmla="*/ 39 w 39"/>
                <a:gd name="T1" fmla="*/ 148 h 148"/>
                <a:gd name="T2" fmla="*/ 27 w 39"/>
                <a:gd name="T3" fmla="*/ 148 h 148"/>
                <a:gd name="T4" fmla="*/ 27 w 39"/>
                <a:gd name="T5" fmla="*/ 25 h 148"/>
                <a:gd name="T6" fmla="*/ 0 w 39"/>
                <a:gd name="T7" fmla="*/ 11 h 148"/>
                <a:gd name="T8" fmla="*/ 5 w 39"/>
                <a:gd name="T9" fmla="*/ 0 h 148"/>
                <a:gd name="T10" fmla="*/ 39 w 39"/>
                <a:gd name="T11" fmla="*/ 17 h 148"/>
                <a:gd name="T12" fmla="*/ 39 w 39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48">
                  <a:moveTo>
                    <a:pt x="39" y="148"/>
                  </a:moveTo>
                  <a:lnTo>
                    <a:pt x="27" y="148"/>
                  </a:lnTo>
                  <a:lnTo>
                    <a:pt x="27" y="2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39" y="17"/>
                  </a:lnTo>
                  <a:lnTo>
                    <a:pt x="39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6" name="Freeform 2">
              <a:extLst>
                <a:ext uri="{FF2B5EF4-FFF2-40B4-BE49-F238E27FC236}">
                  <a16:creationId xmlns:a16="http://schemas.microsoft.com/office/drawing/2014/main" id="{C3E5AB6F-5213-4468-B1B4-59D902408D1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682" y="2336"/>
              <a:ext cx="33" cy="137"/>
            </a:xfrm>
            <a:custGeom>
              <a:avLst/>
              <a:gdLst>
                <a:gd name="T0" fmla="*/ 56 w 167"/>
                <a:gd name="T1" fmla="*/ 684 h 684"/>
                <a:gd name="T2" fmla="*/ 2 w 167"/>
                <a:gd name="T3" fmla="*/ 660 h 684"/>
                <a:gd name="T4" fmla="*/ 4 w 167"/>
                <a:gd name="T5" fmla="*/ 229 h 684"/>
                <a:gd name="T6" fmla="*/ 0 w 167"/>
                <a:gd name="T7" fmla="*/ 222 h 684"/>
                <a:gd name="T8" fmla="*/ 0 w 167"/>
                <a:gd name="T9" fmla="*/ 214 h 684"/>
                <a:gd name="T10" fmla="*/ 0 w 167"/>
                <a:gd name="T11" fmla="*/ 0 h 684"/>
                <a:gd name="T12" fmla="*/ 59 w 167"/>
                <a:gd name="T13" fmla="*/ 0 h 684"/>
                <a:gd name="T14" fmla="*/ 59 w 167"/>
                <a:gd name="T15" fmla="*/ 207 h 684"/>
                <a:gd name="T16" fmla="*/ 56 w 167"/>
                <a:gd name="T1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84">
                  <a:moveTo>
                    <a:pt x="56" y="684"/>
                  </a:moveTo>
                  <a:cubicBezTo>
                    <a:pt x="2" y="660"/>
                    <a:pt x="2" y="660"/>
                    <a:pt x="2" y="660"/>
                  </a:cubicBezTo>
                  <a:cubicBezTo>
                    <a:pt x="111" y="423"/>
                    <a:pt x="8" y="236"/>
                    <a:pt x="4" y="22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79" y="247"/>
                    <a:pt x="167" y="443"/>
                    <a:pt x="56" y="684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7" name="Freeform 2">
              <a:extLst>
                <a:ext uri="{FF2B5EF4-FFF2-40B4-BE49-F238E27FC236}">
                  <a16:creationId xmlns:a16="http://schemas.microsoft.com/office/drawing/2014/main" id="{A12E9119-E82A-4D70-826C-4E76BEA2D3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76" y="2336"/>
              <a:ext cx="34" cy="137"/>
            </a:xfrm>
            <a:custGeom>
              <a:avLst/>
              <a:gdLst>
                <a:gd name="T0" fmla="*/ 111 w 167"/>
                <a:gd name="T1" fmla="*/ 684 h 684"/>
                <a:gd name="T2" fmla="*/ 108 w 167"/>
                <a:gd name="T3" fmla="*/ 207 h 684"/>
                <a:gd name="T4" fmla="*/ 108 w 167"/>
                <a:gd name="T5" fmla="*/ 0 h 684"/>
                <a:gd name="T6" fmla="*/ 167 w 167"/>
                <a:gd name="T7" fmla="*/ 0 h 684"/>
                <a:gd name="T8" fmla="*/ 167 w 167"/>
                <a:gd name="T9" fmla="*/ 222 h 684"/>
                <a:gd name="T10" fmla="*/ 163 w 167"/>
                <a:gd name="T11" fmla="*/ 229 h 684"/>
                <a:gd name="T12" fmla="*/ 164 w 167"/>
                <a:gd name="T13" fmla="*/ 660 h 684"/>
                <a:gd name="T14" fmla="*/ 111 w 167"/>
                <a:gd name="T1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684">
                  <a:moveTo>
                    <a:pt x="111" y="684"/>
                  </a:moveTo>
                  <a:cubicBezTo>
                    <a:pt x="0" y="443"/>
                    <a:pt x="88" y="247"/>
                    <a:pt x="108" y="20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59" y="236"/>
                    <a:pt x="56" y="423"/>
                    <a:pt x="164" y="660"/>
                  </a:cubicBezTo>
                  <a:lnTo>
                    <a:pt x="111" y="684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8" name="Rectangle 2">
              <a:extLst>
                <a:ext uri="{FF2B5EF4-FFF2-40B4-BE49-F238E27FC236}">
                  <a16:creationId xmlns:a16="http://schemas.microsoft.com/office/drawing/2014/main" id="{3A95F035-ACD1-4C13-9D75-B7824D2A917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389" y="2471"/>
              <a:ext cx="313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9" name="Freeform 2">
              <a:extLst>
                <a:ext uri="{FF2B5EF4-FFF2-40B4-BE49-F238E27FC236}">
                  <a16:creationId xmlns:a16="http://schemas.microsoft.com/office/drawing/2014/main" id="{8907DF10-D32A-4FC0-8210-05E27B3E42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9" y="2319"/>
              <a:ext cx="129" cy="34"/>
            </a:xfrm>
            <a:custGeom>
              <a:avLst/>
              <a:gdLst>
                <a:gd name="T0" fmla="*/ 122 w 129"/>
                <a:gd name="T1" fmla="*/ 34 h 34"/>
                <a:gd name="T2" fmla="*/ 7 w 129"/>
                <a:gd name="T3" fmla="*/ 34 h 34"/>
                <a:gd name="T4" fmla="*/ 0 w 129"/>
                <a:gd name="T5" fmla="*/ 0 h 34"/>
                <a:gd name="T6" fmla="*/ 129 w 129"/>
                <a:gd name="T7" fmla="*/ 0 h 34"/>
                <a:gd name="T8" fmla="*/ 122 w 12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4">
                  <a:moveTo>
                    <a:pt x="122" y="34"/>
                  </a:moveTo>
                  <a:lnTo>
                    <a:pt x="7" y="3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2" y="34"/>
                  </a:lnTo>
                  <a:close/>
                </a:path>
              </a:pathLst>
            </a:custGeom>
            <a:solidFill>
              <a:srgbClr val="00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0" name="Freeform 2">
              <a:extLst>
                <a:ext uri="{FF2B5EF4-FFF2-40B4-BE49-F238E27FC236}">
                  <a16:creationId xmlns:a16="http://schemas.microsoft.com/office/drawing/2014/main" id="{E5F7FDBB-FA7C-4F42-A000-27179DF80EE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7" y="2304"/>
              <a:ext cx="15" cy="13"/>
            </a:xfrm>
            <a:custGeom>
              <a:avLst/>
              <a:gdLst>
                <a:gd name="T0" fmla="*/ 46 w 74"/>
                <a:gd name="T1" fmla="*/ 0 h 67"/>
                <a:gd name="T2" fmla="*/ 42 w 74"/>
                <a:gd name="T3" fmla="*/ 64 h 67"/>
                <a:gd name="T4" fmla="*/ 46 w 7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46" y="0"/>
                  </a:moveTo>
                  <a:cubicBezTo>
                    <a:pt x="46" y="0"/>
                    <a:pt x="74" y="67"/>
                    <a:pt x="42" y="64"/>
                  </a:cubicBezTo>
                  <a:cubicBezTo>
                    <a:pt x="0" y="60"/>
                    <a:pt x="46" y="0"/>
                    <a:pt x="46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1" name="Freeform 2">
              <a:extLst>
                <a:ext uri="{FF2B5EF4-FFF2-40B4-BE49-F238E27FC236}">
                  <a16:creationId xmlns:a16="http://schemas.microsoft.com/office/drawing/2014/main" id="{23D9726D-583B-49A8-ADC0-D913663A92A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1" y="2302"/>
              <a:ext cx="15" cy="14"/>
            </a:xfrm>
            <a:custGeom>
              <a:avLst/>
              <a:gdLst>
                <a:gd name="T0" fmla="*/ 74 w 74"/>
                <a:gd name="T1" fmla="*/ 10 h 67"/>
                <a:gd name="T2" fmla="*/ 18 w 74"/>
                <a:gd name="T3" fmla="*/ 38 h 67"/>
                <a:gd name="T4" fmla="*/ 74 w 74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74" y="10"/>
                  </a:moveTo>
                  <a:cubicBezTo>
                    <a:pt x="74" y="10"/>
                    <a:pt x="31" y="67"/>
                    <a:pt x="18" y="38"/>
                  </a:cubicBezTo>
                  <a:cubicBezTo>
                    <a:pt x="0" y="0"/>
                    <a:pt x="74" y="10"/>
                    <a:pt x="74" y="1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2" name="Freeform 2">
              <a:extLst>
                <a:ext uri="{FF2B5EF4-FFF2-40B4-BE49-F238E27FC236}">
                  <a16:creationId xmlns:a16="http://schemas.microsoft.com/office/drawing/2014/main" id="{16EA8664-0600-4BA8-82B5-099F93BE304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32" y="2291"/>
              <a:ext cx="14" cy="13"/>
            </a:xfrm>
            <a:custGeom>
              <a:avLst/>
              <a:gdLst>
                <a:gd name="T0" fmla="*/ 71 w 71"/>
                <a:gd name="T1" fmla="*/ 69 h 69"/>
                <a:gd name="T2" fmla="*/ 18 w 71"/>
                <a:gd name="T3" fmla="*/ 34 h 69"/>
                <a:gd name="T4" fmla="*/ 71 w 71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69">
                  <a:moveTo>
                    <a:pt x="71" y="69"/>
                  </a:moveTo>
                  <a:cubicBezTo>
                    <a:pt x="71" y="69"/>
                    <a:pt x="0" y="60"/>
                    <a:pt x="18" y="34"/>
                  </a:cubicBezTo>
                  <a:cubicBezTo>
                    <a:pt x="42" y="0"/>
                    <a:pt x="71" y="69"/>
                    <a:pt x="71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3" name="Freeform 2">
              <a:extLst>
                <a:ext uri="{FF2B5EF4-FFF2-40B4-BE49-F238E27FC236}">
                  <a16:creationId xmlns:a16="http://schemas.microsoft.com/office/drawing/2014/main" id="{ECB5AB6C-81D1-4F9B-80D0-01F8C5754DA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0" y="2291"/>
              <a:ext cx="15" cy="13"/>
            </a:xfrm>
            <a:custGeom>
              <a:avLst/>
              <a:gdLst>
                <a:gd name="T0" fmla="*/ 28 w 74"/>
                <a:gd name="T1" fmla="*/ 66 h 66"/>
                <a:gd name="T2" fmla="*/ 32 w 74"/>
                <a:gd name="T3" fmla="*/ 3 h 66"/>
                <a:gd name="T4" fmla="*/ 28 w 74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6">
                  <a:moveTo>
                    <a:pt x="28" y="66"/>
                  </a:moveTo>
                  <a:cubicBezTo>
                    <a:pt x="28" y="66"/>
                    <a:pt x="0" y="0"/>
                    <a:pt x="32" y="3"/>
                  </a:cubicBezTo>
                  <a:cubicBezTo>
                    <a:pt x="74" y="6"/>
                    <a:pt x="28" y="66"/>
                    <a:pt x="28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4" name="Freeform 2">
              <a:extLst>
                <a:ext uri="{FF2B5EF4-FFF2-40B4-BE49-F238E27FC236}">
                  <a16:creationId xmlns:a16="http://schemas.microsoft.com/office/drawing/2014/main" id="{B363D3E2-075E-4D0F-A1BA-656463CCF55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6" y="2293"/>
              <a:ext cx="15" cy="13"/>
            </a:xfrm>
            <a:custGeom>
              <a:avLst/>
              <a:gdLst>
                <a:gd name="T0" fmla="*/ 0 w 74"/>
                <a:gd name="T1" fmla="*/ 57 h 67"/>
                <a:gd name="T2" fmla="*/ 56 w 74"/>
                <a:gd name="T3" fmla="*/ 29 h 67"/>
                <a:gd name="T4" fmla="*/ 0 w 74"/>
                <a:gd name="T5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0" y="57"/>
                  </a:moveTo>
                  <a:cubicBezTo>
                    <a:pt x="0" y="57"/>
                    <a:pt x="43" y="0"/>
                    <a:pt x="56" y="29"/>
                  </a:cubicBezTo>
                  <a:cubicBezTo>
                    <a:pt x="74" y="67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5" name="Freeform 2">
              <a:extLst>
                <a:ext uri="{FF2B5EF4-FFF2-40B4-BE49-F238E27FC236}">
                  <a16:creationId xmlns:a16="http://schemas.microsoft.com/office/drawing/2014/main" id="{00866786-9848-4818-9BC2-95313D8664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3" y="2291"/>
              <a:ext cx="13" cy="15"/>
            </a:xfrm>
            <a:custGeom>
              <a:avLst/>
              <a:gdLst>
                <a:gd name="T0" fmla="*/ 65 w 65"/>
                <a:gd name="T1" fmla="*/ 44 h 74"/>
                <a:gd name="T2" fmla="*/ 2 w 65"/>
                <a:gd name="T3" fmla="*/ 42 h 74"/>
                <a:gd name="T4" fmla="*/ 65 w 65"/>
                <a:gd name="T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65" y="44"/>
                  </a:moveTo>
                  <a:cubicBezTo>
                    <a:pt x="65" y="44"/>
                    <a:pt x="0" y="74"/>
                    <a:pt x="2" y="42"/>
                  </a:cubicBezTo>
                  <a:cubicBezTo>
                    <a:pt x="4" y="0"/>
                    <a:pt x="65" y="44"/>
                    <a:pt x="65" y="4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6" name="Freeform 2">
              <a:extLst>
                <a:ext uri="{FF2B5EF4-FFF2-40B4-BE49-F238E27FC236}">
                  <a16:creationId xmlns:a16="http://schemas.microsoft.com/office/drawing/2014/main" id="{B606D57F-EACC-447F-A0B0-CBE30E932F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4" y="2285"/>
              <a:ext cx="13" cy="15"/>
            </a:xfrm>
            <a:custGeom>
              <a:avLst/>
              <a:gdLst>
                <a:gd name="T0" fmla="*/ 59 w 66"/>
                <a:gd name="T1" fmla="*/ 74 h 74"/>
                <a:gd name="T2" fmla="*/ 28 w 66"/>
                <a:gd name="T3" fmla="*/ 19 h 74"/>
                <a:gd name="T4" fmla="*/ 59 w 66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">
                  <a:moveTo>
                    <a:pt x="59" y="74"/>
                  </a:moveTo>
                  <a:cubicBezTo>
                    <a:pt x="59" y="74"/>
                    <a:pt x="0" y="33"/>
                    <a:pt x="28" y="19"/>
                  </a:cubicBezTo>
                  <a:cubicBezTo>
                    <a:pt x="66" y="0"/>
                    <a:pt x="59" y="74"/>
                    <a:pt x="59" y="7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7" name="Freeform 2">
              <a:extLst>
                <a:ext uri="{FF2B5EF4-FFF2-40B4-BE49-F238E27FC236}">
                  <a16:creationId xmlns:a16="http://schemas.microsoft.com/office/drawing/2014/main" id="{6CEA741B-6690-4864-939D-C12D7E469D7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6" y="2286"/>
              <a:ext cx="13" cy="14"/>
            </a:xfrm>
            <a:custGeom>
              <a:avLst/>
              <a:gdLst>
                <a:gd name="T0" fmla="*/ 0 w 68"/>
                <a:gd name="T1" fmla="*/ 71 h 71"/>
                <a:gd name="T2" fmla="*/ 33 w 68"/>
                <a:gd name="T3" fmla="*/ 17 h 71"/>
                <a:gd name="T4" fmla="*/ 0 w 68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71">
                  <a:moveTo>
                    <a:pt x="0" y="71"/>
                  </a:moveTo>
                  <a:cubicBezTo>
                    <a:pt x="0" y="71"/>
                    <a:pt x="6" y="0"/>
                    <a:pt x="33" y="17"/>
                  </a:cubicBezTo>
                  <a:cubicBezTo>
                    <a:pt x="68" y="40"/>
                    <a:pt x="0" y="71"/>
                    <a:pt x="0" y="7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8" name="Freeform 2">
              <a:extLst>
                <a:ext uri="{FF2B5EF4-FFF2-40B4-BE49-F238E27FC236}">
                  <a16:creationId xmlns:a16="http://schemas.microsoft.com/office/drawing/2014/main" id="{7F09A25D-51F9-4FD0-8570-5BED3891391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6" y="2294"/>
              <a:ext cx="13" cy="14"/>
            </a:xfrm>
            <a:custGeom>
              <a:avLst/>
              <a:gdLst>
                <a:gd name="T0" fmla="*/ 0 w 65"/>
                <a:gd name="T1" fmla="*/ 31 h 74"/>
                <a:gd name="T2" fmla="*/ 63 w 65"/>
                <a:gd name="T3" fmla="*/ 32 h 74"/>
                <a:gd name="T4" fmla="*/ 0 w 65"/>
                <a:gd name="T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0" y="31"/>
                  </a:moveTo>
                  <a:cubicBezTo>
                    <a:pt x="0" y="31"/>
                    <a:pt x="65" y="0"/>
                    <a:pt x="63" y="32"/>
                  </a:cubicBezTo>
                  <a:cubicBezTo>
                    <a:pt x="61" y="74"/>
                    <a:pt x="0" y="31"/>
                    <a:pt x="0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9" name="Freeform 2">
              <a:extLst>
                <a:ext uri="{FF2B5EF4-FFF2-40B4-BE49-F238E27FC236}">
                  <a16:creationId xmlns:a16="http://schemas.microsoft.com/office/drawing/2014/main" id="{FF536032-58E9-434B-8BF0-520EE719700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24" y="2300"/>
              <a:ext cx="14" cy="14"/>
            </a:xfrm>
            <a:custGeom>
              <a:avLst/>
              <a:gdLst>
                <a:gd name="T0" fmla="*/ 7 w 66"/>
                <a:gd name="T1" fmla="*/ 0 h 74"/>
                <a:gd name="T2" fmla="*/ 38 w 66"/>
                <a:gd name="T3" fmla="*/ 56 h 74"/>
                <a:gd name="T4" fmla="*/ 7 w 6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">
                  <a:moveTo>
                    <a:pt x="7" y="0"/>
                  </a:moveTo>
                  <a:cubicBezTo>
                    <a:pt x="7" y="0"/>
                    <a:pt x="66" y="41"/>
                    <a:pt x="38" y="56"/>
                  </a:cubicBezTo>
                  <a:cubicBezTo>
                    <a:pt x="0" y="74"/>
                    <a:pt x="7" y="0"/>
                    <a:pt x="7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0" name="Freeform 2">
              <a:extLst>
                <a:ext uri="{FF2B5EF4-FFF2-40B4-BE49-F238E27FC236}">
                  <a16:creationId xmlns:a16="http://schemas.microsoft.com/office/drawing/2014/main" id="{243A7C88-351D-4DA3-A1C9-32D98E6C4BE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0" y="2317"/>
              <a:ext cx="14" cy="16"/>
            </a:xfrm>
            <a:custGeom>
              <a:avLst/>
              <a:gdLst>
                <a:gd name="T0" fmla="*/ 12 w 73"/>
                <a:gd name="T1" fmla="*/ 0 h 80"/>
                <a:gd name="T2" fmla="*/ 42 w 73"/>
                <a:gd name="T3" fmla="*/ 62 h 80"/>
                <a:gd name="T4" fmla="*/ 12 w 73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0">
                  <a:moveTo>
                    <a:pt x="12" y="0"/>
                  </a:moveTo>
                  <a:cubicBezTo>
                    <a:pt x="12" y="0"/>
                    <a:pt x="73" y="48"/>
                    <a:pt x="42" y="62"/>
                  </a:cubicBezTo>
                  <a:cubicBezTo>
                    <a:pt x="0" y="80"/>
                    <a:pt x="12" y="0"/>
                    <a:pt x="12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1" name="Freeform 2">
              <a:extLst>
                <a:ext uri="{FF2B5EF4-FFF2-40B4-BE49-F238E27FC236}">
                  <a16:creationId xmlns:a16="http://schemas.microsoft.com/office/drawing/2014/main" id="{CD7657C4-DD4B-4B7E-B3C7-2710F808D3D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7" y="2317"/>
              <a:ext cx="15" cy="15"/>
            </a:xfrm>
            <a:custGeom>
              <a:avLst/>
              <a:gdLst>
                <a:gd name="T0" fmla="*/ 75 w 75"/>
                <a:gd name="T1" fmla="*/ 0 h 77"/>
                <a:gd name="T2" fmla="*/ 37 w 75"/>
                <a:gd name="T3" fmla="*/ 57 h 77"/>
                <a:gd name="T4" fmla="*/ 75 w 75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75" y="0"/>
                  </a:moveTo>
                  <a:cubicBezTo>
                    <a:pt x="75" y="0"/>
                    <a:pt x="65" y="77"/>
                    <a:pt x="37" y="57"/>
                  </a:cubicBezTo>
                  <a:cubicBezTo>
                    <a:pt x="0" y="30"/>
                    <a:pt x="75" y="0"/>
                    <a:pt x="75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2" name="Freeform 2">
              <a:extLst>
                <a:ext uri="{FF2B5EF4-FFF2-40B4-BE49-F238E27FC236}">
                  <a16:creationId xmlns:a16="http://schemas.microsoft.com/office/drawing/2014/main" id="{4AD6A054-E8FF-4261-AA7E-A0C471F3AD1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8" y="2307"/>
              <a:ext cx="14" cy="16"/>
            </a:xfrm>
            <a:custGeom>
              <a:avLst/>
              <a:gdLst>
                <a:gd name="T0" fmla="*/ 72 w 72"/>
                <a:gd name="T1" fmla="*/ 50 h 80"/>
                <a:gd name="T2" fmla="*/ 3 w 72"/>
                <a:gd name="T3" fmla="*/ 45 h 80"/>
                <a:gd name="T4" fmla="*/ 72 w 72"/>
                <a:gd name="T5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0">
                  <a:moveTo>
                    <a:pt x="72" y="50"/>
                  </a:moveTo>
                  <a:cubicBezTo>
                    <a:pt x="72" y="50"/>
                    <a:pt x="0" y="80"/>
                    <a:pt x="3" y="45"/>
                  </a:cubicBezTo>
                  <a:cubicBezTo>
                    <a:pt x="8" y="0"/>
                    <a:pt x="72" y="50"/>
                    <a:pt x="72" y="5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3" name="Freeform 2">
              <a:extLst>
                <a:ext uri="{FF2B5EF4-FFF2-40B4-BE49-F238E27FC236}">
                  <a16:creationId xmlns:a16="http://schemas.microsoft.com/office/drawing/2014/main" id="{CE2FE67D-F580-493C-82FB-C7E97933DC6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0" y="2301"/>
              <a:ext cx="15" cy="16"/>
            </a:xfrm>
            <a:custGeom>
              <a:avLst/>
              <a:gdLst>
                <a:gd name="T0" fmla="*/ 62 w 74"/>
                <a:gd name="T1" fmla="*/ 81 h 81"/>
                <a:gd name="T2" fmla="*/ 32 w 74"/>
                <a:gd name="T3" fmla="*/ 19 h 81"/>
                <a:gd name="T4" fmla="*/ 62 w 74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81">
                  <a:moveTo>
                    <a:pt x="62" y="81"/>
                  </a:moveTo>
                  <a:cubicBezTo>
                    <a:pt x="62" y="81"/>
                    <a:pt x="0" y="33"/>
                    <a:pt x="32" y="19"/>
                  </a:cubicBezTo>
                  <a:cubicBezTo>
                    <a:pt x="74" y="0"/>
                    <a:pt x="62" y="81"/>
                    <a:pt x="62" y="8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4" name="Freeform 2">
              <a:extLst>
                <a:ext uri="{FF2B5EF4-FFF2-40B4-BE49-F238E27FC236}">
                  <a16:creationId xmlns:a16="http://schemas.microsoft.com/office/drawing/2014/main" id="{514A49F7-922F-4092-B171-4038F2E7081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2" y="2301"/>
              <a:ext cx="15" cy="16"/>
            </a:xfrm>
            <a:custGeom>
              <a:avLst/>
              <a:gdLst>
                <a:gd name="T0" fmla="*/ 0 w 75"/>
                <a:gd name="T1" fmla="*/ 77 h 77"/>
                <a:gd name="T2" fmla="*/ 39 w 75"/>
                <a:gd name="T3" fmla="*/ 21 h 77"/>
                <a:gd name="T4" fmla="*/ 0 w 75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0" y="77"/>
                  </a:moveTo>
                  <a:cubicBezTo>
                    <a:pt x="0" y="77"/>
                    <a:pt x="11" y="0"/>
                    <a:pt x="39" y="21"/>
                  </a:cubicBezTo>
                  <a:cubicBezTo>
                    <a:pt x="75" y="47"/>
                    <a:pt x="0" y="77"/>
                    <a:pt x="0" y="7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5" name="Freeform 2">
              <a:extLst>
                <a:ext uri="{FF2B5EF4-FFF2-40B4-BE49-F238E27FC236}">
                  <a16:creationId xmlns:a16="http://schemas.microsoft.com/office/drawing/2014/main" id="{62AA5B4A-D60B-4029-A7D2-FEAE1273C6E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12" y="2311"/>
              <a:ext cx="14" cy="16"/>
            </a:xfrm>
            <a:custGeom>
              <a:avLst/>
              <a:gdLst>
                <a:gd name="T0" fmla="*/ 0 w 72"/>
                <a:gd name="T1" fmla="*/ 29 h 80"/>
                <a:gd name="T2" fmla="*/ 68 w 72"/>
                <a:gd name="T3" fmla="*/ 34 h 80"/>
                <a:gd name="T4" fmla="*/ 0 w 72"/>
                <a:gd name="T5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0">
                  <a:moveTo>
                    <a:pt x="0" y="29"/>
                  </a:moveTo>
                  <a:cubicBezTo>
                    <a:pt x="0" y="29"/>
                    <a:pt x="72" y="0"/>
                    <a:pt x="68" y="34"/>
                  </a:cubicBezTo>
                  <a:cubicBezTo>
                    <a:pt x="64" y="80"/>
                    <a:pt x="0" y="29"/>
                    <a:pt x="0" y="2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6" name="Freeform 2">
              <a:extLst>
                <a:ext uri="{FF2B5EF4-FFF2-40B4-BE49-F238E27FC236}">
                  <a16:creationId xmlns:a16="http://schemas.microsoft.com/office/drawing/2014/main" id="{D4784057-A4D0-415E-BEC3-2068A993CA4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1" y="2310"/>
              <a:ext cx="13" cy="13"/>
            </a:xfrm>
            <a:custGeom>
              <a:avLst/>
              <a:gdLst>
                <a:gd name="T0" fmla="*/ 59 w 64"/>
                <a:gd name="T1" fmla="*/ 0 h 68"/>
                <a:gd name="T2" fmla="*/ 36 w 64"/>
                <a:gd name="T3" fmla="*/ 56 h 68"/>
                <a:gd name="T4" fmla="*/ 59 w 6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8">
                  <a:moveTo>
                    <a:pt x="59" y="0"/>
                  </a:moveTo>
                  <a:cubicBezTo>
                    <a:pt x="59" y="0"/>
                    <a:pt x="64" y="68"/>
                    <a:pt x="36" y="56"/>
                  </a:cubicBezTo>
                  <a:cubicBezTo>
                    <a:pt x="0" y="39"/>
                    <a:pt x="59" y="0"/>
                    <a:pt x="59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7" name="Freeform 2">
              <a:extLst>
                <a:ext uri="{FF2B5EF4-FFF2-40B4-BE49-F238E27FC236}">
                  <a16:creationId xmlns:a16="http://schemas.microsoft.com/office/drawing/2014/main" id="{E6532622-973D-4B7F-825B-9FE808BB3A5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303"/>
              <a:ext cx="13" cy="14"/>
            </a:xfrm>
            <a:custGeom>
              <a:avLst/>
              <a:gdLst>
                <a:gd name="T0" fmla="*/ 64 w 64"/>
                <a:gd name="T1" fmla="*/ 31 h 70"/>
                <a:gd name="T2" fmla="*/ 4 w 64"/>
                <a:gd name="T3" fmla="*/ 40 h 70"/>
                <a:gd name="T4" fmla="*/ 64 w 64"/>
                <a:gd name="T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64" y="31"/>
                  </a:moveTo>
                  <a:cubicBezTo>
                    <a:pt x="64" y="31"/>
                    <a:pt x="7" y="70"/>
                    <a:pt x="4" y="40"/>
                  </a:cubicBezTo>
                  <a:cubicBezTo>
                    <a:pt x="0" y="0"/>
                    <a:pt x="64" y="31"/>
                    <a:pt x="64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8" name="Freeform 2">
              <a:extLst>
                <a:ext uri="{FF2B5EF4-FFF2-40B4-BE49-F238E27FC236}">
                  <a16:creationId xmlns:a16="http://schemas.microsoft.com/office/drawing/2014/main" id="{BCB19410-E209-4AA8-AC2A-EBEF9D94DED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295"/>
              <a:ext cx="13" cy="15"/>
            </a:xfrm>
            <a:custGeom>
              <a:avLst/>
              <a:gdLst>
                <a:gd name="T0" fmla="*/ 62 w 62"/>
                <a:gd name="T1" fmla="*/ 72 h 72"/>
                <a:gd name="T2" fmla="*/ 25 w 62"/>
                <a:gd name="T3" fmla="*/ 24 h 72"/>
                <a:gd name="T4" fmla="*/ 62 w 6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62" y="72"/>
                  </a:moveTo>
                  <a:cubicBezTo>
                    <a:pt x="62" y="72"/>
                    <a:pt x="0" y="42"/>
                    <a:pt x="25" y="24"/>
                  </a:cubicBezTo>
                  <a:cubicBezTo>
                    <a:pt x="57" y="0"/>
                    <a:pt x="62" y="72"/>
                    <a:pt x="62" y="7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9" name="Freeform 2">
              <a:extLst>
                <a:ext uri="{FF2B5EF4-FFF2-40B4-BE49-F238E27FC236}">
                  <a16:creationId xmlns:a16="http://schemas.microsoft.com/office/drawing/2014/main" id="{DDAC7866-7766-4544-BEC6-745B08799E8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2" y="2296"/>
              <a:ext cx="13" cy="14"/>
            </a:xfrm>
            <a:custGeom>
              <a:avLst/>
              <a:gdLst>
                <a:gd name="T0" fmla="*/ 5 w 65"/>
                <a:gd name="T1" fmla="*/ 69 h 69"/>
                <a:gd name="T2" fmla="*/ 28 w 65"/>
                <a:gd name="T3" fmla="*/ 13 h 69"/>
                <a:gd name="T4" fmla="*/ 5 w 65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9">
                  <a:moveTo>
                    <a:pt x="5" y="69"/>
                  </a:moveTo>
                  <a:cubicBezTo>
                    <a:pt x="5" y="69"/>
                    <a:pt x="0" y="0"/>
                    <a:pt x="28" y="13"/>
                  </a:cubicBezTo>
                  <a:cubicBezTo>
                    <a:pt x="65" y="29"/>
                    <a:pt x="5" y="69"/>
                    <a:pt x="5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0" name="Freeform 2">
              <a:extLst>
                <a:ext uri="{FF2B5EF4-FFF2-40B4-BE49-F238E27FC236}">
                  <a16:creationId xmlns:a16="http://schemas.microsoft.com/office/drawing/2014/main" id="{A32FD86C-8F1B-471D-97F7-395DAB831B5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3" y="2302"/>
              <a:ext cx="12" cy="14"/>
            </a:xfrm>
            <a:custGeom>
              <a:avLst/>
              <a:gdLst>
                <a:gd name="T0" fmla="*/ 0 w 64"/>
                <a:gd name="T1" fmla="*/ 39 h 71"/>
                <a:gd name="T2" fmla="*/ 60 w 64"/>
                <a:gd name="T3" fmla="*/ 31 h 71"/>
                <a:gd name="T4" fmla="*/ 0 w 64"/>
                <a:gd name="T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39"/>
                  </a:moveTo>
                  <a:cubicBezTo>
                    <a:pt x="0" y="39"/>
                    <a:pt x="57" y="0"/>
                    <a:pt x="60" y="31"/>
                  </a:cubicBezTo>
                  <a:cubicBezTo>
                    <a:pt x="64" y="71"/>
                    <a:pt x="0" y="39"/>
                    <a:pt x="0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1" name="Freeform 2">
              <a:extLst>
                <a:ext uri="{FF2B5EF4-FFF2-40B4-BE49-F238E27FC236}">
                  <a16:creationId xmlns:a16="http://schemas.microsoft.com/office/drawing/2014/main" id="{8D561B30-C925-4A20-9DAD-FDC3D7B3D35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3" y="2309"/>
              <a:ext cx="12" cy="15"/>
            </a:xfrm>
            <a:custGeom>
              <a:avLst/>
              <a:gdLst>
                <a:gd name="T0" fmla="*/ 0 w 62"/>
                <a:gd name="T1" fmla="*/ 0 h 72"/>
                <a:gd name="T2" fmla="*/ 38 w 62"/>
                <a:gd name="T3" fmla="*/ 48 h 72"/>
                <a:gd name="T4" fmla="*/ 0 w 62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cubicBezTo>
                    <a:pt x="0" y="0"/>
                    <a:pt x="62" y="30"/>
                    <a:pt x="38" y="48"/>
                  </a:cubicBezTo>
                  <a:cubicBezTo>
                    <a:pt x="5" y="72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2" name="Freeform 2">
              <a:extLst>
                <a:ext uri="{FF2B5EF4-FFF2-40B4-BE49-F238E27FC236}">
                  <a16:creationId xmlns:a16="http://schemas.microsoft.com/office/drawing/2014/main" id="{AFDCB891-BA76-42C7-BDA1-90DFAC0F01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7" y="2314"/>
              <a:ext cx="12" cy="11"/>
            </a:xfrm>
            <a:custGeom>
              <a:avLst/>
              <a:gdLst>
                <a:gd name="T0" fmla="*/ 21 w 60"/>
                <a:gd name="T1" fmla="*/ 0 h 58"/>
                <a:gd name="T2" fmla="*/ 34 w 60"/>
                <a:gd name="T3" fmla="*/ 51 h 58"/>
                <a:gd name="T4" fmla="*/ 21 w 60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21" y="0"/>
                  </a:moveTo>
                  <a:cubicBezTo>
                    <a:pt x="21" y="0"/>
                    <a:pt x="60" y="45"/>
                    <a:pt x="34" y="51"/>
                  </a:cubicBezTo>
                  <a:cubicBezTo>
                    <a:pt x="0" y="58"/>
                    <a:pt x="21" y="0"/>
                    <a:pt x="2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3" name="Freeform 2">
              <a:extLst>
                <a:ext uri="{FF2B5EF4-FFF2-40B4-BE49-F238E27FC236}">
                  <a16:creationId xmlns:a16="http://schemas.microsoft.com/office/drawing/2014/main" id="{75F4E9AF-9B2A-4CBE-A5A5-392A4B11204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49" y="2314"/>
              <a:ext cx="13" cy="11"/>
            </a:xfrm>
            <a:custGeom>
              <a:avLst/>
              <a:gdLst>
                <a:gd name="T0" fmla="*/ 61 w 61"/>
                <a:gd name="T1" fmla="*/ 0 h 56"/>
                <a:gd name="T2" fmla="*/ 23 w 61"/>
                <a:gd name="T3" fmla="*/ 37 h 56"/>
                <a:gd name="T4" fmla="*/ 61 w 61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6">
                  <a:moveTo>
                    <a:pt x="61" y="0"/>
                  </a:moveTo>
                  <a:cubicBezTo>
                    <a:pt x="61" y="0"/>
                    <a:pt x="41" y="56"/>
                    <a:pt x="23" y="37"/>
                  </a:cubicBezTo>
                  <a:cubicBezTo>
                    <a:pt x="0" y="11"/>
                    <a:pt x="61" y="0"/>
                    <a:pt x="6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4" name="Freeform 2">
              <a:extLst>
                <a:ext uri="{FF2B5EF4-FFF2-40B4-BE49-F238E27FC236}">
                  <a16:creationId xmlns:a16="http://schemas.microsoft.com/office/drawing/2014/main" id="{BB31A585-5E7A-4907-9BFD-5C93C04C5B1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0" y="2304"/>
              <a:ext cx="12" cy="12"/>
            </a:xfrm>
            <a:custGeom>
              <a:avLst/>
              <a:gdLst>
                <a:gd name="T0" fmla="*/ 59 w 59"/>
                <a:gd name="T1" fmla="*/ 48 h 58"/>
                <a:gd name="T2" fmla="*/ 8 w 59"/>
                <a:gd name="T3" fmla="*/ 33 h 58"/>
                <a:gd name="T4" fmla="*/ 59 w 59"/>
                <a:gd name="T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8">
                  <a:moveTo>
                    <a:pt x="59" y="48"/>
                  </a:moveTo>
                  <a:cubicBezTo>
                    <a:pt x="59" y="48"/>
                    <a:pt x="0" y="58"/>
                    <a:pt x="8" y="33"/>
                  </a:cubicBezTo>
                  <a:cubicBezTo>
                    <a:pt x="19" y="0"/>
                    <a:pt x="59" y="48"/>
                    <a:pt x="59" y="4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5" name="Freeform 2">
              <a:extLst>
                <a:ext uri="{FF2B5EF4-FFF2-40B4-BE49-F238E27FC236}">
                  <a16:creationId xmlns:a16="http://schemas.microsoft.com/office/drawing/2014/main" id="{86526E22-AA1F-4C7A-A380-D9F8B5DB56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4" y="2302"/>
              <a:ext cx="12" cy="12"/>
            </a:xfrm>
            <a:custGeom>
              <a:avLst/>
              <a:gdLst>
                <a:gd name="T0" fmla="*/ 38 w 60"/>
                <a:gd name="T1" fmla="*/ 58 h 58"/>
                <a:gd name="T2" fmla="*/ 26 w 60"/>
                <a:gd name="T3" fmla="*/ 7 h 58"/>
                <a:gd name="T4" fmla="*/ 38 w 60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38" y="58"/>
                  </a:moveTo>
                  <a:cubicBezTo>
                    <a:pt x="38" y="58"/>
                    <a:pt x="0" y="12"/>
                    <a:pt x="26" y="7"/>
                  </a:cubicBezTo>
                  <a:cubicBezTo>
                    <a:pt x="60" y="0"/>
                    <a:pt x="38" y="58"/>
                    <a:pt x="38" y="5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6" name="Freeform 2">
              <a:extLst>
                <a:ext uri="{FF2B5EF4-FFF2-40B4-BE49-F238E27FC236}">
                  <a16:creationId xmlns:a16="http://schemas.microsoft.com/office/drawing/2014/main" id="{1873C793-9E10-4F22-876E-C7AD4CEC9F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1" y="2303"/>
              <a:ext cx="13" cy="11"/>
            </a:xfrm>
            <a:custGeom>
              <a:avLst/>
              <a:gdLst>
                <a:gd name="T0" fmla="*/ 0 w 61"/>
                <a:gd name="T1" fmla="*/ 57 h 57"/>
                <a:gd name="T2" fmla="*/ 38 w 61"/>
                <a:gd name="T3" fmla="*/ 20 h 57"/>
                <a:gd name="T4" fmla="*/ 0 w 61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7">
                  <a:moveTo>
                    <a:pt x="0" y="57"/>
                  </a:moveTo>
                  <a:cubicBezTo>
                    <a:pt x="0" y="57"/>
                    <a:pt x="20" y="0"/>
                    <a:pt x="38" y="20"/>
                  </a:cubicBezTo>
                  <a:cubicBezTo>
                    <a:pt x="61" y="46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7" name="Freeform 2">
              <a:extLst>
                <a:ext uri="{FF2B5EF4-FFF2-40B4-BE49-F238E27FC236}">
                  <a16:creationId xmlns:a16="http://schemas.microsoft.com/office/drawing/2014/main" id="{7C41FADA-79B9-4500-B6B8-838F4C24EEC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1" y="2312"/>
              <a:ext cx="12" cy="11"/>
            </a:xfrm>
            <a:custGeom>
              <a:avLst/>
              <a:gdLst>
                <a:gd name="T0" fmla="*/ 0 w 59"/>
                <a:gd name="T1" fmla="*/ 11 h 59"/>
                <a:gd name="T2" fmla="*/ 50 w 59"/>
                <a:gd name="T3" fmla="*/ 26 h 59"/>
                <a:gd name="T4" fmla="*/ 0 w 59"/>
                <a:gd name="T5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9">
                  <a:moveTo>
                    <a:pt x="0" y="11"/>
                  </a:moveTo>
                  <a:cubicBezTo>
                    <a:pt x="0" y="11"/>
                    <a:pt x="59" y="0"/>
                    <a:pt x="50" y="26"/>
                  </a:cubicBezTo>
                  <a:cubicBezTo>
                    <a:pt x="40" y="59"/>
                    <a:pt x="0" y="11"/>
                    <a:pt x="0" y="1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8" name="Freeform 2">
              <a:extLst>
                <a:ext uri="{FF2B5EF4-FFF2-40B4-BE49-F238E27FC236}">
                  <a16:creationId xmlns:a16="http://schemas.microsoft.com/office/drawing/2014/main" id="{C8F617D6-F444-4C0E-8903-7BD845F5724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1" y="2317"/>
              <a:ext cx="12" cy="12"/>
            </a:xfrm>
            <a:custGeom>
              <a:avLst/>
              <a:gdLst>
                <a:gd name="T0" fmla="*/ 58 w 58"/>
                <a:gd name="T1" fmla="*/ 0 h 60"/>
                <a:gd name="T2" fmla="*/ 28 w 58"/>
                <a:gd name="T3" fmla="*/ 44 h 60"/>
                <a:gd name="T4" fmla="*/ 58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58" y="0"/>
                  </a:moveTo>
                  <a:cubicBezTo>
                    <a:pt x="58" y="0"/>
                    <a:pt x="50" y="60"/>
                    <a:pt x="28" y="44"/>
                  </a:cubicBezTo>
                  <a:cubicBezTo>
                    <a:pt x="0" y="23"/>
                    <a:pt x="58" y="0"/>
                    <a:pt x="58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9" name="Freeform 2">
              <a:extLst>
                <a:ext uri="{FF2B5EF4-FFF2-40B4-BE49-F238E27FC236}">
                  <a16:creationId xmlns:a16="http://schemas.microsoft.com/office/drawing/2014/main" id="{E47FE6BC-B18D-459E-8AD3-449909291C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2" y="2309"/>
              <a:ext cx="11" cy="12"/>
            </a:xfrm>
            <a:custGeom>
              <a:avLst/>
              <a:gdLst>
                <a:gd name="T0" fmla="*/ 55 w 55"/>
                <a:gd name="T1" fmla="*/ 39 h 61"/>
                <a:gd name="T2" fmla="*/ 3 w 55"/>
                <a:gd name="T3" fmla="*/ 35 h 61"/>
                <a:gd name="T4" fmla="*/ 55 w 55"/>
                <a:gd name="T5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61">
                  <a:moveTo>
                    <a:pt x="55" y="39"/>
                  </a:moveTo>
                  <a:cubicBezTo>
                    <a:pt x="55" y="39"/>
                    <a:pt x="0" y="61"/>
                    <a:pt x="3" y="35"/>
                  </a:cubicBezTo>
                  <a:cubicBezTo>
                    <a:pt x="7" y="0"/>
                    <a:pt x="55" y="39"/>
                    <a:pt x="55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0" name="Freeform 2">
              <a:extLst>
                <a:ext uri="{FF2B5EF4-FFF2-40B4-BE49-F238E27FC236}">
                  <a16:creationId xmlns:a16="http://schemas.microsoft.com/office/drawing/2014/main" id="{6B3957C6-0ACD-464C-80D2-7B416DABE2F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23" y="2305"/>
              <a:ext cx="11" cy="12"/>
            </a:xfrm>
            <a:custGeom>
              <a:avLst/>
              <a:gdLst>
                <a:gd name="T0" fmla="*/ 47 w 56"/>
                <a:gd name="T1" fmla="*/ 61 h 61"/>
                <a:gd name="T2" fmla="*/ 24 w 56"/>
                <a:gd name="T3" fmla="*/ 14 h 61"/>
                <a:gd name="T4" fmla="*/ 47 w 56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1">
                  <a:moveTo>
                    <a:pt x="47" y="61"/>
                  </a:moveTo>
                  <a:cubicBezTo>
                    <a:pt x="47" y="61"/>
                    <a:pt x="0" y="24"/>
                    <a:pt x="24" y="14"/>
                  </a:cubicBezTo>
                  <a:cubicBezTo>
                    <a:pt x="56" y="0"/>
                    <a:pt x="47" y="61"/>
                    <a:pt x="47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1" name="Freeform 2">
              <a:extLst>
                <a:ext uri="{FF2B5EF4-FFF2-40B4-BE49-F238E27FC236}">
                  <a16:creationId xmlns:a16="http://schemas.microsoft.com/office/drawing/2014/main" id="{2E4BDC62-D6A0-4AF8-BD4B-CC03E3810A1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56" y="2287"/>
              <a:ext cx="14" cy="14"/>
            </a:xfrm>
            <a:custGeom>
              <a:avLst/>
              <a:gdLst>
                <a:gd name="T0" fmla="*/ 73 w 73"/>
                <a:gd name="T1" fmla="*/ 63 h 69"/>
                <a:gd name="T2" fmla="*/ 13 w 73"/>
                <a:gd name="T3" fmla="*/ 39 h 69"/>
                <a:gd name="T4" fmla="*/ 73 w 73"/>
                <a:gd name="T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69">
                  <a:moveTo>
                    <a:pt x="73" y="63"/>
                  </a:moveTo>
                  <a:cubicBezTo>
                    <a:pt x="73" y="63"/>
                    <a:pt x="0" y="69"/>
                    <a:pt x="13" y="39"/>
                  </a:cubicBezTo>
                  <a:cubicBezTo>
                    <a:pt x="30" y="0"/>
                    <a:pt x="73" y="63"/>
                    <a:pt x="73" y="6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2" name="Freeform 2">
              <a:extLst>
                <a:ext uri="{FF2B5EF4-FFF2-40B4-BE49-F238E27FC236}">
                  <a16:creationId xmlns:a16="http://schemas.microsoft.com/office/drawing/2014/main" id="{8AC5A25A-1F8C-4BCF-B8FC-77FED82946F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2" y="2286"/>
              <a:ext cx="15" cy="13"/>
            </a:xfrm>
            <a:custGeom>
              <a:avLst/>
              <a:gdLst>
                <a:gd name="T0" fmla="*/ 41 w 74"/>
                <a:gd name="T1" fmla="*/ 68 h 68"/>
                <a:gd name="T2" fmla="*/ 32 w 74"/>
                <a:gd name="T3" fmla="*/ 5 h 68"/>
                <a:gd name="T4" fmla="*/ 41 w 7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1" y="68"/>
                  </a:moveTo>
                  <a:cubicBezTo>
                    <a:pt x="41" y="68"/>
                    <a:pt x="0" y="9"/>
                    <a:pt x="32" y="5"/>
                  </a:cubicBezTo>
                  <a:cubicBezTo>
                    <a:pt x="74" y="0"/>
                    <a:pt x="41" y="68"/>
                    <a:pt x="41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3" name="Freeform 2">
              <a:extLst>
                <a:ext uri="{FF2B5EF4-FFF2-40B4-BE49-F238E27FC236}">
                  <a16:creationId xmlns:a16="http://schemas.microsoft.com/office/drawing/2014/main" id="{8920294D-0380-4FCF-A071-7D01CFBED7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70" y="2286"/>
              <a:ext cx="15" cy="13"/>
            </a:xfrm>
            <a:custGeom>
              <a:avLst/>
              <a:gdLst>
                <a:gd name="T0" fmla="*/ 0 w 75"/>
                <a:gd name="T1" fmla="*/ 66 h 66"/>
                <a:gd name="T2" fmla="*/ 50 w 75"/>
                <a:gd name="T3" fmla="*/ 26 h 66"/>
                <a:gd name="T4" fmla="*/ 0 w 7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6">
                  <a:moveTo>
                    <a:pt x="0" y="66"/>
                  </a:moveTo>
                  <a:cubicBezTo>
                    <a:pt x="0" y="66"/>
                    <a:pt x="31" y="0"/>
                    <a:pt x="50" y="26"/>
                  </a:cubicBezTo>
                  <a:cubicBezTo>
                    <a:pt x="75" y="60"/>
                    <a:pt x="0" y="66"/>
                    <a:pt x="0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4" name="Freeform 2">
              <a:extLst>
                <a:ext uri="{FF2B5EF4-FFF2-40B4-BE49-F238E27FC236}">
                  <a16:creationId xmlns:a16="http://schemas.microsoft.com/office/drawing/2014/main" id="{C81CA9A9-9FDB-4DC7-9835-84AB9030D0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32" y="2307"/>
              <a:ext cx="14" cy="13"/>
            </a:xfrm>
            <a:custGeom>
              <a:avLst/>
              <a:gdLst>
                <a:gd name="T0" fmla="*/ 72 w 72"/>
                <a:gd name="T1" fmla="*/ 62 h 68"/>
                <a:gd name="T2" fmla="*/ 13 w 72"/>
                <a:gd name="T3" fmla="*/ 39 h 68"/>
                <a:gd name="T4" fmla="*/ 72 w 72"/>
                <a:gd name="T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8">
                  <a:moveTo>
                    <a:pt x="72" y="62"/>
                  </a:moveTo>
                  <a:cubicBezTo>
                    <a:pt x="72" y="62"/>
                    <a:pt x="0" y="68"/>
                    <a:pt x="13" y="39"/>
                  </a:cubicBezTo>
                  <a:cubicBezTo>
                    <a:pt x="30" y="0"/>
                    <a:pt x="72" y="62"/>
                    <a:pt x="72" y="6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5" name="Freeform 2">
              <a:extLst>
                <a:ext uri="{FF2B5EF4-FFF2-40B4-BE49-F238E27FC236}">
                  <a16:creationId xmlns:a16="http://schemas.microsoft.com/office/drawing/2014/main" id="{BB168484-F78D-4B9F-8466-F5D72B1910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38" y="2306"/>
              <a:ext cx="14" cy="13"/>
            </a:xfrm>
            <a:custGeom>
              <a:avLst/>
              <a:gdLst>
                <a:gd name="T0" fmla="*/ 42 w 74"/>
                <a:gd name="T1" fmla="*/ 68 h 68"/>
                <a:gd name="T2" fmla="*/ 32 w 74"/>
                <a:gd name="T3" fmla="*/ 4 h 68"/>
                <a:gd name="T4" fmla="*/ 42 w 7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2" y="68"/>
                  </a:moveTo>
                  <a:cubicBezTo>
                    <a:pt x="42" y="68"/>
                    <a:pt x="0" y="8"/>
                    <a:pt x="32" y="4"/>
                  </a:cubicBezTo>
                  <a:cubicBezTo>
                    <a:pt x="74" y="0"/>
                    <a:pt x="42" y="68"/>
                    <a:pt x="42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6" name="Freeform 2">
              <a:extLst>
                <a:ext uri="{FF2B5EF4-FFF2-40B4-BE49-F238E27FC236}">
                  <a16:creationId xmlns:a16="http://schemas.microsoft.com/office/drawing/2014/main" id="{D1CE07DB-28AB-4D3A-9C75-C4B1D890390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6" y="2306"/>
              <a:ext cx="15" cy="13"/>
            </a:xfrm>
            <a:custGeom>
              <a:avLst/>
              <a:gdLst>
                <a:gd name="T0" fmla="*/ 0 w 75"/>
                <a:gd name="T1" fmla="*/ 65 h 65"/>
                <a:gd name="T2" fmla="*/ 50 w 75"/>
                <a:gd name="T3" fmla="*/ 26 h 65"/>
                <a:gd name="T4" fmla="*/ 0 w 75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5">
                  <a:moveTo>
                    <a:pt x="0" y="65"/>
                  </a:moveTo>
                  <a:cubicBezTo>
                    <a:pt x="0" y="65"/>
                    <a:pt x="31" y="0"/>
                    <a:pt x="50" y="26"/>
                  </a:cubicBezTo>
                  <a:cubicBezTo>
                    <a:pt x="75" y="60"/>
                    <a:pt x="0" y="65"/>
                    <a:pt x="0" y="65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7" name="Freeform 2">
              <a:extLst>
                <a:ext uri="{FF2B5EF4-FFF2-40B4-BE49-F238E27FC236}">
                  <a16:creationId xmlns:a16="http://schemas.microsoft.com/office/drawing/2014/main" id="{89C425E3-621E-4FAF-ACF5-0DC2F05863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82" y="2287"/>
              <a:ext cx="12" cy="12"/>
            </a:xfrm>
            <a:custGeom>
              <a:avLst/>
              <a:gdLst>
                <a:gd name="T0" fmla="*/ 58 w 58"/>
                <a:gd name="T1" fmla="*/ 60 h 60"/>
                <a:gd name="T2" fmla="*/ 17 w 58"/>
                <a:gd name="T3" fmla="*/ 27 h 60"/>
                <a:gd name="T4" fmla="*/ 58 w 5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58" y="60"/>
                  </a:moveTo>
                  <a:cubicBezTo>
                    <a:pt x="58" y="60"/>
                    <a:pt x="0" y="47"/>
                    <a:pt x="17" y="27"/>
                  </a:cubicBezTo>
                  <a:cubicBezTo>
                    <a:pt x="40" y="0"/>
                    <a:pt x="58" y="60"/>
                    <a:pt x="58" y="6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8" name="Freeform 2">
              <a:extLst>
                <a:ext uri="{FF2B5EF4-FFF2-40B4-BE49-F238E27FC236}">
                  <a16:creationId xmlns:a16="http://schemas.microsoft.com/office/drawing/2014/main" id="{33C299EC-E37F-46F0-A2AA-999E428397C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0" y="2288"/>
              <a:ext cx="12" cy="11"/>
            </a:xfrm>
            <a:custGeom>
              <a:avLst/>
              <a:gdLst>
                <a:gd name="T0" fmla="*/ 17 w 60"/>
                <a:gd name="T1" fmla="*/ 57 h 57"/>
                <a:gd name="T2" fmla="*/ 26 w 60"/>
                <a:gd name="T3" fmla="*/ 5 h 57"/>
                <a:gd name="T4" fmla="*/ 17 w 60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7">
                  <a:moveTo>
                    <a:pt x="17" y="57"/>
                  </a:moveTo>
                  <a:cubicBezTo>
                    <a:pt x="17" y="57"/>
                    <a:pt x="0" y="0"/>
                    <a:pt x="26" y="5"/>
                  </a:cubicBezTo>
                  <a:cubicBezTo>
                    <a:pt x="60" y="12"/>
                    <a:pt x="17" y="57"/>
                    <a:pt x="17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9" name="Freeform 2">
              <a:extLst>
                <a:ext uri="{FF2B5EF4-FFF2-40B4-BE49-F238E27FC236}">
                  <a16:creationId xmlns:a16="http://schemas.microsoft.com/office/drawing/2014/main" id="{ECF8F612-8351-4DE4-9057-B080048C13D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4" y="2291"/>
              <a:ext cx="12" cy="11"/>
            </a:xfrm>
            <a:custGeom>
              <a:avLst/>
              <a:gdLst>
                <a:gd name="T0" fmla="*/ 0 w 60"/>
                <a:gd name="T1" fmla="*/ 43 h 58"/>
                <a:gd name="T2" fmla="*/ 49 w 60"/>
                <a:gd name="T3" fmla="*/ 25 h 58"/>
                <a:gd name="T4" fmla="*/ 0 w 60"/>
                <a:gd name="T5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0" y="43"/>
                  </a:moveTo>
                  <a:cubicBezTo>
                    <a:pt x="0" y="43"/>
                    <a:pt x="41" y="0"/>
                    <a:pt x="49" y="25"/>
                  </a:cubicBezTo>
                  <a:cubicBezTo>
                    <a:pt x="60" y="58"/>
                    <a:pt x="0" y="43"/>
                    <a:pt x="0" y="4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0" name="Freeform 2">
              <a:extLst>
                <a:ext uri="{FF2B5EF4-FFF2-40B4-BE49-F238E27FC236}">
                  <a16:creationId xmlns:a16="http://schemas.microsoft.com/office/drawing/2014/main" id="{F2C59AC2-0CD9-4ED6-96E6-D83AA56DD4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94" y="2299"/>
              <a:ext cx="11" cy="12"/>
            </a:xfrm>
            <a:custGeom>
              <a:avLst/>
              <a:gdLst>
                <a:gd name="T0" fmla="*/ 0 w 58"/>
                <a:gd name="T1" fmla="*/ 0 h 60"/>
                <a:gd name="T2" fmla="*/ 41 w 58"/>
                <a:gd name="T3" fmla="*/ 33 h 60"/>
                <a:gd name="T4" fmla="*/ 0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cubicBezTo>
                    <a:pt x="0" y="0"/>
                    <a:pt x="58" y="13"/>
                    <a:pt x="41" y="33"/>
                  </a:cubicBezTo>
                  <a:cubicBezTo>
                    <a:pt x="18" y="60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1" name="Freeform 2">
              <a:extLst>
                <a:ext uri="{FF2B5EF4-FFF2-40B4-BE49-F238E27FC236}">
                  <a16:creationId xmlns:a16="http://schemas.microsoft.com/office/drawing/2014/main" id="{73F7EC4D-8C1F-47F6-BFCB-F8BC7F1B49E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0" y="2294"/>
              <a:ext cx="11" cy="12"/>
            </a:xfrm>
            <a:custGeom>
              <a:avLst/>
              <a:gdLst>
                <a:gd name="T0" fmla="*/ 56 w 56"/>
                <a:gd name="T1" fmla="*/ 42 h 61"/>
                <a:gd name="T2" fmla="*/ 4 w 56"/>
                <a:gd name="T3" fmla="*/ 35 h 61"/>
                <a:gd name="T4" fmla="*/ 56 w 56"/>
                <a:gd name="T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1">
                  <a:moveTo>
                    <a:pt x="56" y="42"/>
                  </a:moveTo>
                  <a:cubicBezTo>
                    <a:pt x="56" y="42"/>
                    <a:pt x="0" y="61"/>
                    <a:pt x="4" y="35"/>
                  </a:cubicBezTo>
                  <a:cubicBezTo>
                    <a:pt x="10" y="0"/>
                    <a:pt x="56" y="42"/>
                    <a:pt x="56" y="4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2" name="Freeform 2">
              <a:extLst>
                <a:ext uri="{FF2B5EF4-FFF2-40B4-BE49-F238E27FC236}">
                  <a16:creationId xmlns:a16="http://schemas.microsoft.com/office/drawing/2014/main" id="{F453634A-D139-471C-B5D6-6DC3A3AD24A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42" y="2290"/>
              <a:ext cx="11" cy="12"/>
            </a:xfrm>
            <a:custGeom>
              <a:avLst/>
              <a:gdLst>
                <a:gd name="T0" fmla="*/ 45 w 57"/>
                <a:gd name="T1" fmla="*/ 61 h 61"/>
                <a:gd name="T2" fmla="*/ 25 w 57"/>
                <a:gd name="T3" fmla="*/ 12 h 61"/>
                <a:gd name="T4" fmla="*/ 45 w 57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45" y="61"/>
                  </a:moveTo>
                  <a:cubicBezTo>
                    <a:pt x="45" y="61"/>
                    <a:pt x="0" y="22"/>
                    <a:pt x="25" y="12"/>
                  </a:cubicBezTo>
                  <a:cubicBezTo>
                    <a:pt x="57" y="0"/>
                    <a:pt x="45" y="61"/>
                    <a:pt x="45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3" name="Freeform 2">
              <a:extLst>
                <a:ext uri="{FF2B5EF4-FFF2-40B4-BE49-F238E27FC236}">
                  <a16:creationId xmlns:a16="http://schemas.microsoft.com/office/drawing/2014/main" id="{3FAEA315-4028-494C-A143-2F16547B42E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51" y="2290"/>
              <a:ext cx="12" cy="12"/>
            </a:xfrm>
            <a:custGeom>
              <a:avLst/>
              <a:gdLst>
                <a:gd name="T0" fmla="*/ 0 w 59"/>
                <a:gd name="T1" fmla="*/ 59 h 59"/>
                <a:gd name="T2" fmla="*/ 32 w 59"/>
                <a:gd name="T3" fmla="*/ 17 h 59"/>
                <a:gd name="T4" fmla="*/ 0 w 59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9">
                  <a:moveTo>
                    <a:pt x="0" y="59"/>
                  </a:moveTo>
                  <a:cubicBezTo>
                    <a:pt x="0" y="59"/>
                    <a:pt x="12" y="0"/>
                    <a:pt x="32" y="17"/>
                  </a:cubicBezTo>
                  <a:cubicBezTo>
                    <a:pt x="59" y="39"/>
                    <a:pt x="0" y="59"/>
                    <a:pt x="0" y="5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4" name="Freeform 2">
              <a:extLst>
                <a:ext uri="{FF2B5EF4-FFF2-40B4-BE49-F238E27FC236}">
                  <a16:creationId xmlns:a16="http://schemas.microsoft.com/office/drawing/2014/main" id="{D5084130-7611-441C-AA01-A469BCD1F79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51" y="2298"/>
              <a:ext cx="11" cy="12"/>
            </a:xfrm>
            <a:custGeom>
              <a:avLst/>
              <a:gdLst>
                <a:gd name="T0" fmla="*/ 0 w 57"/>
                <a:gd name="T1" fmla="*/ 19 h 60"/>
                <a:gd name="T2" fmla="*/ 52 w 57"/>
                <a:gd name="T3" fmla="*/ 26 h 60"/>
                <a:gd name="T4" fmla="*/ 0 w 57"/>
                <a:gd name="T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0">
                  <a:moveTo>
                    <a:pt x="0" y="19"/>
                  </a:moveTo>
                  <a:cubicBezTo>
                    <a:pt x="0" y="19"/>
                    <a:pt x="57" y="0"/>
                    <a:pt x="52" y="26"/>
                  </a:cubicBezTo>
                  <a:cubicBezTo>
                    <a:pt x="47" y="60"/>
                    <a:pt x="0" y="19"/>
                    <a:pt x="0" y="1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5" name="Rectangle 2">
              <a:extLst>
                <a:ext uri="{FF2B5EF4-FFF2-40B4-BE49-F238E27FC236}">
                  <a16:creationId xmlns:a16="http://schemas.microsoft.com/office/drawing/2014/main" id="{168E908A-667F-4406-85FC-44280DDBDA2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23" y="2741"/>
              <a:ext cx="46" cy="150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6" name="Rectangle 2">
              <a:extLst>
                <a:ext uri="{FF2B5EF4-FFF2-40B4-BE49-F238E27FC236}">
                  <a16:creationId xmlns:a16="http://schemas.microsoft.com/office/drawing/2014/main" id="{31B49D19-315E-4218-A156-C29D64B3F64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77" y="2741"/>
              <a:ext cx="46" cy="150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7" name="Rectangle 2">
              <a:extLst>
                <a:ext uri="{FF2B5EF4-FFF2-40B4-BE49-F238E27FC236}">
                  <a16:creationId xmlns:a16="http://schemas.microsoft.com/office/drawing/2014/main" id="{FFC113BA-18FE-44F4-813C-4535987395A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51" y="2741"/>
              <a:ext cx="46" cy="150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8" name="Rectangle 2">
              <a:extLst>
                <a:ext uri="{FF2B5EF4-FFF2-40B4-BE49-F238E27FC236}">
                  <a16:creationId xmlns:a16="http://schemas.microsoft.com/office/drawing/2014/main" id="{114B3BCF-2119-4402-A6BF-94154B6D4D0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105" y="2741"/>
              <a:ext cx="46" cy="150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9" name="Rectangle 2">
              <a:extLst>
                <a:ext uri="{FF2B5EF4-FFF2-40B4-BE49-F238E27FC236}">
                  <a16:creationId xmlns:a16="http://schemas.microsoft.com/office/drawing/2014/main" id="{21959DE9-A285-4A46-AE5E-CA39866E9F4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246" y="2902"/>
              <a:ext cx="54" cy="11"/>
            </a:xfrm>
            <a:prstGeom prst="rect">
              <a:avLst/>
            </a:prstGeom>
            <a:solidFill>
              <a:srgbClr val="F49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0" name="Rectangle 2">
              <a:extLst>
                <a:ext uri="{FF2B5EF4-FFF2-40B4-BE49-F238E27FC236}">
                  <a16:creationId xmlns:a16="http://schemas.microsoft.com/office/drawing/2014/main" id="{590BB710-5172-4A12-AFB2-D11C67B2DE6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077" y="2902"/>
              <a:ext cx="53" cy="11"/>
            </a:xfrm>
            <a:prstGeom prst="rect">
              <a:avLst/>
            </a:prstGeom>
            <a:solidFill>
              <a:srgbClr val="F49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1" name="Freeform 2">
              <a:extLst>
                <a:ext uri="{FF2B5EF4-FFF2-40B4-BE49-F238E27FC236}">
                  <a16:creationId xmlns:a16="http://schemas.microsoft.com/office/drawing/2014/main" id="{461D5C0E-F73E-4243-B607-D58DD2A4054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49" y="2565"/>
              <a:ext cx="96" cy="95"/>
            </a:xfrm>
            <a:custGeom>
              <a:avLst/>
              <a:gdLst>
                <a:gd name="T0" fmla="*/ 0 w 96"/>
                <a:gd name="T1" fmla="*/ 95 h 95"/>
                <a:gd name="T2" fmla="*/ 0 w 96"/>
                <a:gd name="T3" fmla="*/ 0 h 95"/>
                <a:gd name="T4" fmla="*/ 96 w 96"/>
                <a:gd name="T5" fmla="*/ 0 h 95"/>
                <a:gd name="T6" fmla="*/ 96 w 96"/>
                <a:gd name="T7" fmla="*/ 0 h 95"/>
                <a:gd name="T8" fmla="*/ 96 w 96"/>
                <a:gd name="T9" fmla="*/ 95 h 95"/>
                <a:gd name="T10" fmla="*/ 0 w 9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5">
                  <a:moveTo>
                    <a:pt x="0" y="95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2" name="Freeform 2">
              <a:extLst>
                <a:ext uri="{FF2B5EF4-FFF2-40B4-BE49-F238E27FC236}">
                  <a16:creationId xmlns:a16="http://schemas.microsoft.com/office/drawing/2014/main" id="{DEB93C80-0451-48DE-9DC8-441AD682DBD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29" y="2507"/>
              <a:ext cx="136" cy="32"/>
            </a:xfrm>
            <a:custGeom>
              <a:avLst/>
              <a:gdLst>
                <a:gd name="T0" fmla="*/ 580 w 679"/>
                <a:gd name="T1" fmla="*/ 159 h 159"/>
                <a:gd name="T2" fmla="*/ 98 w 679"/>
                <a:gd name="T3" fmla="*/ 159 h 159"/>
                <a:gd name="T4" fmla="*/ 0 w 679"/>
                <a:gd name="T5" fmla="*/ 0 h 159"/>
                <a:gd name="T6" fmla="*/ 679 w 679"/>
                <a:gd name="T7" fmla="*/ 0 h 159"/>
                <a:gd name="T8" fmla="*/ 580 w 67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9">
                  <a:moveTo>
                    <a:pt x="580" y="159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89" y="98"/>
                    <a:pt x="53" y="43"/>
                    <a:pt x="0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25" y="43"/>
                    <a:pt x="590" y="98"/>
                    <a:pt x="580" y="159"/>
                  </a:cubicBezTo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3" name="Freeform 2">
              <a:extLst>
                <a:ext uri="{FF2B5EF4-FFF2-40B4-BE49-F238E27FC236}">
                  <a16:creationId xmlns:a16="http://schemas.microsoft.com/office/drawing/2014/main" id="{AF8F9A03-C6C5-49F0-8BF4-D4F6C6293F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565"/>
              <a:ext cx="77" cy="95"/>
            </a:xfrm>
            <a:custGeom>
              <a:avLst/>
              <a:gdLst>
                <a:gd name="T0" fmla="*/ 77 w 77"/>
                <a:gd name="T1" fmla="*/ 0 h 95"/>
                <a:gd name="T2" fmla="*/ 77 w 77"/>
                <a:gd name="T3" fmla="*/ 95 h 95"/>
                <a:gd name="T4" fmla="*/ 0 w 77"/>
                <a:gd name="T5" fmla="*/ 95 h 95"/>
                <a:gd name="T6" fmla="*/ 0 w 77"/>
                <a:gd name="T7" fmla="*/ 0 h 95"/>
                <a:gd name="T8" fmla="*/ 77 w 77"/>
                <a:gd name="T9" fmla="*/ 0 h 95"/>
                <a:gd name="T10" fmla="*/ 77 w 7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95">
                  <a:moveTo>
                    <a:pt x="77" y="0"/>
                  </a:moveTo>
                  <a:lnTo>
                    <a:pt x="77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4" name="Rectangle 2">
              <a:extLst>
                <a:ext uri="{FF2B5EF4-FFF2-40B4-BE49-F238E27FC236}">
                  <a16:creationId xmlns:a16="http://schemas.microsoft.com/office/drawing/2014/main" id="{EA225172-F5FE-4DDC-B89C-CBA369A38BC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6" y="2565"/>
              <a:ext cx="76" cy="95"/>
            </a:xfrm>
            <a:prstGeom prst="rect">
              <a:avLst/>
            </a:pr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5" name="Freeform 2">
              <a:extLst>
                <a:ext uri="{FF2B5EF4-FFF2-40B4-BE49-F238E27FC236}">
                  <a16:creationId xmlns:a16="http://schemas.microsoft.com/office/drawing/2014/main" id="{D19D16C5-57E3-4F97-9043-8FC2D36D32C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685"/>
              <a:ext cx="570" cy="272"/>
            </a:xfrm>
            <a:custGeom>
              <a:avLst/>
              <a:gdLst>
                <a:gd name="T0" fmla="*/ 77 w 570"/>
                <a:gd name="T1" fmla="*/ 206 h 272"/>
                <a:gd name="T2" fmla="*/ 237 w 570"/>
                <a:gd name="T3" fmla="*/ 206 h 272"/>
                <a:gd name="T4" fmla="*/ 237 w 570"/>
                <a:gd name="T5" fmla="*/ 0 h 272"/>
                <a:gd name="T6" fmla="*/ 333 w 570"/>
                <a:gd name="T7" fmla="*/ 0 h 272"/>
                <a:gd name="T8" fmla="*/ 333 w 570"/>
                <a:gd name="T9" fmla="*/ 206 h 272"/>
                <a:gd name="T10" fmla="*/ 494 w 570"/>
                <a:gd name="T11" fmla="*/ 206 h 272"/>
                <a:gd name="T12" fmla="*/ 494 w 570"/>
                <a:gd name="T13" fmla="*/ 0 h 272"/>
                <a:gd name="T14" fmla="*/ 570 w 570"/>
                <a:gd name="T15" fmla="*/ 0 h 272"/>
                <a:gd name="T16" fmla="*/ 570 w 570"/>
                <a:gd name="T17" fmla="*/ 272 h 272"/>
                <a:gd name="T18" fmla="*/ 0 w 570"/>
                <a:gd name="T19" fmla="*/ 272 h 272"/>
                <a:gd name="T20" fmla="*/ 0 w 570"/>
                <a:gd name="T21" fmla="*/ 0 h 272"/>
                <a:gd name="T22" fmla="*/ 77 w 570"/>
                <a:gd name="T23" fmla="*/ 0 h 272"/>
                <a:gd name="T24" fmla="*/ 77 w 570"/>
                <a:gd name="T25" fmla="*/ 20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272">
                  <a:moveTo>
                    <a:pt x="77" y="206"/>
                  </a:moveTo>
                  <a:lnTo>
                    <a:pt x="237" y="206"/>
                  </a:lnTo>
                  <a:lnTo>
                    <a:pt x="237" y="0"/>
                  </a:lnTo>
                  <a:lnTo>
                    <a:pt x="333" y="0"/>
                  </a:lnTo>
                  <a:lnTo>
                    <a:pt x="333" y="206"/>
                  </a:lnTo>
                  <a:lnTo>
                    <a:pt x="494" y="206"/>
                  </a:lnTo>
                  <a:lnTo>
                    <a:pt x="494" y="0"/>
                  </a:lnTo>
                  <a:lnTo>
                    <a:pt x="570" y="0"/>
                  </a:lnTo>
                  <a:lnTo>
                    <a:pt x="570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206"/>
                  </a:lnTo>
                  <a:close/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6" name="Freeform 2">
              <a:extLst>
                <a:ext uri="{FF2B5EF4-FFF2-40B4-BE49-F238E27FC236}">
                  <a16:creationId xmlns:a16="http://schemas.microsoft.com/office/drawing/2014/main" id="{C624EE90-BF6F-47D2-B05E-5D716F1B153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507"/>
              <a:ext cx="97" cy="32"/>
            </a:xfrm>
            <a:custGeom>
              <a:avLst/>
              <a:gdLst>
                <a:gd name="T0" fmla="*/ 387 w 485"/>
                <a:gd name="T1" fmla="*/ 159 h 159"/>
                <a:gd name="T2" fmla="*/ 0 w 485"/>
                <a:gd name="T3" fmla="*/ 159 h 159"/>
                <a:gd name="T4" fmla="*/ 0 w 485"/>
                <a:gd name="T5" fmla="*/ 0 h 159"/>
                <a:gd name="T6" fmla="*/ 485 w 485"/>
                <a:gd name="T7" fmla="*/ 0 h 159"/>
                <a:gd name="T8" fmla="*/ 387 w 485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159">
                  <a:moveTo>
                    <a:pt x="387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32" y="43"/>
                    <a:pt x="397" y="98"/>
                    <a:pt x="387" y="159"/>
                  </a:cubicBezTo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7" name="Freeform 2">
              <a:extLst>
                <a:ext uri="{FF2B5EF4-FFF2-40B4-BE49-F238E27FC236}">
                  <a16:creationId xmlns:a16="http://schemas.microsoft.com/office/drawing/2014/main" id="{496748AD-DBB6-4525-9540-D286F92D7D3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85" y="2507"/>
              <a:ext cx="97" cy="32"/>
            </a:xfrm>
            <a:custGeom>
              <a:avLst/>
              <a:gdLst>
                <a:gd name="T0" fmla="*/ 0 w 485"/>
                <a:gd name="T1" fmla="*/ 0 h 159"/>
                <a:gd name="T2" fmla="*/ 485 w 485"/>
                <a:gd name="T3" fmla="*/ 0 h 159"/>
                <a:gd name="T4" fmla="*/ 485 w 485"/>
                <a:gd name="T5" fmla="*/ 159 h 159"/>
                <a:gd name="T6" fmla="*/ 98 w 485"/>
                <a:gd name="T7" fmla="*/ 159 h 159"/>
                <a:gd name="T8" fmla="*/ 0 w 485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159">
                  <a:moveTo>
                    <a:pt x="0" y="0"/>
                  </a:moveTo>
                  <a:cubicBezTo>
                    <a:pt x="485" y="0"/>
                    <a:pt x="485" y="0"/>
                    <a:pt x="485" y="0"/>
                  </a:cubicBezTo>
                  <a:cubicBezTo>
                    <a:pt x="485" y="159"/>
                    <a:pt x="485" y="159"/>
                    <a:pt x="485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89" y="98"/>
                    <a:pt x="53" y="43"/>
                    <a:pt x="0" y="0"/>
                  </a:cubicBezTo>
                </a:path>
              </a:pathLst>
            </a:custGeom>
            <a:solidFill>
              <a:srgbClr val="68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8" name="Rectangle 2">
              <a:extLst>
                <a:ext uri="{FF2B5EF4-FFF2-40B4-BE49-F238E27FC236}">
                  <a16:creationId xmlns:a16="http://schemas.microsoft.com/office/drawing/2014/main" id="{B48354A7-BA79-438C-A7E8-73DF75BB4B7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6" y="2080"/>
              <a:ext cx="76" cy="95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9" name="Rectangle 2">
              <a:extLst>
                <a:ext uri="{FF2B5EF4-FFF2-40B4-BE49-F238E27FC236}">
                  <a16:creationId xmlns:a16="http://schemas.microsoft.com/office/drawing/2014/main" id="{DBD09CA5-0C76-4D1B-A028-29E2A10FEDB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49" y="2080"/>
              <a:ext cx="96" cy="95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0" name="Rectangle 2">
              <a:extLst>
                <a:ext uri="{FF2B5EF4-FFF2-40B4-BE49-F238E27FC236}">
                  <a16:creationId xmlns:a16="http://schemas.microsoft.com/office/drawing/2014/main" id="{D373D183-90E6-42C0-830C-8C0A98968AB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12" y="2080"/>
              <a:ext cx="77" cy="95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1" name="Freeform 2">
              <a:extLst>
                <a:ext uri="{FF2B5EF4-FFF2-40B4-BE49-F238E27FC236}">
                  <a16:creationId xmlns:a16="http://schemas.microsoft.com/office/drawing/2014/main" id="{6BCE22AF-D88A-47AB-8AB2-31F32BF526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1965"/>
              <a:ext cx="570" cy="90"/>
            </a:xfrm>
            <a:custGeom>
              <a:avLst/>
              <a:gdLst>
                <a:gd name="T0" fmla="*/ 2854 w 2854"/>
                <a:gd name="T1" fmla="*/ 0 h 446"/>
                <a:gd name="T2" fmla="*/ 2854 w 2854"/>
                <a:gd name="T3" fmla="*/ 446 h 446"/>
                <a:gd name="T4" fmla="*/ 2468 w 2854"/>
                <a:gd name="T5" fmla="*/ 446 h 446"/>
                <a:gd name="T6" fmla="*/ 2068 w 2854"/>
                <a:gd name="T7" fmla="*/ 187 h 446"/>
                <a:gd name="T8" fmla="*/ 1668 w 2854"/>
                <a:gd name="T9" fmla="*/ 446 h 446"/>
                <a:gd name="T10" fmla="*/ 1186 w 2854"/>
                <a:gd name="T11" fmla="*/ 446 h 446"/>
                <a:gd name="T12" fmla="*/ 787 w 2854"/>
                <a:gd name="T13" fmla="*/ 187 h 446"/>
                <a:gd name="T14" fmla="*/ 387 w 2854"/>
                <a:gd name="T15" fmla="*/ 446 h 446"/>
                <a:gd name="T16" fmla="*/ 0 w 2854"/>
                <a:gd name="T17" fmla="*/ 446 h 446"/>
                <a:gd name="T18" fmla="*/ 0 w 2854"/>
                <a:gd name="T19" fmla="*/ 0 h 446"/>
                <a:gd name="T20" fmla="*/ 2854 w 2854"/>
                <a:gd name="T2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4" h="446">
                  <a:moveTo>
                    <a:pt x="2854" y="0"/>
                  </a:moveTo>
                  <a:cubicBezTo>
                    <a:pt x="2854" y="446"/>
                    <a:pt x="2854" y="446"/>
                    <a:pt x="2854" y="446"/>
                  </a:cubicBezTo>
                  <a:cubicBezTo>
                    <a:pt x="2468" y="446"/>
                    <a:pt x="2468" y="446"/>
                    <a:pt x="2468" y="446"/>
                  </a:cubicBezTo>
                  <a:cubicBezTo>
                    <a:pt x="2446" y="301"/>
                    <a:pt x="2275" y="187"/>
                    <a:pt x="2068" y="187"/>
                  </a:cubicBezTo>
                  <a:cubicBezTo>
                    <a:pt x="1860" y="187"/>
                    <a:pt x="1689" y="301"/>
                    <a:pt x="1668" y="446"/>
                  </a:cubicBezTo>
                  <a:cubicBezTo>
                    <a:pt x="1186" y="446"/>
                    <a:pt x="1186" y="446"/>
                    <a:pt x="1186" y="446"/>
                  </a:cubicBezTo>
                  <a:cubicBezTo>
                    <a:pt x="1165" y="301"/>
                    <a:pt x="994" y="187"/>
                    <a:pt x="787" y="187"/>
                  </a:cubicBezTo>
                  <a:cubicBezTo>
                    <a:pt x="579" y="187"/>
                    <a:pt x="408" y="301"/>
                    <a:pt x="387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54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2" name="Freeform 2">
              <a:extLst>
                <a:ext uri="{FF2B5EF4-FFF2-40B4-BE49-F238E27FC236}">
                  <a16:creationId xmlns:a16="http://schemas.microsoft.com/office/drawing/2014/main" id="{C69A4DCA-2E68-40CF-A286-A2379A45702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201"/>
              <a:ext cx="570" cy="306"/>
            </a:xfrm>
            <a:custGeom>
              <a:avLst/>
              <a:gdLst>
                <a:gd name="T0" fmla="*/ 385 w 2854"/>
                <a:gd name="T1" fmla="*/ 1028 h 1533"/>
                <a:gd name="T2" fmla="*/ 1189 w 2854"/>
                <a:gd name="T3" fmla="*/ 1028 h 1533"/>
                <a:gd name="T4" fmla="*/ 1189 w 2854"/>
                <a:gd name="T5" fmla="*/ 0 h 1533"/>
                <a:gd name="T6" fmla="*/ 1666 w 2854"/>
                <a:gd name="T7" fmla="*/ 0 h 1533"/>
                <a:gd name="T8" fmla="*/ 1666 w 2854"/>
                <a:gd name="T9" fmla="*/ 1028 h 1533"/>
                <a:gd name="T10" fmla="*/ 2470 w 2854"/>
                <a:gd name="T11" fmla="*/ 1028 h 1533"/>
                <a:gd name="T12" fmla="*/ 2470 w 2854"/>
                <a:gd name="T13" fmla="*/ 0 h 1533"/>
                <a:gd name="T14" fmla="*/ 2854 w 2854"/>
                <a:gd name="T15" fmla="*/ 0 h 1533"/>
                <a:gd name="T16" fmla="*/ 2854 w 2854"/>
                <a:gd name="T17" fmla="*/ 1533 h 1533"/>
                <a:gd name="T18" fmla="*/ 2369 w 2854"/>
                <a:gd name="T19" fmla="*/ 1533 h 1533"/>
                <a:gd name="T20" fmla="*/ 2068 w 2854"/>
                <a:gd name="T21" fmla="*/ 1435 h 1533"/>
                <a:gd name="T22" fmla="*/ 1767 w 2854"/>
                <a:gd name="T23" fmla="*/ 1533 h 1533"/>
                <a:gd name="T24" fmla="*/ 1088 w 2854"/>
                <a:gd name="T25" fmla="*/ 1533 h 1533"/>
                <a:gd name="T26" fmla="*/ 787 w 2854"/>
                <a:gd name="T27" fmla="*/ 1435 h 1533"/>
                <a:gd name="T28" fmla="*/ 485 w 2854"/>
                <a:gd name="T29" fmla="*/ 1533 h 1533"/>
                <a:gd name="T30" fmla="*/ 0 w 2854"/>
                <a:gd name="T31" fmla="*/ 1533 h 1533"/>
                <a:gd name="T32" fmla="*/ 0 w 2854"/>
                <a:gd name="T33" fmla="*/ 0 h 1533"/>
                <a:gd name="T34" fmla="*/ 385 w 2854"/>
                <a:gd name="T35" fmla="*/ 0 h 1533"/>
                <a:gd name="T36" fmla="*/ 385 w 2854"/>
                <a:gd name="T37" fmla="*/ 1028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4" h="1533">
                  <a:moveTo>
                    <a:pt x="385" y="1028"/>
                  </a:moveTo>
                  <a:cubicBezTo>
                    <a:pt x="1189" y="1028"/>
                    <a:pt x="1189" y="1028"/>
                    <a:pt x="1189" y="1028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666" y="0"/>
                    <a:pt x="1666" y="0"/>
                    <a:pt x="1666" y="0"/>
                  </a:cubicBezTo>
                  <a:cubicBezTo>
                    <a:pt x="1666" y="1028"/>
                    <a:pt x="1666" y="1028"/>
                    <a:pt x="1666" y="1028"/>
                  </a:cubicBezTo>
                  <a:cubicBezTo>
                    <a:pt x="2470" y="1028"/>
                    <a:pt x="2470" y="1028"/>
                    <a:pt x="2470" y="1028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854" y="0"/>
                    <a:pt x="2854" y="0"/>
                    <a:pt x="2854" y="0"/>
                  </a:cubicBezTo>
                  <a:cubicBezTo>
                    <a:pt x="2854" y="1533"/>
                    <a:pt x="2854" y="1533"/>
                    <a:pt x="2854" y="1533"/>
                  </a:cubicBezTo>
                  <a:cubicBezTo>
                    <a:pt x="2369" y="1533"/>
                    <a:pt x="2369" y="1533"/>
                    <a:pt x="2369" y="1533"/>
                  </a:cubicBezTo>
                  <a:cubicBezTo>
                    <a:pt x="2295" y="1473"/>
                    <a:pt x="2188" y="1435"/>
                    <a:pt x="2068" y="1435"/>
                  </a:cubicBezTo>
                  <a:cubicBezTo>
                    <a:pt x="1948" y="1435"/>
                    <a:pt x="1840" y="1473"/>
                    <a:pt x="1767" y="1533"/>
                  </a:cubicBezTo>
                  <a:cubicBezTo>
                    <a:pt x="1088" y="1533"/>
                    <a:pt x="1088" y="1533"/>
                    <a:pt x="1088" y="1533"/>
                  </a:cubicBezTo>
                  <a:cubicBezTo>
                    <a:pt x="1014" y="1473"/>
                    <a:pt x="907" y="1435"/>
                    <a:pt x="787" y="1435"/>
                  </a:cubicBezTo>
                  <a:cubicBezTo>
                    <a:pt x="667" y="1435"/>
                    <a:pt x="559" y="1473"/>
                    <a:pt x="485" y="1533"/>
                  </a:cubicBezTo>
                  <a:cubicBezTo>
                    <a:pt x="0" y="1533"/>
                    <a:pt x="0" y="1533"/>
                    <a:pt x="0" y="15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1028"/>
                  </a:lnTo>
                  <a:close/>
                </a:path>
              </a:pathLst>
            </a:cu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3" name="Freeform 2">
              <a:extLst>
                <a:ext uri="{FF2B5EF4-FFF2-40B4-BE49-F238E27FC236}">
                  <a16:creationId xmlns:a16="http://schemas.microsoft.com/office/drawing/2014/main" id="{251AA449-C95B-49B1-8FB1-8A067F6234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05" y="2539"/>
              <a:ext cx="77" cy="26"/>
            </a:xfrm>
            <a:custGeom>
              <a:avLst/>
              <a:gdLst>
                <a:gd name="T0" fmla="*/ 3 w 387"/>
                <a:gd name="T1" fmla="*/ 32 h 128"/>
                <a:gd name="T2" fmla="*/ 0 w 387"/>
                <a:gd name="T3" fmla="*/ 0 h 128"/>
                <a:gd name="T4" fmla="*/ 387 w 387"/>
                <a:gd name="T5" fmla="*/ 0 h 128"/>
                <a:gd name="T6" fmla="*/ 387 w 387"/>
                <a:gd name="T7" fmla="*/ 128 h 128"/>
                <a:gd name="T8" fmla="*/ 3 w 387"/>
                <a:gd name="T9" fmla="*/ 128 h 128"/>
                <a:gd name="T10" fmla="*/ 3 w 387"/>
                <a:gd name="T11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28">
                  <a:moveTo>
                    <a:pt x="3" y="32"/>
                  </a:moveTo>
                  <a:cubicBezTo>
                    <a:pt x="3" y="21"/>
                    <a:pt x="2" y="11"/>
                    <a:pt x="0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128"/>
                    <a:pt x="387" y="128"/>
                    <a:pt x="387" y="128"/>
                  </a:cubicBezTo>
                  <a:cubicBezTo>
                    <a:pt x="3" y="128"/>
                    <a:pt x="3" y="128"/>
                    <a:pt x="3" y="128"/>
                  </a:cubicBezTo>
                  <a:lnTo>
                    <a:pt x="3" y="3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4" name="Freeform 2">
              <a:extLst>
                <a:ext uri="{FF2B5EF4-FFF2-40B4-BE49-F238E27FC236}">
                  <a16:creationId xmlns:a16="http://schemas.microsoft.com/office/drawing/2014/main" id="{0E53DF4A-9BBF-4405-B019-BDD6FA0EE2F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539"/>
              <a:ext cx="77" cy="26"/>
            </a:xfrm>
            <a:custGeom>
              <a:avLst/>
              <a:gdLst>
                <a:gd name="T0" fmla="*/ 385 w 387"/>
                <a:gd name="T1" fmla="*/ 32 h 128"/>
                <a:gd name="T2" fmla="*/ 385 w 387"/>
                <a:gd name="T3" fmla="*/ 128 h 128"/>
                <a:gd name="T4" fmla="*/ 0 w 387"/>
                <a:gd name="T5" fmla="*/ 128 h 128"/>
                <a:gd name="T6" fmla="*/ 0 w 387"/>
                <a:gd name="T7" fmla="*/ 0 h 128"/>
                <a:gd name="T8" fmla="*/ 387 w 387"/>
                <a:gd name="T9" fmla="*/ 0 h 128"/>
                <a:gd name="T10" fmla="*/ 385 w 387"/>
                <a:gd name="T11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28">
                  <a:moveTo>
                    <a:pt x="385" y="32"/>
                  </a:moveTo>
                  <a:cubicBezTo>
                    <a:pt x="385" y="128"/>
                    <a:pt x="385" y="128"/>
                    <a:pt x="385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6" y="11"/>
                    <a:pt x="385" y="21"/>
                    <a:pt x="385" y="32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5" name="Freeform 2">
              <a:extLst>
                <a:ext uri="{FF2B5EF4-FFF2-40B4-BE49-F238E27FC236}">
                  <a16:creationId xmlns:a16="http://schemas.microsoft.com/office/drawing/2014/main" id="{A6503885-0F1C-4F30-AA74-8F7D2387EE1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49" y="2539"/>
              <a:ext cx="96" cy="26"/>
            </a:xfrm>
            <a:custGeom>
              <a:avLst/>
              <a:gdLst>
                <a:gd name="T0" fmla="*/ 3 w 482"/>
                <a:gd name="T1" fmla="*/ 32 h 128"/>
                <a:gd name="T2" fmla="*/ 0 w 482"/>
                <a:gd name="T3" fmla="*/ 0 h 128"/>
                <a:gd name="T4" fmla="*/ 482 w 482"/>
                <a:gd name="T5" fmla="*/ 0 h 128"/>
                <a:gd name="T6" fmla="*/ 480 w 482"/>
                <a:gd name="T7" fmla="*/ 32 h 128"/>
                <a:gd name="T8" fmla="*/ 480 w 482"/>
                <a:gd name="T9" fmla="*/ 128 h 128"/>
                <a:gd name="T10" fmla="*/ 3 w 482"/>
                <a:gd name="T11" fmla="*/ 128 h 128"/>
                <a:gd name="T12" fmla="*/ 3 w 482"/>
                <a:gd name="T13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28">
                  <a:moveTo>
                    <a:pt x="3" y="32"/>
                  </a:moveTo>
                  <a:cubicBezTo>
                    <a:pt x="3" y="21"/>
                    <a:pt x="2" y="11"/>
                    <a:pt x="0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1" y="11"/>
                    <a:pt x="480" y="21"/>
                    <a:pt x="480" y="32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3" y="128"/>
                    <a:pt x="3" y="128"/>
                    <a:pt x="3" y="128"/>
                  </a:cubicBezTo>
                  <a:lnTo>
                    <a:pt x="3" y="3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6" name="Freeform 2">
              <a:extLst>
                <a:ext uri="{FF2B5EF4-FFF2-40B4-BE49-F238E27FC236}">
                  <a16:creationId xmlns:a16="http://schemas.microsoft.com/office/drawing/2014/main" id="{2713CB4C-B861-48B2-962E-047538D86C9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2" y="2055"/>
              <a:ext cx="77" cy="25"/>
            </a:xfrm>
            <a:custGeom>
              <a:avLst/>
              <a:gdLst>
                <a:gd name="T0" fmla="*/ 385 w 387"/>
                <a:gd name="T1" fmla="*/ 31 h 128"/>
                <a:gd name="T2" fmla="*/ 385 w 387"/>
                <a:gd name="T3" fmla="*/ 126 h 128"/>
                <a:gd name="T4" fmla="*/ 385 w 387"/>
                <a:gd name="T5" fmla="*/ 126 h 128"/>
                <a:gd name="T6" fmla="*/ 385 w 387"/>
                <a:gd name="T7" fmla="*/ 128 h 128"/>
                <a:gd name="T8" fmla="*/ 0 w 387"/>
                <a:gd name="T9" fmla="*/ 128 h 128"/>
                <a:gd name="T10" fmla="*/ 0 w 387"/>
                <a:gd name="T11" fmla="*/ 0 h 128"/>
                <a:gd name="T12" fmla="*/ 387 w 387"/>
                <a:gd name="T13" fmla="*/ 0 h 128"/>
                <a:gd name="T14" fmla="*/ 385 w 387"/>
                <a:gd name="T15" fmla="*/ 3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7" h="128">
                  <a:moveTo>
                    <a:pt x="385" y="31"/>
                  </a:moveTo>
                  <a:cubicBezTo>
                    <a:pt x="385" y="126"/>
                    <a:pt x="385" y="126"/>
                    <a:pt x="385" y="126"/>
                  </a:cubicBezTo>
                  <a:cubicBezTo>
                    <a:pt x="385" y="126"/>
                    <a:pt x="385" y="126"/>
                    <a:pt x="385" y="126"/>
                  </a:cubicBezTo>
                  <a:cubicBezTo>
                    <a:pt x="385" y="128"/>
                    <a:pt x="385" y="128"/>
                    <a:pt x="385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5" y="10"/>
                    <a:pt x="385" y="20"/>
                    <a:pt x="385" y="31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7" name="Freeform 2">
              <a:extLst>
                <a:ext uri="{FF2B5EF4-FFF2-40B4-BE49-F238E27FC236}">
                  <a16:creationId xmlns:a16="http://schemas.microsoft.com/office/drawing/2014/main" id="{A0630BDE-AF54-4BD1-91D9-42EB28DF36D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05" y="2055"/>
              <a:ext cx="77" cy="25"/>
            </a:xfrm>
            <a:custGeom>
              <a:avLst/>
              <a:gdLst>
                <a:gd name="T0" fmla="*/ 2 w 386"/>
                <a:gd name="T1" fmla="*/ 126 h 128"/>
                <a:gd name="T2" fmla="*/ 2 w 386"/>
                <a:gd name="T3" fmla="*/ 31 h 128"/>
                <a:gd name="T4" fmla="*/ 0 w 386"/>
                <a:gd name="T5" fmla="*/ 0 h 128"/>
                <a:gd name="T6" fmla="*/ 386 w 386"/>
                <a:gd name="T7" fmla="*/ 0 h 128"/>
                <a:gd name="T8" fmla="*/ 386 w 386"/>
                <a:gd name="T9" fmla="*/ 128 h 128"/>
                <a:gd name="T10" fmla="*/ 2 w 386"/>
                <a:gd name="T11" fmla="*/ 128 h 128"/>
                <a:gd name="T12" fmla="*/ 2 w 386"/>
                <a:gd name="T13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128">
                  <a:moveTo>
                    <a:pt x="2" y="126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20"/>
                    <a:pt x="1" y="10"/>
                    <a:pt x="0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128"/>
                    <a:pt x="386" y="128"/>
                    <a:pt x="386" y="128"/>
                  </a:cubicBezTo>
                  <a:cubicBezTo>
                    <a:pt x="2" y="128"/>
                    <a:pt x="2" y="128"/>
                    <a:pt x="2" y="128"/>
                  </a:cubicBezTo>
                  <a:lnTo>
                    <a:pt x="2" y="126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8" name="Freeform 2">
              <a:extLst>
                <a:ext uri="{FF2B5EF4-FFF2-40B4-BE49-F238E27FC236}">
                  <a16:creationId xmlns:a16="http://schemas.microsoft.com/office/drawing/2014/main" id="{9071CA70-E4F9-46A9-8AFD-836ED825E8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49" y="2055"/>
              <a:ext cx="96" cy="25"/>
            </a:xfrm>
            <a:custGeom>
              <a:avLst/>
              <a:gdLst>
                <a:gd name="T0" fmla="*/ 480 w 482"/>
                <a:gd name="T1" fmla="*/ 126 h 128"/>
                <a:gd name="T2" fmla="*/ 480 w 482"/>
                <a:gd name="T3" fmla="*/ 126 h 128"/>
                <a:gd name="T4" fmla="*/ 480 w 482"/>
                <a:gd name="T5" fmla="*/ 128 h 128"/>
                <a:gd name="T6" fmla="*/ 3 w 482"/>
                <a:gd name="T7" fmla="*/ 128 h 128"/>
                <a:gd name="T8" fmla="*/ 3 w 482"/>
                <a:gd name="T9" fmla="*/ 126 h 128"/>
                <a:gd name="T10" fmla="*/ 3 w 482"/>
                <a:gd name="T11" fmla="*/ 31 h 128"/>
                <a:gd name="T12" fmla="*/ 0 w 482"/>
                <a:gd name="T13" fmla="*/ 0 h 128"/>
                <a:gd name="T14" fmla="*/ 482 w 482"/>
                <a:gd name="T15" fmla="*/ 0 h 128"/>
                <a:gd name="T16" fmla="*/ 480 w 482"/>
                <a:gd name="T17" fmla="*/ 31 h 128"/>
                <a:gd name="T18" fmla="*/ 480 w 482"/>
                <a:gd name="T1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128">
                  <a:moveTo>
                    <a:pt x="480" y="126"/>
                  </a:moveTo>
                  <a:cubicBezTo>
                    <a:pt x="480" y="126"/>
                    <a:pt x="480" y="126"/>
                    <a:pt x="480" y="126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20"/>
                    <a:pt x="2" y="10"/>
                    <a:pt x="0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1" y="10"/>
                    <a:pt x="480" y="20"/>
                    <a:pt x="480" y="31"/>
                  </a:cubicBezTo>
                  <a:lnTo>
                    <a:pt x="480" y="126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9" name="Rectangle 2">
              <a:extLst>
                <a:ext uri="{FF2B5EF4-FFF2-40B4-BE49-F238E27FC236}">
                  <a16:creationId xmlns:a16="http://schemas.microsoft.com/office/drawing/2014/main" id="{FE6C1E41-5523-467E-903F-C8C46E2F5A6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49" y="2175"/>
              <a:ext cx="96" cy="2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0" name="Rectangle 2">
              <a:extLst>
                <a:ext uri="{FF2B5EF4-FFF2-40B4-BE49-F238E27FC236}">
                  <a16:creationId xmlns:a16="http://schemas.microsoft.com/office/drawing/2014/main" id="{65F7A860-3381-433A-9967-31F4A3BCE15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12" y="2175"/>
              <a:ext cx="77" cy="2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1" name="Rectangle 2">
              <a:extLst>
                <a:ext uri="{FF2B5EF4-FFF2-40B4-BE49-F238E27FC236}">
                  <a16:creationId xmlns:a16="http://schemas.microsoft.com/office/drawing/2014/main" id="{AD616262-E76A-4530-B210-0C9594085EE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6" y="2175"/>
              <a:ext cx="76" cy="2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2" name="Rectangle 2">
              <a:extLst>
                <a:ext uri="{FF2B5EF4-FFF2-40B4-BE49-F238E27FC236}">
                  <a16:creationId xmlns:a16="http://schemas.microsoft.com/office/drawing/2014/main" id="{717BA21D-A2EA-431F-8183-2E5D2974B6A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49" y="2660"/>
              <a:ext cx="96" cy="25"/>
            </a:xfrm>
            <a:prstGeom prst="rect">
              <a:avLst/>
            </a:prstGeom>
            <a:solidFill>
              <a:srgbClr val="CB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3" name="Rectangle 2">
              <a:extLst>
                <a:ext uri="{FF2B5EF4-FFF2-40B4-BE49-F238E27FC236}">
                  <a16:creationId xmlns:a16="http://schemas.microsoft.com/office/drawing/2014/main" id="{A4FD7D6C-F783-43AB-A908-528CEA05C0B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06" y="2660"/>
              <a:ext cx="76" cy="25"/>
            </a:xfrm>
            <a:prstGeom prst="rect">
              <a:avLst/>
            </a:prstGeom>
            <a:solidFill>
              <a:srgbClr val="CB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4" name="Rectangle 2">
              <a:extLst>
                <a:ext uri="{FF2B5EF4-FFF2-40B4-BE49-F238E27FC236}">
                  <a16:creationId xmlns:a16="http://schemas.microsoft.com/office/drawing/2014/main" id="{58DF1E52-4C71-45E4-A724-D2472234CEC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12" y="2660"/>
              <a:ext cx="77" cy="25"/>
            </a:xfrm>
            <a:prstGeom prst="rect">
              <a:avLst/>
            </a:prstGeom>
            <a:solidFill>
              <a:srgbClr val="CB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5" name="Freeform 2">
              <a:extLst>
                <a:ext uri="{FF2B5EF4-FFF2-40B4-BE49-F238E27FC236}">
                  <a16:creationId xmlns:a16="http://schemas.microsoft.com/office/drawing/2014/main" id="{EBDF2C65-A903-4287-8F40-46F72746EB4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84" y="1815"/>
              <a:ext cx="598" cy="59"/>
            </a:xfrm>
            <a:custGeom>
              <a:avLst/>
              <a:gdLst>
                <a:gd name="T0" fmla="*/ 598 w 598"/>
                <a:gd name="T1" fmla="*/ 59 h 59"/>
                <a:gd name="T2" fmla="*/ 0 w 598"/>
                <a:gd name="T3" fmla="*/ 59 h 59"/>
                <a:gd name="T4" fmla="*/ 0 w 598"/>
                <a:gd name="T5" fmla="*/ 0 h 59"/>
                <a:gd name="T6" fmla="*/ 31 w 598"/>
                <a:gd name="T7" fmla="*/ 0 h 59"/>
                <a:gd name="T8" fmla="*/ 598 w 598"/>
                <a:gd name="T9" fmla="*/ 0 h 59"/>
                <a:gd name="T10" fmla="*/ 598 w 598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9">
                  <a:moveTo>
                    <a:pt x="59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1" y="0"/>
                  </a:lnTo>
                  <a:lnTo>
                    <a:pt x="598" y="0"/>
                  </a:lnTo>
                  <a:lnTo>
                    <a:pt x="59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6" name="Rectangle 2">
              <a:extLst>
                <a:ext uri="{FF2B5EF4-FFF2-40B4-BE49-F238E27FC236}">
                  <a16:creationId xmlns:a16="http://schemas.microsoft.com/office/drawing/2014/main" id="{F26FC344-AA46-4321-B7AD-7D16CA017B7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71" y="3152"/>
              <a:ext cx="11" cy="4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7" name="Freeform 2">
              <a:extLst>
                <a:ext uri="{FF2B5EF4-FFF2-40B4-BE49-F238E27FC236}">
                  <a16:creationId xmlns:a16="http://schemas.microsoft.com/office/drawing/2014/main" id="{645A361E-D82E-4C5E-BC25-8BA0A321549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48" y="3195"/>
              <a:ext cx="34" cy="43"/>
            </a:xfrm>
            <a:custGeom>
              <a:avLst/>
              <a:gdLst>
                <a:gd name="T0" fmla="*/ 23 w 34"/>
                <a:gd name="T1" fmla="*/ 0 h 43"/>
                <a:gd name="T2" fmla="*/ 34 w 34"/>
                <a:gd name="T3" fmla="*/ 0 h 43"/>
                <a:gd name="T4" fmla="*/ 34 w 34"/>
                <a:gd name="T5" fmla="*/ 43 h 43"/>
                <a:gd name="T6" fmla="*/ 0 w 34"/>
                <a:gd name="T7" fmla="*/ 43 h 43"/>
                <a:gd name="T8" fmla="*/ 0 w 34"/>
                <a:gd name="T9" fmla="*/ 0 h 43"/>
                <a:gd name="T10" fmla="*/ 23 w 3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3">
                  <a:moveTo>
                    <a:pt x="23" y="0"/>
                  </a:moveTo>
                  <a:lnTo>
                    <a:pt x="34" y="0"/>
                  </a:lnTo>
                  <a:lnTo>
                    <a:pt x="3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8" name="Freeform 2">
              <a:extLst>
                <a:ext uri="{FF2B5EF4-FFF2-40B4-BE49-F238E27FC236}">
                  <a16:creationId xmlns:a16="http://schemas.microsoft.com/office/drawing/2014/main" id="{A851AE4C-61AC-41AA-9F79-6B298545133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5" y="2565"/>
              <a:ext cx="161" cy="326"/>
            </a:xfrm>
            <a:custGeom>
              <a:avLst/>
              <a:gdLst>
                <a:gd name="T0" fmla="*/ 0 w 161"/>
                <a:gd name="T1" fmla="*/ 95 h 326"/>
                <a:gd name="T2" fmla="*/ 0 w 161"/>
                <a:gd name="T3" fmla="*/ 120 h 326"/>
                <a:gd name="T4" fmla="*/ 0 w 161"/>
                <a:gd name="T5" fmla="*/ 326 h 326"/>
                <a:gd name="T6" fmla="*/ 161 w 161"/>
                <a:gd name="T7" fmla="*/ 326 h 326"/>
                <a:gd name="T8" fmla="*/ 161 w 161"/>
                <a:gd name="T9" fmla="*/ 120 h 326"/>
                <a:gd name="T10" fmla="*/ 161 w 161"/>
                <a:gd name="T11" fmla="*/ 95 h 326"/>
                <a:gd name="T12" fmla="*/ 161 w 161"/>
                <a:gd name="T13" fmla="*/ 0 h 326"/>
                <a:gd name="T14" fmla="*/ 0 w 161"/>
                <a:gd name="T15" fmla="*/ 0 h 326"/>
                <a:gd name="T16" fmla="*/ 0 w 161"/>
                <a:gd name="T17" fmla="*/ 95 h 326"/>
                <a:gd name="T18" fmla="*/ 148 w 161"/>
                <a:gd name="T19" fmla="*/ 100 h 326"/>
                <a:gd name="T20" fmla="*/ 148 w 161"/>
                <a:gd name="T21" fmla="*/ 100 h 326"/>
                <a:gd name="T22" fmla="*/ 119 w 161"/>
                <a:gd name="T23" fmla="*/ 100 h 326"/>
                <a:gd name="T24" fmla="*/ 42 w 161"/>
                <a:gd name="T25" fmla="*/ 100 h 326"/>
                <a:gd name="T26" fmla="*/ 13 w 161"/>
                <a:gd name="T27" fmla="*/ 100 h 326"/>
                <a:gd name="T28" fmla="*/ 13 w 161"/>
                <a:gd name="T29" fmla="*/ 100 h 326"/>
                <a:gd name="T30" fmla="*/ 13 w 161"/>
                <a:gd name="T31" fmla="*/ 13 h 326"/>
                <a:gd name="T32" fmla="*/ 13 w 161"/>
                <a:gd name="T33" fmla="*/ 13 h 326"/>
                <a:gd name="T34" fmla="*/ 42 w 161"/>
                <a:gd name="T35" fmla="*/ 13 h 326"/>
                <a:gd name="T36" fmla="*/ 119 w 161"/>
                <a:gd name="T37" fmla="*/ 13 h 326"/>
                <a:gd name="T38" fmla="*/ 148 w 161"/>
                <a:gd name="T39" fmla="*/ 13 h 326"/>
                <a:gd name="T40" fmla="*/ 148 w 161"/>
                <a:gd name="T41" fmla="*/ 13 h 326"/>
                <a:gd name="T42" fmla="*/ 148 w 161"/>
                <a:gd name="T43" fmla="*/ 42 h 326"/>
                <a:gd name="T44" fmla="*/ 148 w 161"/>
                <a:gd name="T45" fmla="*/ 71 h 326"/>
                <a:gd name="T46" fmla="*/ 148 w 161"/>
                <a:gd name="T47" fmla="*/ 100 h 326"/>
                <a:gd name="T48" fmla="*/ 13 w 161"/>
                <a:gd name="T49" fmla="*/ 114 h 326"/>
                <a:gd name="T50" fmla="*/ 148 w 161"/>
                <a:gd name="T51" fmla="*/ 114 h 326"/>
                <a:gd name="T52" fmla="*/ 148 w 161"/>
                <a:gd name="T53" fmla="*/ 299 h 326"/>
                <a:gd name="T54" fmla="*/ 13 w 161"/>
                <a:gd name="T55" fmla="*/ 299 h 326"/>
                <a:gd name="T56" fmla="*/ 13 w 161"/>
                <a:gd name="T57" fmla="*/ 1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1" h="326">
                  <a:moveTo>
                    <a:pt x="0" y="95"/>
                  </a:moveTo>
                  <a:lnTo>
                    <a:pt x="0" y="120"/>
                  </a:lnTo>
                  <a:lnTo>
                    <a:pt x="0" y="326"/>
                  </a:lnTo>
                  <a:lnTo>
                    <a:pt x="161" y="326"/>
                  </a:lnTo>
                  <a:lnTo>
                    <a:pt x="161" y="120"/>
                  </a:lnTo>
                  <a:lnTo>
                    <a:pt x="161" y="95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48" y="100"/>
                  </a:moveTo>
                  <a:lnTo>
                    <a:pt x="148" y="100"/>
                  </a:lnTo>
                  <a:lnTo>
                    <a:pt x="119" y="100"/>
                  </a:lnTo>
                  <a:lnTo>
                    <a:pt x="4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42" y="13"/>
                  </a:lnTo>
                  <a:lnTo>
                    <a:pt x="119" y="13"/>
                  </a:lnTo>
                  <a:lnTo>
                    <a:pt x="148" y="13"/>
                  </a:lnTo>
                  <a:lnTo>
                    <a:pt x="148" y="13"/>
                  </a:lnTo>
                  <a:lnTo>
                    <a:pt x="148" y="42"/>
                  </a:lnTo>
                  <a:lnTo>
                    <a:pt x="148" y="71"/>
                  </a:lnTo>
                  <a:lnTo>
                    <a:pt x="148" y="100"/>
                  </a:lnTo>
                  <a:close/>
                  <a:moveTo>
                    <a:pt x="13" y="114"/>
                  </a:moveTo>
                  <a:lnTo>
                    <a:pt x="148" y="114"/>
                  </a:lnTo>
                  <a:lnTo>
                    <a:pt x="148" y="299"/>
                  </a:lnTo>
                  <a:lnTo>
                    <a:pt x="13" y="299"/>
                  </a:lnTo>
                  <a:lnTo>
                    <a:pt x="13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9" name="Freeform 2">
              <a:extLst>
                <a:ext uri="{FF2B5EF4-FFF2-40B4-BE49-F238E27FC236}">
                  <a16:creationId xmlns:a16="http://schemas.microsoft.com/office/drawing/2014/main" id="{3BAE1A8A-A1CB-43CF-837F-18F2BCFF42A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578"/>
              <a:ext cx="0" cy="87"/>
            </a:xfrm>
            <a:custGeom>
              <a:avLst/>
              <a:gdLst>
                <a:gd name="T0" fmla="*/ 58 h 87"/>
                <a:gd name="T1" fmla="*/ 87 h 87"/>
                <a:gd name="T2" fmla="*/ 87 h 87"/>
                <a:gd name="T3" fmla="*/ 0 h 87"/>
                <a:gd name="T4" fmla="*/ 0 h 87"/>
                <a:gd name="T5" fmla="*/ 29 h 87"/>
                <a:gd name="T6" fmla="*/ 58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7">
                  <a:moveTo>
                    <a:pt x="0" y="58"/>
                  </a:moveTo>
                  <a:lnTo>
                    <a:pt x="0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0" name="Rectangle 2">
              <a:extLst>
                <a:ext uri="{FF2B5EF4-FFF2-40B4-BE49-F238E27FC236}">
                  <a16:creationId xmlns:a16="http://schemas.microsoft.com/office/drawing/2014/main" id="{60A14BD4-A89B-4BB8-91F6-A1D0845ABA8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58" y="2679"/>
              <a:ext cx="135" cy="185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1" name="Freeform 2">
              <a:extLst>
                <a:ext uri="{FF2B5EF4-FFF2-40B4-BE49-F238E27FC236}">
                  <a16:creationId xmlns:a16="http://schemas.microsoft.com/office/drawing/2014/main" id="{E589A2E7-3BDD-4002-AEE7-3F2100ED130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5" y="2488"/>
              <a:ext cx="161" cy="77"/>
            </a:xfrm>
            <a:custGeom>
              <a:avLst/>
              <a:gdLst>
                <a:gd name="T0" fmla="*/ 801 w 804"/>
                <a:gd name="T1" fmla="*/ 257 h 385"/>
                <a:gd name="T2" fmla="*/ 804 w 804"/>
                <a:gd name="T3" fmla="*/ 289 h 385"/>
                <a:gd name="T4" fmla="*/ 804 w 804"/>
                <a:gd name="T5" fmla="*/ 385 h 385"/>
                <a:gd name="T6" fmla="*/ 0 w 804"/>
                <a:gd name="T7" fmla="*/ 385 h 385"/>
                <a:gd name="T8" fmla="*/ 0 w 804"/>
                <a:gd name="T9" fmla="*/ 385 h 385"/>
                <a:gd name="T10" fmla="*/ 0 w 804"/>
                <a:gd name="T11" fmla="*/ 289 h 385"/>
                <a:gd name="T12" fmla="*/ 2 w 804"/>
                <a:gd name="T13" fmla="*/ 257 h 385"/>
                <a:gd name="T14" fmla="*/ 101 w 804"/>
                <a:gd name="T15" fmla="*/ 98 h 385"/>
                <a:gd name="T16" fmla="*/ 402 w 804"/>
                <a:gd name="T17" fmla="*/ 0 h 385"/>
                <a:gd name="T18" fmla="*/ 703 w 804"/>
                <a:gd name="T19" fmla="*/ 98 h 385"/>
                <a:gd name="T20" fmla="*/ 801 w 804"/>
                <a:gd name="T21" fmla="*/ 2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" h="385">
                  <a:moveTo>
                    <a:pt x="801" y="257"/>
                  </a:moveTo>
                  <a:cubicBezTo>
                    <a:pt x="803" y="268"/>
                    <a:pt x="804" y="278"/>
                    <a:pt x="804" y="289"/>
                  </a:cubicBez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78"/>
                    <a:pt x="1" y="268"/>
                    <a:pt x="2" y="257"/>
                  </a:cubicBezTo>
                  <a:cubicBezTo>
                    <a:pt x="12" y="196"/>
                    <a:pt x="47" y="141"/>
                    <a:pt x="101" y="98"/>
                  </a:cubicBezTo>
                  <a:cubicBezTo>
                    <a:pt x="174" y="38"/>
                    <a:pt x="282" y="0"/>
                    <a:pt x="402" y="0"/>
                  </a:cubicBezTo>
                  <a:cubicBezTo>
                    <a:pt x="522" y="0"/>
                    <a:pt x="629" y="38"/>
                    <a:pt x="703" y="98"/>
                  </a:cubicBezTo>
                  <a:cubicBezTo>
                    <a:pt x="756" y="141"/>
                    <a:pt x="792" y="196"/>
                    <a:pt x="801" y="257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2" name="Freeform 2">
              <a:extLst>
                <a:ext uri="{FF2B5EF4-FFF2-40B4-BE49-F238E27FC236}">
                  <a16:creationId xmlns:a16="http://schemas.microsoft.com/office/drawing/2014/main" id="{5E9989EE-E05F-491E-A333-B05CF1BCC42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89" y="2565"/>
              <a:ext cx="160" cy="326"/>
            </a:xfrm>
            <a:custGeom>
              <a:avLst/>
              <a:gdLst>
                <a:gd name="T0" fmla="*/ 160 w 160"/>
                <a:gd name="T1" fmla="*/ 0 h 326"/>
                <a:gd name="T2" fmla="*/ 0 w 160"/>
                <a:gd name="T3" fmla="*/ 0 h 326"/>
                <a:gd name="T4" fmla="*/ 0 w 160"/>
                <a:gd name="T5" fmla="*/ 95 h 326"/>
                <a:gd name="T6" fmla="*/ 0 w 160"/>
                <a:gd name="T7" fmla="*/ 120 h 326"/>
                <a:gd name="T8" fmla="*/ 0 w 160"/>
                <a:gd name="T9" fmla="*/ 326 h 326"/>
                <a:gd name="T10" fmla="*/ 160 w 160"/>
                <a:gd name="T11" fmla="*/ 326 h 326"/>
                <a:gd name="T12" fmla="*/ 160 w 160"/>
                <a:gd name="T13" fmla="*/ 120 h 326"/>
                <a:gd name="T14" fmla="*/ 160 w 160"/>
                <a:gd name="T15" fmla="*/ 95 h 326"/>
                <a:gd name="T16" fmla="*/ 160 w 160"/>
                <a:gd name="T17" fmla="*/ 0 h 326"/>
                <a:gd name="T18" fmla="*/ 13 w 160"/>
                <a:gd name="T19" fmla="*/ 114 h 326"/>
                <a:gd name="T20" fmla="*/ 147 w 160"/>
                <a:gd name="T21" fmla="*/ 114 h 326"/>
                <a:gd name="T22" fmla="*/ 147 w 160"/>
                <a:gd name="T23" fmla="*/ 299 h 326"/>
                <a:gd name="T24" fmla="*/ 13 w 160"/>
                <a:gd name="T25" fmla="*/ 299 h 326"/>
                <a:gd name="T26" fmla="*/ 13 w 160"/>
                <a:gd name="T27" fmla="*/ 114 h 326"/>
                <a:gd name="T28" fmla="*/ 148 w 160"/>
                <a:gd name="T29" fmla="*/ 71 h 326"/>
                <a:gd name="T30" fmla="*/ 148 w 160"/>
                <a:gd name="T31" fmla="*/ 100 h 326"/>
                <a:gd name="T32" fmla="*/ 147 w 160"/>
                <a:gd name="T33" fmla="*/ 100 h 326"/>
                <a:gd name="T34" fmla="*/ 119 w 160"/>
                <a:gd name="T35" fmla="*/ 100 h 326"/>
                <a:gd name="T36" fmla="*/ 42 w 160"/>
                <a:gd name="T37" fmla="*/ 100 h 326"/>
                <a:gd name="T38" fmla="*/ 13 w 160"/>
                <a:gd name="T39" fmla="*/ 100 h 326"/>
                <a:gd name="T40" fmla="*/ 13 w 160"/>
                <a:gd name="T41" fmla="*/ 100 h 326"/>
                <a:gd name="T42" fmla="*/ 13 w 160"/>
                <a:gd name="T43" fmla="*/ 13 h 326"/>
                <a:gd name="T44" fmla="*/ 13 w 160"/>
                <a:gd name="T45" fmla="*/ 13 h 326"/>
                <a:gd name="T46" fmla="*/ 42 w 160"/>
                <a:gd name="T47" fmla="*/ 13 h 326"/>
                <a:gd name="T48" fmla="*/ 119 w 160"/>
                <a:gd name="T49" fmla="*/ 13 h 326"/>
                <a:gd name="T50" fmla="*/ 147 w 160"/>
                <a:gd name="T51" fmla="*/ 13 h 326"/>
                <a:gd name="T52" fmla="*/ 148 w 160"/>
                <a:gd name="T53" fmla="*/ 13 h 326"/>
                <a:gd name="T54" fmla="*/ 148 w 160"/>
                <a:gd name="T55" fmla="*/ 42 h 326"/>
                <a:gd name="T56" fmla="*/ 148 w 160"/>
                <a:gd name="T57" fmla="*/ 7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" h="326">
                  <a:moveTo>
                    <a:pt x="16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0" y="120"/>
                  </a:lnTo>
                  <a:lnTo>
                    <a:pt x="0" y="326"/>
                  </a:lnTo>
                  <a:lnTo>
                    <a:pt x="160" y="326"/>
                  </a:lnTo>
                  <a:lnTo>
                    <a:pt x="160" y="120"/>
                  </a:lnTo>
                  <a:lnTo>
                    <a:pt x="160" y="95"/>
                  </a:lnTo>
                  <a:lnTo>
                    <a:pt x="160" y="0"/>
                  </a:lnTo>
                  <a:close/>
                  <a:moveTo>
                    <a:pt x="13" y="114"/>
                  </a:moveTo>
                  <a:lnTo>
                    <a:pt x="147" y="114"/>
                  </a:lnTo>
                  <a:lnTo>
                    <a:pt x="147" y="299"/>
                  </a:lnTo>
                  <a:lnTo>
                    <a:pt x="13" y="299"/>
                  </a:lnTo>
                  <a:lnTo>
                    <a:pt x="13" y="114"/>
                  </a:lnTo>
                  <a:close/>
                  <a:moveTo>
                    <a:pt x="148" y="71"/>
                  </a:moveTo>
                  <a:lnTo>
                    <a:pt x="148" y="100"/>
                  </a:lnTo>
                  <a:lnTo>
                    <a:pt x="147" y="100"/>
                  </a:lnTo>
                  <a:lnTo>
                    <a:pt x="119" y="100"/>
                  </a:lnTo>
                  <a:lnTo>
                    <a:pt x="4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42" y="13"/>
                  </a:lnTo>
                  <a:lnTo>
                    <a:pt x="119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48" y="42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3" name="Freeform 2">
              <a:extLst>
                <a:ext uri="{FF2B5EF4-FFF2-40B4-BE49-F238E27FC236}">
                  <a16:creationId xmlns:a16="http://schemas.microsoft.com/office/drawing/2014/main" id="{077A1010-5317-4E39-A86A-97981A9B5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578"/>
              <a:ext cx="0" cy="87"/>
            </a:xfrm>
            <a:custGeom>
              <a:avLst/>
              <a:gdLst>
                <a:gd name="T0" fmla="*/ 58 h 87"/>
                <a:gd name="T1" fmla="*/ 87 h 87"/>
                <a:gd name="T2" fmla="*/ 87 h 87"/>
                <a:gd name="T3" fmla="*/ 0 h 87"/>
                <a:gd name="T4" fmla="*/ 0 h 87"/>
                <a:gd name="T5" fmla="*/ 29 h 87"/>
                <a:gd name="T6" fmla="*/ 58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7">
                  <a:moveTo>
                    <a:pt x="0" y="58"/>
                  </a:moveTo>
                  <a:lnTo>
                    <a:pt x="0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4" name="Rectangle 2">
              <a:extLst>
                <a:ext uri="{FF2B5EF4-FFF2-40B4-BE49-F238E27FC236}">
                  <a16:creationId xmlns:a16="http://schemas.microsoft.com/office/drawing/2014/main" id="{08C57E4A-8035-471F-9908-F39A63AB60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02" y="2679"/>
              <a:ext cx="134" cy="185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5" name="Freeform 2">
              <a:extLst>
                <a:ext uri="{FF2B5EF4-FFF2-40B4-BE49-F238E27FC236}">
                  <a16:creationId xmlns:a16="http://schemas.microsoft.com/office/drawing/2014/main" id="{0DA7AE1A-703D-456B-A7B5-92FD3F5BABF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89" y="2488"/>
              <a:ext cx="160" cy="77"/>
            </a:xfrm>
            <a:custGeom>
              <a:avLst/>
              <a:gdLst>
                <a:gd name="T0" fmla="*/ 801 w 804"/>
                <a:gd name="T1" fmla="*/ 257 h 385"/>
                <a:gd name="T2" fmla="*/ 804 w 804"/>
                <a:gd name="T3" fmla="*/ 289 h 385"/>
                <a:gd name="T4" fmla="*/ 804 w 804"/>
                <a:gd name="T5" fmla="*/ 385 h 385"/>
                <a:gd name="T6" fmla="*/ 0 w 804"/>
                <a:gd name="T7" fmla="*/ 385 h 385"/>
                <a:gd name="T8" fmla="*/ 0 w 804"/>
                <a:gd name="T9" fmla="*/ 385 h 385"/>
                <a:gd name="T10" fmla="*/ 0 w 804"/>
                <a:gd name="T11" fmla="*/ 289 h 385"/>
                <a:gd name="T12" fmla="*/ 2 w 804"/>
                <a:gd name="T13" fmla="*/ 257 h 385"/>
                <a:gd name="T14" fmla="*/ 100 w 804"/>
                <a:gd name="T15" fmla="*/ 98 h 385"/>
                <a:gd name="T16" fmla="*/ 402 w 804"/>
                <a:gd name="T17" fmla="*/ 0 h 385"/>
                <a:gd name="T18" fmla="*/ 703 w 804"/>
                <a:gd name="T19" fmla="*/ 98 h 385"/>
                <a:gd name="T20" fmla="*/ 801 w 804"/>
                <a:gd name="T21" fmla="*/ 2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" h="385">
                  <a:moveTo>
                    <a:pt x="801" y="257"/>
                  </a:moveTo>
                  <a:cubicBezTo>
                    <a:pt x="803" y="268"/>
                    <a:pt x="804" y="278"/>
                    <a:pt x="804" y="289"/>
                  </a:cubicBez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78"/>
                    <a:pt x="1" y="268"/>
                    <a:pt x="2" y="257"/>
                  </a:cubicBezTo>
                  <a:cubicBezTo>
                    <a:pt x="12" y="196"/>
                    <a:pt x="47" y="141"/>
                    <a:pt x="100" y="98"/>
                  </a:cubicBezTo>
                  <a:cubicBezTo>
                    <a:pt x="174" y="38"/>
                    <a:pt x="282" y="0"/>
                    <a:pt x="402" y="0"/>
                  </a:cubicBezTo>
                  <a:cubicBezTo>
                    <a:pt x="522" y="0"/>
                    <a:pt x="629" y="38"/>
                    <a:pt x="703" y="98"/>
                  </a:cubicBezTo>
                  <a:cubicBezTo>
                    <a:pt x="756" y="141"/>
                    <a:pt x="792" y="196"/>
                    <a:pt x="801" y="257"/>
                  </a:cubicBezTo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3E96E993-C303-44EA-941A-8B446237D3D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5" y="2080"/>
              <a:ext cx="161" cy="326"/>
            </a:xfrm>
            <a:custGeom>
              <a:avLst/>
              <a:gdLst>
                <a:gd name="T0" fmla="*/ 0 w 161"/>
                <a:gd name="T1" fmla="*/ 95 h 326"/>
                <a:gd name="T2" fmla="*/ 0 w 161"/>
                <a:gd name="T3" fmla="*/ 121 h 326"/>
                <a:gd name="T4" fmla="*/ 0 w 161"/>
                <a:gd name="T5" fmla="*/ 326 h 326"/>
                <a:gd name="T6" fmla="*/ 161 w 161"/>
                <a:gd name="T7" fmla="*/ 326 h 326"/>
                <a:gd name="T8" fmla="*/ 161 w 161"/>
                <a:gd name="T9" fmla="*/ 121 h 326"/>
                <a:gd name="T10" fmla="*/ 161 w 161"/>
                <a:gd name="T11" fmla="*/ 95 h 326"/>
                <a:gd name="T12" fmla="*/ 161 w 161"/>
                <a:gd name="T13" fmla="*/ 0 h 326"/>
                <a:gd name="T14" fmla="*/ 161 w 161"/>
                <a:gd name="T15" fmla="*/ 0 h 326"/>
                <a:gd name="T16" fmla="*/ 0 w 161"/>
                <a:gd name="T17" fmla="*/ 0 h 326"/>
                <a:gd name="T18" fmla="*/ 0 w 161"/>
                <a:gd name="T19" fmla="*/ 0 h 326"/>
                <a:gd name="T20" fmla="*/ 0 w 161"/>
                <a:gd name="T21" fmla="*/ 95 h 326"/>
                <a:gd name="T22" fmla="*/ 148 w 161"/>
                <a:gd name="T23" fmla="*/ 100 h 326"/>
                <a:gd name="T24" fmla="*/ 148 w 161"/>
                <a:gd name="T25" fmla="*/ 100 h 326"/>
                <a:gd name="T26" fmla="*/ 119 w 161"/>
                <a:gd name="T27" fmla="*/ 100 h 326"/>
                <a:gd name="T28" fmla="*/ 42 w 161"/>
                <a:gd name="T29" fmla="*/ 100 h 326"/>
                <a:gd name="T30" fmla="*/ 13 w 161"/>
                <a:gd name="T31" fmla="*/ 100 h 326"/>
                <a:gd name="T32" fmla="*/ 13 w 161"/>
                <a:gd name="T33" fmla="*/ 71 h 326"/>
                <a:gd name="T34" fmla="*/ 13 w 161"/>
                <a:gd name="T35" fmla="*/ 42 h 326"/>
                <a:gd name="T36" fmla="*/ 13 w 161"/>
                <a:gd name="T37" fmla="*/ 14 h 326"/>
                <a:gd name="T38" fmla="*/ 13 w 161"/>
                <a:gd name="T39" fmla="*/ 14 h 326"/>
                <a:gd name="T40" fmla="*/ 42 w 161"/>
                <a:gd name="T41" fmla="*/ 14 h 326"/>
                <a:gd name="T42" fmla="*/ 119 w 161"/>
                <a:gd name="T43" fmla="*/ 14 h 326"/>
                <a:gd name="T44" fmla="*/ 148 w 161"/>
                <a:gd name="T45" fmla="*/ 14 h 326"/>
                <a:gd name="T46" fmla="*/ 148 w 161"/>
                <a:gd name="T47" fmla="*/ 14 h 326"/>
                <a:gd name="T48" fmla="*/ 148 w 161"/>
                <a:gd name="T49" fmla="*/ 100 h 326"/>
                <a:gd name="T50" fmla="*/ 13 w 161"/>
                <a:gd name="T51" fmla="*/ 114 h 326"/>
                <a:gd name="T52" fmla="*/ 148 w 161"/>
                <a:gd name="T53" fmla="*/ 114 h 326"/>
                <a:gd name="T54" fmla="*/ 148 w 161"/>
                <a:gd name="T55" fmla="*/ 299 h 326"/>
                <a:gd name="T56" fmla="*/ 13 w 161"/>
                <a:gd name="T57" fmla="*/ 299 h 326"/>
                <a:gd name="T58" fmla="*/ 13 w 161"/>
                <a:gd name="T59" fmla="*/ 1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1" h="326">
                  <a:moveTo>
                    <a:pt x="0" y="95"/>
                  </a:moveTo>
                  <a:lnTo>
                    <a:pt x="0" y="121"/>
                  </a:lnTo>
                  <a:lnTo>
                    <a:pt x="0" y="326"/>
                  </a:lnTo>
                  <a:lnTo>
                    <a:pt x="161" y="326"/>
                  </a:lnTo>
                  <a:lnTo>
                    <a:pt x="161" y="121"/>
                  </a:lnTo>
                  <a:lnTo>
                    <a:pt x="161" y="9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48" y="100"/>
                  </a:moveTo>
                  <a:lnTo>
                    <a:pt x="148" y="100"/>
                  </a:lnTo>
                  <a:lnTo>
                    <a:pt x="119" y="100"/>
                  </a:lnTo>
                  <a:lnTo>
                    <a:pt x="42" y="100"/>
                  </a:lnTo>
                  <a:lnTo>
                    <a:pt x="13" y="100"/>
                  </a:lnTo>
                  <a:lnTo>
                    <a:pt x="13" y="71"/>
                  </a:lnTo>
                  <a:lnTo>
                    <a:pt x="13" y="4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42" y="14"/>
                  </a:lnTo>
                  <a:lnTo>
                    <a:pt x="119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00"/>
                  </a:lnTo>
                  <a:close/>
                  <a:moveTo>
                    <a:pt x="13" y="114"/>
                  </a:moveTo>
                  <a:lnTo>
                    <a:pt x="148" y="114"/>
                  </a:lnTo>
                  <a:lnTo>
                    <a:pt x="148" y="299"/>
                  </a:lnTo>
                  <a:lnTo>
                    <a:pt x="13" y="299"/>
                  </a:lnTo>
                  <a:lnTo>
                    <a:pt x="13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7" name="Rectangle 2">
              <a:extLst>
                <a:ext uri="{FF2B5EF4-FFF2-40B4-BE49-F238E27FC236}">
                  <a16:creationId xmlns:a16="http://schemas.microsoft.com/office/drawing/2014/main" id="{E64FA73D-D23D-4C50-82B0-8B3BA64D762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58" y="2194"/>
              <a:ext cx="135" cy="185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8" name="Freeform 2">
              <a:extLst>
                <a:ext uri="{FF2B5EF4-FFF2-40B4-BE49-F238E27FC236}">
                  <a16:creationId xmlns:a16="http://schemas.microsoft.com/office/drawing/2014/main" id="{C9B777FD-A94B-43A1-97F9-8BA612F14C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93" y="2094"/>
              <a:ext cx="0" cy="86"/>
            </a:xfrm>
            <a:custGeom>
              <a:avLst/>
              <a:gdLst>
                <a:gd name="T0" fmla="*/ 86 h 86"/>
                <a:gd name="T1" fmla="*/ 57 h 86"/>
                <a:gd name="T2" fmla="*/ 28 h 86"/>
                <a:gd name="T3" fmla="*/ 0 h 86"/>
                <a:gd name="T4" fmla="*/ 0 h 86"/>
                <a:gd name="T5" fmla="*/ 86 h 86"/>
                <a:gd name="T6" fmla="*/ 86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6">
                  <a:moveTo>
                    <a:pt x="0" y="86"/>
                  </a:moveTo>
                  <a:lnTo>
                    <a:pt x="0" y="5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9" name="Freeform 2">
              <a:extLst>
                <a:ext uri="{FF2B5EF4-FFF2-40B4-BE49-F238E27FC236}">
                  <a16:creationId xmlns:a16="http://schemas.microsoft.com/office/drawing/2014/main" id="{E26E8BD5-38F7-49B9-8BBC-7FD3478CFBD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89" y="2080"/>
              <a:ext cx="160" cy="326"/>
            </a:xfrm>
            <a:custGeom>
              <a:avLst/>
              <a:gdLst>
                <a:gd name="T0" fmla="*/ 160 w 160"/>
                <a:gd name="T1" fmla="*/ 0 h 326"/>
                <a:gd name="T2" fmla="*/ 0 w 160"/>
                <a:gd name="T3" fmla="*/ 0 h 326"/>
                <a:gd name="T4" fmla="*/ 0 w 160"/>
                <a:gd name="T5" fmla="*/ 0 h 326"/>
                <a:gd name="T6" fmla="*/ 0 w 160"/>
                <a:gd name="T7" fmla="*/ 95 h 326"/>
                <a:gd name="T8" fmla="*/ 0 w 160"/>
                <a:gd name="T9" fmla="*/ 121 h 326"/>
                <a:gd name="T10" fmla="*/ 0 w 160"/>
                <a:gd name="T11" fmla="*/ 326 h 326"/>
                <a:gd name="T12" fmla="*/ 160 w 160"/>
                <a:gd name="T13" fmla="*/ 326 h 326"/>
                <a:gd name="T14" fmla="*/ 160 w 160"/>
                <a:gd name="T15" fmla="*/ 121 h 326"/>
                <a:gd name="T16" fmla="*/ 160 w 160"/>
                <a:gd name="T17" fmla="*/ 95 h 326"/>
                <a:gd name="T18" fmla="*/ 160 w 160"/>
                <a:gd name="T19" fmla="*/ 0 h 326"/>
                <a:gd name="T20" fmla="*/ 160 w 160"/>
                <a:gd name="T21" fmla="*/ 0 h 326"/>
                <a:gd name="T22" fmla="*/ 13 w 160"/>
                <a:gd name="T23" fmla="*/ 114 h 326"/>
                <a:gd name="T24" fmla="*/ 147 w 160"/>
                <a:gd name="T25" fmla="*/ 114 h 326"/>
                <a:gd name="T26" fmla="*/ 147 w 160"/>
                <a:gd name="T27" fmla="*/ 299 h 326"/>
                <a:gd name="T28" fmla="*/ 13 w 160"/>
                <a:gd name="T29" fmla="*/ 299 h 326"/>
                <a:gd name="T30" fmla="*/ 13 w 160"/>
                <a:gd name="T31" fmla="*/ 114 h 326"/>
                <a:gd name="T32" fmla="*/ 13 w 160"/>
                <a:gd name="T33" fmla="*/ 71 h 326"/>
                <a:gd name="T34" fmla="*/ 13 w 160"/>
                <a:gd name="T35" fmla="*/ 42 h 326"/>
                <a:gd name="T36" fmla="*/ 13 w 160"/>
                <a:gd name="T37" fmla="*/ 14 h 326"/>
                <a:gd name="T38" fmla="*/ 13 w 160"/>
                <a:gd name="T39" fmla="*/ 14 h 326"/>
                <a:gd name="T40" fmla="*/ 41 w 160"/>
                <a:gd name="T41" fmla="*/ 14 h 326"/>
                <a:gd name="T42" fmla="*/ 118 w 160"/>
                <a:gd name="T43" fmla="*/ 14 h 326"/>
                <a:gd name="T44" fmla="*/ 147 w 160"/>
                <a:gd name="T45" fmla="*/ 14 h 326"/>
                <a:gd name="T46" fmla="*/ 147 w 160"/>
                <a:gd name="T47" fmla="*/ 14 h 326"/>
                <a:gd name="T48" fmla="*/ 147 w 160"/>
                <a:gd name="T49" fmla="*/ 100 h 326"/>
                <a:gd name="T50" fmla="*/ 147 w 160"/>
                <a:gd name="T51" fmla="*/ 100 h 326"/>
                <a:gd name="T52" fmla="*/ 118 w 160"/>
                <a:gd name="T53" fmla="*/ 100 h 326"/>
                <a:gd name="T54" fmla="*/ 41 w 160"/>
                <a:gd name="T55" fmla="*/ 100 h 326"/>
                <a:gd name="T56" fmla="*/ 13 w 160"/>
                <a:gd name="T57" fmla="*/ 100 h 326"/>
                <a:gd name="T58" fmla="*/ 13 w 160"/>
                <a:gd name="T59" fmla="*/ 7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326">
                  <a:moveTo>
                    <a:pt x="16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121"/>
                  </a:lnTo>
                  <a:lnTo>
                    <a:pt x="0" y="326"/>
                  </a:lnTo>
                  <a:lnTo>
                    <a:pt x="160" y="326"/>
                  </a:lnTo>
                  <a:lnTo>
                    <a:pt x="160" y="121"/>
                  </a:lnTo>
                  <a:lnTo>
                    <a:pt x="160" y="95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3" y="114"/>
                  </a:moveTo>
                  <a:lnTo>
                    <a:pt x="147" y="114"/>
                  </a:lnTo>
                  <a:lnTo>
                    <a:pt x="147" y="299"/>
                  </a:lnTo>
                  <a:lnTo>
                    <a:pt x="13" y="299"/>
                  </a:lnTo>
                  <a:lnTo>
                    <a:pt x="13" y="114"/>
                  </a:lnTo>
                  <a:close/>
                  <a:moveTo>
                    <a:pt x="13" y="71"/>
                  </a:moveTo>
                  <a:lnTo>
                    <a:pt x="13" y="4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41" y="14"/>
                  </a:lnTo>
                  <a:lnTo>
                    <a:pt x="118" y="14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18" y="100"/>
                  </a:lnTo>
                  <a:lnTo>
                    <a:pt x="41" y="100"/>
                  </a:lnTo>
                  <a:lnTo>
                    <a:pt x="13" y="100"/>
                  </a:lnTo>
                  <a:lnTo>
                    <a:pt x="1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0" name="Freeform 2">
              <a:extLst>
                <a:ext uri="{FF2B5EF4-FFF2-40B4-BE49-F238E27FC236}">
                  <a16:creationId xmlns:a16="http://schemas.microsoft.com/office/drawing/2014/main" id="{720AC828-C7F4-431A-A63B-B8F433C03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36" y="2094"/>
              <a:ext cx="0" cy="86"/>
            </a:xfrm>
            <a:custGeom>
              <a:avLst/>
              <a:gdLst>
                <a:gd name="T0" fmla="*/ 57 h 86"/>
                <a:gd name="T1" fmla="*/ 28 h 86"/>
                <a:gd name="T2" fmla="*/ 0 h 86"/>
                <a:gd name="T3" fmla="*/ 0 h 86"/>
                <a:gd name="T4" fmla="*/ 86 h 86"/>
                <a:gd name="T5" fmla="*/ 86 h 86"/>
                <a:gd name="T6" fmla="*/ 57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6">
                  <a:moveTo>
                    <a:pt x="0" y="57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1" name="Rectangle 2">
              <a:extLst>
                <a:ext uri="{FF2B5EF4-FFF2-40B4-BE49-F238E27FC236}">
                  <a16:creationId xmlns:a16="http://schemas.microsoft.com/office/drawing/2014/main" id="{9F8B87BE-2F0C-4574-A16E-18C8BA37F9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02" y="2194"/>
              <a:ext cx="134" cy="185"/>
            </a:xfrm>
            <a:prstGeom prst="rect">
              <a:avLst/>
            </a:pr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2" name="Freeform 2">
              <a:extLst>
                <a:ext uri="{FF2B5EF4-FFF2-40B4-BE49-F238E27FC236}">
                  <a16:creationId xmlns:a16="http://schemas.microsoft.com/office/drawing/2014/main" id="{A04C9C7D-0590-430F-9FC3-394940D1C61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5" y="2003"/>
              <a:ext cx="161" cy="77"/>
            </a:xfrm>
            <a:custGeom>
              <a:avLst/>
              <a:gdLst>
                <a:gd name="T0" fmla="*/ 804 w 804"/>
                <a:gd name="T1" fmla="*/ 385 h 385"/>
                <a:gd name="T2" fmla="*/ 0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2 w 804"/>
                <a:gd name="T9" fmla="*/ 259 h 385"/>
                <a:gd name="T10" fmla="*/ 402 w 804"/>
                <a:gd name="T11" fmla="*/ 0 h 385"/>
                <a:gd name="T12" fmla="*/ 802 w 804"/>
                <a:gd name="T13" fmla="*/ 259 h 385"/>
                <a:gd name="T14" fmla="*/ 804 w 804"/>
                <a:gd name="T15" fmla="*/ 290 h 385"/>
                <a:gd name="T16" fmla="*/ 804 w 804"/>
                <a:gd name="T1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385">
                  <a:moveTo>
                    <a:pt x="804" y="385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79"/>
                    <a:pt x="1" y="269"/>
                    <a:pt x="2" y="259"/>
                  </a:cubicBezTo>
                  <a:cubicBezTo>
                    <a:pt x="23" y="114"/>
                    <a:pt x="194" y="0"/>
                    <a:pt x="402" y="0"/>
                  </a:cubicBezTo>
                  <a:cubicBezTo>
                    <a:pt x="609" y="0"/>
                    <a:pt x="780" y="114"/>
                    <a:pt x="802" y="259"/>
                  </a:cubicBezTo>
                  <a:cubicBezTo>
                    <a:pt x="803" y="269"/>
                    <a:pt x="804" y="279"/>
                    <a:pt x="804" y="290"/>
                  </a:cubicBezTo>
                  <a:lnTo>
                    <a:pt x="804" y="385"/>
                  </a:lnTo>
                  <a:close/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3" name="Freeform 2">
              <a:extLst>
                <a:ext uri="{FF2B5EF4-FFF2-40B4-BE49-F238E27FC236}">
                  <a16:creationId xmlns:a16="http://schemas.microsoft.com/office/drawing/2014/main" id="{9D4BC540-057B-422D-92E6-C146545AD99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89" y="2003"/>
              <a:ext cx="160" cy="77"/>
            </a:xfrm>
            <a:custGeom>
              <a:avLst/>
              <a:gdLst>
                <a:gd name="T0" fmla="*/ 804 w 804"/>
                <a:gd name="T1" fmla="*/ 385 h 385"/>
                <a:gd name="T2" fmla="*/ 0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2 w 804"/>
                <a:gd name="T9" fmla="*/ 259 h 385"/>
                <a:gd name="T10" fmla="*/ 402 w 804"/>
                <a:gd name="T11" fmla="*/ 0 h 385"/>
                <a:gd name="T12" fmla="*/ 801 w 804"/>
                <a:gd name="T13" fmla="*/ 259 h 385"/>
                <a:gd name="T14" fmla="*/ 804 w 804"/>
                <a:gd name="T15" fmla="*/ 290 h 385"/>
                <a:gd name="T16" fmla="*/ 804 w 804"/>
                <a:gd name="T1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385">
                  <a:moveTo>
                    <a:pt x="804" y="385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79"/>
                    <a:pt x="0" y="269"/>
                    <a:pt x="2" y="259"/>
                  </a:cubicBezTo>
                  <a:cubicBezTo>
                    <a:pt x="23" y="114"/>
                    <a:pt x="194" y="0"/>
                    <a:pt x="402" y="0"/>
                  </a:cubicBezTo>
                  <a:cubicBezTo>
                    <a:pt x="609" y="0"/>
                    <a:pt x="780" y="114"/>
                    <a:pt x="801" y="259"/>
                  </a:cubicBezTo>
                  <a:cubicBezTo>
                    <a:pt x="803" y="269"/>
                    <a:pt x="804" y="279"/>
                    <a:pt x="804" y="290"/>
                  </a:cubicBezTo>
                  <a:lnTo>
                    <a:pt x="804" y="385"/>
                  </a:lnTo>
                  <a:close/>
                </a:path>
              </a:pathLst>
            </a:custGeom>
            <a:solidFill>
              <a:srgbClr val="53B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4" name="Rectangle 2">
              <a:extLst>
                <a:ext uri="{FF2B5EF4-FFF2-40B4-BE49-F238E27FC236}">
                  <a16:creationId xmlns:a16="http://schemas.microsoft.com/office/drawing/2014/main" id="{B8CD4097-A442-4389-B091-E789879C05C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412" y="1874"/>
              <a:ext cx="570" cy="91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5" name="Freeform 2">
              <a:extLst>
                <a:ext uri="{FF2B5EF4-FFF2-40B4-BE49-F238E27FC236}">
                  <a16:creationId xmlns:a16="http://schemas.microsoft.com/office/drawing/2014/main" id="{B93CED97-F8A0-44C6-B835-69682EC185B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15" y="1613"/>
              <a:ext cx="567" cy="202"/>
            </a:xfrm>
            <a:custGeom>
              <a:avLst/>
              <a:gdLst>
                <a:gd name="T0" fmla="*/ 0 w 567"/>
                <a:gd name="T1" fmla="*/ 202 h 202"/>
                <a:gd name="T2" fmla="*/ 74 w 567"/>
                <a:gd name="T3" fmla="*/ 0 h 202"/>
                <a:gd name="T4" fmla="*/ 567 w 567"/>
                <a:gd name="T5" fmla="*/ 0 h 202"/>
                <a:gd name="T6" fmla="*/ 567 w 567"/>
                <a:gd name="T7" fmla="*/ 202 h 202"/>
                <a:gd name="T8" fmla="*/ 0 w 567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202">
                  <a:moveTo>
                    <a:pt x="0" y="202"/>
                  </a:moveTo>
                  <a:lnTo>
                    <a:pt x="74" y="0"/>
                  </a:lnTo>
                  <a:lnTo>
                    <a:pt x="567" y="0"/>
                  </a:lnTo>
                  <a:lnTo>
                    <a:pt x="567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6" name="Freeform 2">
              <a:extLst>
                <a:ext uri="{FF2B5EF4-FFF2-40B4-BE49-F238E27FC236}">
                  <a16:creationId xmlns:a16="http://schemas.microsoft.com/office/drawing/2014/main" id="{8B8F3746-EC5B-422A-AD8A-43150235BE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094"/>
              <a:ext cx="134" cy="86"/>
            </a:xfrm>
            <a:custGeom>
              <a:avLst/>
              <a:gdLst>
                <a:gd name="T0" fmla="*/ 28 w 134"/>
                <a:gd name="T1" fmla="*/ 86 h 86"/>
                <a:gd name="T2" fmla="*/ 105 w 134"/>
                <a:gd name="T3" fmla="*/ 86 h 86"/>
                <a:gd name="T4" fmla="*/ 105 w 134"/>
                <a:gd name="T5" fmla="*/ 77 h 86"/>
                <a:gd name="T6" fmla="*/ 115 w 134"/>
                <a:gd name="T7" fmla="*/ 77 h 86"/>
                <a:gd name="T8" fmla="*/ 115 w 134"/>
                <a:gd name="T9" fmla="*/ 67 h 86"/>
                <a:gd name="T10" fmla="*/ 125 w 134"/>
                <a:gd name="T11" fmla="*/ 67 h 86"/>
                <a:gd name="T12" fmla="*/ 125 w 134"/>
                <a:gd name="T13" fmla="*/ 57 h 86"/>
                <a:gd name="T14" fmla="*/ 134 w 134"/>
                <a:gd name="T15" fmla="*/ 57 h 86"/>
                <a:gd name="T16" fmla="*/ 134 w 134"/>
                <a:gd name="T17" fmla="*/ 28 h 86"/>
                <a:gd name="T18" fmla="*/ 125 w 134"/>
                <a:gd name="T19" fmla="*/ 28 h 86"/>
                <a:gd name="T20" fmla="*/ 125 w 134"/>
                <a:gd name="T21" fmla="*/ 19 h 86"/>
                <a:gd name="T22" fmla="*/ 115 w 134"/>
                <a:gd name="T23" fmla="*/ 19 h 86"/>
                <a:gd name="T24" fmla="*/ 115 w 134"/>
                <a:gd name="T25" fmla="*/ 9 h 86"/>
                <a:gd name="T26" fmla="*/ 105 w 134"/>
                <a:gd name="T27" fmla="*/ 9 h 86"/>
                <a:gd name="T28" fmla="*/ 105 w 134"/>
                <a:gd name="T29" fmla="*/ 0 h 86"/>
                <a:gd name="T30" fmla="*/ 28 w 134"/>
                <a:gd name="T31" fmla="*/ 0 h 86"/>
                <a:gd name="T32" fmla="*/ 28 w 134"/>
                <a:gd name="T33" fmla="*/ 9 h 86"/>
                <a:gd name="T34" fmla="*/ 19 w 134"/>
                <a:gd name="T35" fmla="*/ 9 h 86"/>
                <a:gd name="T36" fmla="*/ 19 w 134"/>
                <a:gd name="T37" fmla="*/ 19 h 86"/>
                <a:gd name="T38" fmla="*/ 9 w 134"/>
                <a:gd name="T39" fmla="*/ 19 h 86"/>
                <a:gd name="T40" fmla="*/ 9 w 134"/>
                <a:gd name="T41" fmla="*/ 9 h 86"/>
                <a:gd name="T42" fmla="*/ 9 w 134"/>
                <a:gd name="T43" fmla="*/ 9 h 86"/>
                <a:gd name="T44" fmla="*/ 9 w 134"/>
                <a:gd name="T45" fmla="*/ 28 h 86"/>
                <a:gd name="T46" fmla="*/ 0 w 134"/>
                <a:gd name="T47" fmla="*/ 28 h 86"/>
                <a:gd name="T48" fmla="*/ 0 w 134"/>
                <a:gd name="T49" fmla="*/ 57 h 86"/>
                <a:gd name="T50" fmla="*/ 9 w 134"/>
                <a:gd name="T51" fmla="*/ 57 h 86"/>
                <a:gd name="T52" fmla="*/ 9 w 134"/>
                <a:gd name="T53" fmla="*/ 77 h 86"/>
                <a:gd name="T54" fmla="*/ 9 w 134"/>
                <a:gd name="T55" fmla="*/ 77 h 86"/>
                <a:gd name="T56" fmla="*/ 9 w 134"/>
                <a:gd name="T57" fmla="*/ 67 h 86"/>
                <a:gd name="T58" fmla="*/ 19 w 134"/>
                <a:gd name="T59" fmla="*/ 67 h 86"/>
                <a:gd name="T60" fmla="*/ 19 w 134"/>
                <a:gd name="T61" fmla="*/ 77 h 86"/>
                <a:gd name="T62" fmla="*/ 28 w 134"/>
                <a:gd name="T63" fmla="*/ 77 h 86"/>
                <a:gd name="T64" fmla="*/ 28 w 134"/>
                <a:gd name="T65" fmla="*/ 86 h 86"/>
                <a:gd name="T66" fmla="*/ 94 w 134"/>
                <a:gd name="T67" fmla="*/ 47 h 86"/>
                <a:gd name="T68" fmla="*/ 78 w 134"/>
                <a:gd name="T69" fmla="*/ 47 h 86"/>
                <a:gd name="T70" fmla="*/ 78 w 134"/>
                <a:gd name="T71" fmla="*/ 54 h 86"/>
                <a:gd name="T72" fmla="*/ 56 w 134"/>
                <a:gd name="T73" fmla="*/ 54 h 86"/>
                <a:gd name="T74" fmla="*/ 56 w 134"/>
                <a:gd name="T75" fmla="*/ 47 h 86"/>
                <a:gd name="T76" fmla="*/ 40 w 134"/>
                <a:gd name="T77" fmla="*/ 47 h 86"/>
                <a:gd name="T78" fmla="*/ 40 w 134"/>
                <a:gd name="T79" fmla="*/ 38 h 86"/>
                <a:gd name="T80" fmla="*/ 56 w 134"/>
                <a:gd name="T81" fmla="*/ 38 h 86"/>
                <a:gd name="T82" fmla="*/ 56 w 134"/>
                <a:gd name="T83" fmla="*/ 32 h 86"/>
                <a:gd name="T84" fmla="*/ 78 w 134"/>
                <a:gd name="T85" fmla="*/ 32 h 86"/>
                <a:gd name="T86" fmla="*/ 78 w 134"/>
                <a:gd name="T87" fmla="*/ 38 h 86"/>
                <a:gd name="T88" fmla="*/ 94 w 134"/>
                <a:gd name="T89" fmla="*/ 38 h 86"/>
                <a:gd name="T90" fmla="*/ 94 w 134"/>
                <a:gd name="T91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86">
                  <a:moveTo>
                    <a:pt x="28" y="86"/>
                  </a:moveTo>
                  <a:lnTo>
                    <a:pt x="105" y="86"/>
                  </a:lnTo>
                  <a:lnTo>
                    <a:pt x="105" y="77"/>
                  </a:lnTo>
                  <a:lnTo>
                    <a:pt x="115" y="77"/>
                  </a:lnTo>
                  <a:lnTo>
                    <a:pt x="115" y="67"/>
                  </a:lnTo>
                  <a:lnTo>
                    <a:pt x="125" y="67"/>
                  </a:lnTo>
                  <a:lnTo>
                    <a:pt x="125" y="57"/>
                  </a:lnTo>
                  <a:lnTo>
                    <a:pt x="134" y="57"/>
                  </a:lnTo>
                  <a:lnTo>
                    <a:pt x="134" y="28"/>
                  </a:lnTo>
                  <a:lnTo>
                    <a:pt x="125" y="28"/>
                  </a:lnTo>
                  <a:lnTo>
                    <a:pt x="125" y="19"/>
                  </a:lnTo>
                  <a:lnTo>
                    <a:pt x="115" y="19"/>
                  </a:lnTo>
                  <a:lnTo>
                    <a:pt x="115" y="9"/>
                  </a:lnTo>
                  <a:lnTo>
                    <a:pt x="105" y="9"/>
                  </a:lnTo>
                  <a:lnTo>
                    <a:pt x="105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67"/>
                  </a:lnTo>
                  <a:lnTo>
                    <a:pt x="19" y="67"/>
                  </a:lnTo>
                  <a:lnTo>
                    <a:pt x="19" y="77"/>
                  </a:lnTo>
                  <a:lnTo>
                    <a:pt x="28" y="77"/>
                  </a:lnTo>
                  <a:lnTo>
                    <a:pt x="28" y="86"/>
                  </a:lnTo>
                  <a:close/>
                  <a:moveTo>
                    <a:pt x="94" y="47"/>
                  </a:moveTo>
                  <a:lnTo>
                    <a:pt x="78" y="47"/>
                  </a:lnTo>
                  <a:lnTo>
                    <a:pt x="78" y="54"/>
                  </a:lnTo>
                  <a:lnTo>
                    <a:pt x="56" y="54"/>
                  </a:lnTo>
                  <a:lnTo>
                    <a:pt x="56" y="47"/>
                  </a:lnTo>
                  <a:lnTo>
                    <a:pt x="40" y="47"/>
                  </a:lnTo>
                  <a:lnTo>
                    <a:pt x="40" y="38"/>
                  </a:lnTo>
                  <a:lnTo>
                    <a:pt x="56" y="38"/>
                  </a:lnTo>
                  <a:lnTo>
                    <a:pt x="56" y="32"/>
                  </a:lnTo>
                  <a:lnTo>
                    <a:pt x="78" y="32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7" name="Rectangle 2">
              <a:extLst>
                <a:ext uri="{FF2B5EF4-FFF2-40B4-BE49-F238E27FC236}">
                  <a16:creationId xmlns:a16="http://schemas.microsoft.com/office/drawing/2014/main" id="{228E6CDB-F33C-4B5A-9132-9AA72BDD914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42" y="2132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8" name="Rectangle 2">
              <a:extLst>
                <a:ext uri="{FF2B5EF4-FFF2-40B4-BE49-F238E27FC236}">
                  <a16:creationId xmlns:a16="http://schemas.microsoft.com/office/drawing/2014/main" id="{262A368B-24FC-4F39-BD2D-97E3F2EEFD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80" y="2132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9" name="Freeform 2">
              <a:extLst>
                <a:ext uri="{FF2B5EF4-FFF2-40B4-BE49-F238E27FC236}">
                  <a16:creationId xmlns:a16="http://schemas.microsoft.com/office/drawing/2014/main" id="{73D29E9B-232F-45BC-BA79-B28595C5A70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58" y="2126"/>
              <a:ext cx="22" cy="22"/>
            </a:xfrm>
            <a:custGeom>
              <a:avLst/>
              <a:gdLst>
                <a:gd name="T0" fmla="*/ 22 w 22"/>
                <a:gd name="T1" fmla="*/ 22 h 22"/>
                <a:gd name="T2" fmla="*/ 0 w 22"/>
                <a:gd name="T3" fmla="*/ 22 h 22"/>
                <a:gd name="T4" fmla="*/ 0 w 22"/>
                <a:gd name="T5" fmla="*/ 15 h 22"/>
                <a:gd name="T6" fmla="*/ 0 w 22"/>
                <a:gd name="T7" fmla="*/ 6 h 22"/>
                <a:gd name="T8" fmla="*/ 0 w 22"/>
                <a:gd name="T9" fmla="*/ 0 h 22"/>
                <a:gd name="T10" fmla="*/ 22 w 22"/>
                <a:gd name="T11" fmla="*/ 0 h 22"/>
                <a:gd name="T12" fmla="*/ 22 w 22"/>
                <a:gd name="T13" fmla="*/ 6 h 22"/>
                <a:gd name="T14" fmla="*/ 22 w 22"/>
                <a:gd name="T15" fmla="*/ 15 h 22"/>
                <a:gd name="T16" fmla="*/ 22 w 2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15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0" name="Rectangle 2">
              <a:extLst>
                <a:ext uri="{FF2B5EF4-FFF2-40B4-BE49-F238E27FC236}">
                  <a16:creationId xmlns:a16="http://schemas.microsoft.com/office/drawing/2014/main" id="{FA6DB068-DC5A-4004-B0E0-933588134BB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11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1" name="Freeform 2">
              <a:extLst>
                <a:ext uri="{FF2B5EF4-FFF2-40B4-BE49-F238E27FC236}">
                  <a16:creationId xmlns:a16="http://schemas.microsoft.com/office/drawing/2014/main" id="{3576BEA7-A5FF-4949-9BDE-236DB5E5156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151"/>
              <a:ext cx="28" cy="29"/>
            </a:xfrm>
            <a:custGeom>
              <a:avLst/>
              <a:gdLst>
                <a:gd name="T0" fmla="*/ 9 w 28"/>
                <a:gd name="T1" fmla="*/ 0 h 29"/>
                <a:gd name="T2" fmla="*/ 9 w 28"/>
                <a:gd name="T3" fmla="*/ 20 h 29"/>
                <a:gd name="T4" fmla="*/ 9 w 28"/>
                <a:gd name="T5" fmla="*/ 20 h 29"/>
                <a:gd name="T6" fmla="*/ 19 w 28"/>
                <a:gd name="T7" fmla="*/ 20 h 29"/>
                <a:gd name="T8" fmla="*/ 28 w 28"/>
                <a:gd name="T9" fmla="*/ 20 h 29"/>
                <a:gd name="T10" fmla="*/ 28 w 28"/>
                <a:gd name="T11" fmla="*/ 29 h 29"/>
                <a:gd name="T12" fmla="*/ 0 w 28"/>
                <a:gd name="T13" fmla="*/ 29 h 29"/>
                <a:gd name="T14" fmla="*/ 0 w 28"/>
                <a:gd name="T15" fmla="*/ 0 h 29"/>
                <a:gd name="T16" fmla="*/ 9 w 28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9" y="0"/>
                  </a:moveTo>
                  <a:lnTo>
                    <a:pt x="9" y="20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28" y="20"/>
                  </a:lnTo>
                  <a:lnTo>
                    <a:pt x="2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2" name="Rectangle 2">
              <a:extLst>
                <a:ext uri="{FF2B5EF4-FFF2-40B4-BE49-F238E27FC236}">
                  <a16:creationId xmlns:a16="http://schemas.microsoft.com/office/drawing/2014/main" id="{C9D583FA-A955-454E-960F-5E1C3378F24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11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3" name="Freeform 2">
              <a:extLst>
                <a:ext uri="{FF2B5EF4-FFF2-40B4-BE49-F238E27FC236}">
                  <a16:creationId xmlns:a16="http://schemas.microsoft.com/office/drawing/2014/main" id="{5757BFFA-AD16-4DD1-80F9-51D711D418F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094"/>
              <a:ext cx="28" cy="28"/>
            </a:xfrm>
            <a:custGeom>
              <a:avLst/>
              <a:gdLst>
                <a:gd name="T0" fmla="*/ 19 w 28"/>
                <a:gd name="T1" fmla="*/ 9 h 28"/>
                <a:gd name="T2" fmla="*/ 9 w 28"/>
                <a:gd name="T3" fmla="*/ 9 h 28"/>
                <a:gd name="T4" fmla="*/ 9 w 28"/>
                <a:gd name="T5" fmla="*/ 9 h 28"/>
                <a:gd name="T6" fmla="*/ 9 w 28"/>
                <a:gd name="T7" fmla="*/ 28 h 28"/>
                <a:gd name="T8" fmla="*/ 0 w 28"/>
                <a:gd name="T9" fmla="*/ 28 h 28"/>
                <a:gd name="T10" fmla="*/ 0 w 28"/>
                <a:gd name="T11" fmla="*/ 0 h 28"/>
                <a:gd name="T12" fmla="*/ 0 w 28"/>
                <a:gd name="T13" fmla="*/ 0 h 28"/>
                <a:gd name="T14" fmla="*/ 28 w 28"/>
                <a:gd name="T15" fmla="*/ 0 h 28"/>
                <a:gd name="T16" fmla="*/ 28 w 28"/>
                <a:gd name="T17" fmla="*/ 9 h 28"/>
                <a:gd name="T18" fmla="*/ 19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9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4" name="Rectangle 2">
              <a:extLst>
                <a:ext uri="{FF2B5EF4-FFF2-40B4-BE49-F238E27FC236}">
                  <a16:creationId xmlns:a16="http://schemas.microsoft.com/office/drawing/2014/main" id="{E58824E3-EEB1-41CE-B481-A3941AAC0FF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17" y="2103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5" name="Freeform 2">
              <a:extLst>
                <a:ext uri="{FF2B5EF4-FFF2-40B4-BE49-F238E27FC236}">
                  <a16:creationId xmlns:a16="http://schemas.microsoft.com/office/drawing/2014/main" id="{1E220EA3-2D86-48C0-B910-E4316465018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07" y="2094"/>
              <a:ext cx="29" cy="28"/>
            </a:xfrm>
            <a:custGeom>
              <a:avLst/>
              <a:gdLst>
                <a:gd name="T0" fmla="*/ 20 w 29"/>
                <a:gd name="T1" fmla="*/ 28 h 28"/>
                <a:gd name="T2" fmla="*/ 20 w 29"/>
                <a:gd name="T3" fmla="*/ 19 h 28"/>
                <a:gd name="T4" fmla="*/ 20 w 29"/>
                <a:gd name="T5" fmla="*/ 9 h 28"/>
                <a:gd name="T6" fmla="*/ 10 w 29"/>
                <a:gd name="T7" fmla="*/ 9 h 28"/>
                <a:gd name="T8" fmla="*/ 0 w 29"/>
                <a:gd name="T9" fmla="*/ 9 h 28"/>
                <a:gd name="T10" fmla="*/ 0 w 29"/>
                <a:gd name="T11" fmla="*/ 0 h 28"/>
                <a:gd name="T12" fmla="*/ 29 w 29"/>
                <a:gd name="T13" fmla="*/ 0 h 28"/>
                <a:gd name="T14" fmla="*/ 29 w 29"/>
                <a:gd name="T15" fmla="*/ 28 h 28"/>
                <a:gd name="T16" fmla="*/ 20 w 2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0" y="28"/>
                  </a:moveTo>
                  <a:lnTo>
                    <a:pt x="20" y="1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6" name="Rectangle 2">
              <a:extLst>
                <a:ext uri="{FF2B5EF4-FFF2-40B4-BE49-F238E27FC236}">
                  <a16:creationId xmlns:a16="http://schemas.microsoft.com/office/drawing/2014/main" id="{B861B427-D657-4560-BBDE-62C610D65C4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17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7" name="Freeform 2">
              <a:extLst>
                <a:ext uri="{FF2B5EF4-FFF2-40B4-BE49-F238E27FC236}">
                  <a16:creationId xmlns:a16="http://schemas.microsoft.com/office/drawing/2014/main" id="{BA9B6846-BD13-4101-A135-620F8C0BCC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07" y="2151"/>
              <a:ext cx="29" cy="29"/>
            </a:xfrm>
            <a:custGeom>
              <a:avLst/>
              <a:gdLst>
                <a:gd name="T0" fmla="*/ 0 w 29"/>
                <a:gd name="T1" fmla="*/ 20 h 29"/>
                <a:gd name="T2" fmla="*/ 10 w 29"/>
                <a:gd name="T3" fmla="*/ 20 h 29"/>
                <a:gd name="T4" fmla="*/ 20 w 29"/>
                <a:gd name="T5" fmla="*/ 20 h 29"/>
                <a:gd name="T6" fmla="*/ 20 w 29"/>
                <a:gd name="T7" fmla="*/ 10 h 29"/>
                <a:gd name="T8" fmla="*/ 20 w 29"/>
                <a:gd name="T9" fmla="*/ 0 h 29"/>
                <a:gd name="T10" fmla="*/ 29 w 29"/>
                <a:gd name="T11" fmla="*/ 0 h 29"/>
                <a:gd name="T12" fmla="*/ 29 w 29"/>
                <a:gd name="T13" fmla="*/ 29 h 29"/>
                <a:gd name="T14" fmla="*/ 0 w 29"/>
                <a:gd name="T15" fmla="*/ 29 h 29"/>
                <a:gd name="T16" fmla="*/ 0 w 29"/>
                <a:gd name="T1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0" y="20"/>
                  </a:moveTo>
                  <a:lnTo>
                    <a:pt x="10" y="2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8" name="Freeform 2">
              <a:extLst>
                <a:ext uri="{FF2B5EF4-FFF2-40B4-BE49-F238E27FC236}">
                  <a16:creationId xmlns:a16="http://schemas.microsoft.com/office/drawing/2014/main" id="{7F89925F-403D-40D6-BE4B-41BAA21CE3B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094"/>
              <a:ext cx="135" cy="86"/>
            </a:xfrm>
            <a:custGeom>
              <a:avLst/>
              <a:gdLst>
                <a:gd name="T0" fmla="*/ 106 w 135"/>
                <a:gd name="T1" fmla="*/ 9 h 86"/>
                <a:gd name="T2" fmla="*/ 106 w 135"/>
                <a:gd name="T3" fmla="*/ 0 h 86"/>
                <a:gd name="T4" fmla="*/ 29 w 135"/>
                <a:gd name="T5" fmla="*/ 0 h 86"/>
                <a:gd name="T6" fmla="*/ 29 w 135"/>
                <a:gd name="T7" fmla="*/ 9 h 86"/>
                <a:gd name="T8" fmla="*/ 19 w 135"/>
                <a:gd name="T9" fmla="*/ 9 h 86"/>
                <a:gd name="T10" fmla="*/ 19 w 135"/>
                <a:gd name="T11" fmla="*/ 19 h 86"/>
                <a:gd name="T12" fmla="*/ 10 w 135"/>
                <a:gd name="T13" fmla="*/ 19 h 86"/>
                <a:gd name="T14" fmla="*/ 10 w 135"/>
                <a:gd name="T15" fmla="*/ 9 h 86"/>
                <a:gd name="T16" fmla="*/ 9 w 135"/>
                <a:gd name="T17" fmla="*/ 9 h 86"/>
                <a:gd name="T18" fmla="*/ 9 w 135"/>
                <a:gd name="T19" fmla="*/ 28 h 86"/>
                <a:gd name="T20" fmla="*/ 0 w 135"/>
                <a:gd name="T21" fmla="*/ 28 h 86"/>
                <a:gd name="T22" fmla="*/ 0 w 135"/>
                <a:gd name="T23" fmla="*/ 57 h 86"/>
                <a:gd name="T24" fmla="*/ 9 w 135"/>
                <a:gd name="T25" fmla="*/ 57 h 86"/>
                <a:gd name="T26" fmla="*/ 9 w 135"/>
                <a:gd name="T27" fmla="*/ 77 h 86"/>
                <a:gd name="T28" fmla="*/ 10 w 135"/>
                <a:gd name="T29" fmla="*/ 77 h 86"/>
                <a:gd name="T30" fmla="*/ 10 w 135"/>
                <a:gd name="T31" fmla="*/ 67 h 86"/>
                <a:gd name="T32" fmla="*/ 19 w 135"/>
                <a:gd name="T33" fmla="*/ 67 h 86"/>
                <a:gd name="T34" fmla="*/ 19 w 135"/>
                <a:gd name="T35" fmla="*/ 77 h 86"/>
                <a:gd name="T36" fmla="*/ 29 w 135"/>
                <a:gd name="T37" fmla="*/ 77 h 86"/>
                <a:gd name="T38" fmla="*/ 29 w 135"/>
                <a:gd name="T39" fmla="*/ 86 h 86"/>
                <a:gd name="T40" fmla="*/ 106 w 135"/>
                <a:gd name="T41" fmla="*/ 86 h 86"/>
                <a:gd name="T42" fmla="*/ 106 w 135"/>
                <a:gd name="T43" fmla="*/ 77 h 86"/>
                <a:gd name="T44" fmla="*/ 115 w 135"/>
                <a:gd name="T45" fmla="*/ 77 h 86"/>
                <a:gd name="T46" fmla="*/ 115 w 135"/>
                <a:gd name="T47" fmla="*/ 67 h 86"/>
                <a:gd name="T48" fmla="*/ 125 w 135"/>
                <a:gd name="T49" fmla="*/ 67 h 86"/>
                <a:gd name="T50" fmla="*/ 125 w 135"/>
                <a:gd name="T51" fmla="*/ 57 h 86"/>
                <a:gd name="T52" fmla="*/ 135 w 135"/>
                <a:gd name="T53" fmla="*/ 57 h 86"/>
                <a:gd name="T54" fmla="*/ 135 w 135"/>
                <a:gd name="T55" fmla="*/ 28 h 86"/>
                <a:gd name="T56" fmla="*/ 125 w 135"/>
                <a:gd name="T57" fmla="*/ 28 h 86"/>
                <a:gd name="T58" fmla="*/ 125 w 135"/>
                <a:gd name="T59" fmla="*/ 19 h 86"/>
                <a:gd name="T60" fmla="*/ 116 w 135"/>
                <a:gd name="T61" fmla="*/ 19 h 86"/>
                <a:gd name="T62" fmla="*/ 116 w 135"/>
                <a:gd name="T63" fmla="*/ 9 h 86"/>
                <a:gd name="T64" fmla="*/ 106 w 135"/>
                <a:gd name="T65" fmla="*/ 9 h 86"/>
                <a:gd name="T66" fmla="*/ 94 w 135"/>
                <a:gd name="T67" fmla="*/ 47 h 86"/>
                <a:gd name="T68" fmla="*/ 78 w 135"/>
                <a:gd name="T69" fmla="*/ 47 h 86"/>
                <a:gd name="T70" fmla="*/ 78 w 135"/>
                <a:gd name="T71" fmla="*/ 54 h 86"/>
                <a:gd name="T72" fmla="*/ 56 w 135"/>
                <a:gd name="T73" fmla="*/ 54 h 86"/>
                <a:gd name="T74" fmla="*/ 56 w 135"/>
                <a:gd name="T75" fmla="*/ 47 h 86"/>
                <a:gd name="T76" fmla="*/ 40 w 135"/>
                <a:gd name="T77" fmla="*/ 47 h 86"/>
                <a:gd name="T78" fmla="*/ 40 w 135"/>
                <a:gd name="T79" fmla="*/ 38 h 86"/>
                <a:gd name="T80" fmla="*/ 56 w 135"/>
                <a:gd name="T81" fmla="*/ 38 h 86"/>
                <a:gd name="T82" fmla="*/ 56 w 135"/>
                <a:gd name="T83" fmla="*/ 32 h 86"/>
                <a:gd name="T84" fmla="*/ 78 w 135"/>
                <a:gd name="T85" fmla="*/ 32 h 86"/>
                <a:gd name="T86" fmla="*/ 78 w 135"/>
                <a:gd name="T87" fmla="*/ 38 h 86"/>
                <a:gd name="T88" fmla="*/ 94 w 135"/>
                <a:gd name="T89" fmla="*/ 38 h 86"/>
                <a:gd name="T90" fmla="*/ 94 w 135"/>
                <a:gd name="T91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86">
                  <a:moveTo>
                    <a:pt x="106" y="9"/>
                  </a:moveTo>
                  <a:lnTo>
                    <a:pt x="106" y="0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67"/>
                  </a:lnTo>
                  <a:lnTo>
                    <a:pt x="19" y="67"/>
                  </a:lnTo>
                  <a:lnTo>
                    <a:pt x="19" y="77"/>
                  </a:lnTo>
                  <a:lnTo>
                    <a:pt x="29" y="77"/>
                  </a:lnTo>
                  <a:lnTo>
                    <a:pt x="29" y="86"/>
                  </a:lnTo>
                  <a:lnTo>
                    <a:pt x="106" y="86"/>
                  </a:lnTo>
                  <a:lnTo>
                    <a:pt x="106" y="77"/>
                  </a:lnTo>
                  <a:lnTo>
                    <a:pt x="115" y="77"/>
                  </a:lnTo>
                  <a:lnTo>
                    <a:pt x="115" y="67"/>
                  </a:lnTo>
                  <a:lnTo>
                    <a:pt x="125" y="67"/>
                  </a:lnTo>
                  <a:lnTo>
                    <a:pt x="125" y="57"/>
                  </a:lnTo>
                  <a:lnTo>
                    <a:pt x="135" y="57"/>
                  </a:lnTo>
                  <a:lnTo>
                    <a:pt x="135" y="28"/>
                  </a:lnTo>
                  <a:lnTo>
                    <a:pt x="125" y="28"/>
                  </a:lnTo>
                  <a:lnTo>
                    <a:pt x="125" y="19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06" y="9"/>
                  </a:lnTo>
                  <a:close/>
                  <a:moveTo>
                    <a:pt x="94" y="47"/>
                  </a:moveTo>
                  <a:lnTo>
                    <a:pt x="78" y="47"/>
                  </a:lnTo>
                  <a:lnTo>
                    <a:pt x="78" y="54"/>
                  </a:lnTo>
                  <a:lnTo>
                    <a:pt x="56" y="54"/>
                  </a:lnTo>
                  <a:lnTo>
                    <a:pt x="56" y="47"/>
                  </a:lnTo>
                  <a:lnTo>
                    <a:pt x="40" y="47"/>
                  </a:lnTo>
                  <a:lnTo>
                    <a:pt x="40" y="38"/>
                  </a:lnTo>
                  <a:lnTo>
                    <a:pt x="56" y="38"/>
                  </a:lnTo>
                  <a:lnTo>
                    <a:pt x="56" y="32"/>
                  </a:lnTo>
                  <a:lnTo>
                    <a:pt x="78" y="32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9" name="Rectangle 2">
              <a:extLst>
                <a:ext uri="{FF2B5EF4-FFF2-40B4-BE49-F238E27FC236}">
                  <a16:creationId xmlns:a16="http://schemas.microsoft.com/office/drawing/2014/main" id="{02726ADC-420F-48EE-ABAC-A39494EADCB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8" y="2132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0" name="Rectangle 2">
              <a:extLst>
                <a:ext uri="{FF2B5EF4-FFF2-40B4-BE49-F238E27FC236}">
                  <a16:creationId xmlns:a16="http://schemas.microsoft.com/office/drawing/2014/main" id="{6B9D33AC-A6B1-40B3-909F-5E8367E3262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36" y="2132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1" name="Freeform 2">
              <a:extLst>
                <a:ext uri="{FF2B5EF4-FFF2-40B4-BE49-F238E27FC236}">
                  <a16:creationId xmlns:a16="http://schemas.microsoft.com/office/drawing/2014/main" id="{8C55A2A2-1C57-47AF-9742-84AD3B924CB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14" y="2126"/>
              <a:ext cx="22" cy="22"/>
            </a:xfrm>
            <a:custGeom>
              <a:avLst/>
              <a:gdLst>
                <a:gd name="T0" fmla="*/ 22 w 22"/>
                <a:gd name="T1" fmla="*/ 22 h 22"/>
                <a:gd name="T2" fmla="*/ 0 w 22"/>
                <a:gd name="T3" fmla="*/ 22 h 22"/>
                <a:gd name="T4" fmla="*/ 0 w 22"/>
                <a:gd name="T5" fmla="*/ 15 h 22"/>
                <a:gd name="T6" fmla="*/ 0 w 22"/>
                <a:gd name="T7" fmla="*/ 6 h 22"/>
                <a:gd name="T8" fmla="*/ 0 w 22"/>
                <a:gd name="T9" fmla="*/ 0 h 22"/>
                <a:gd name="T10" fmla="*/ 22 w 22"/>
                <a:gd name="T11" fmla="*/ 0 h 22"/>
                <a:gd name="T12" fmla="*/ 22 w 22"/>
                <a:gd name="T13" fmla="*/ 6 h 22"/>
                <a:gd name="T14" fmla="*/ 22 w 22"/>
                <a:gd name="T15" fmla="*/ 15 h 22"/>
                <a:gd name="T16" fmla="*/ 22 w 2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15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2" name="Rectangle 2">
              <a:extLst>
                <a:ext uri="{FF2B5EF4-FFF2-40B4-BE49-F238E27FC236}">
                  <a16:creationId xmlns:a16="http://schemas.microsoft.com/office/drawing/2014/main" id="{17ED83D5-D26A-496B-AD1D-1B66CD54673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8" y="2161"/>
              <a:ext cx="9" cy="10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3" name="Freeform 2">
              <a:extLst>
                <a:ext uri="{FF2B5EF4-FFF2-40B4-BE49-F238E27FC236}">
                  <a16:creationId xmlns:a16="http://schemas.microsoft.com/office/drawing/2014/main" id="{20870CDC-7CAE-4AD5-9A83-B657DC9DCF9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151"/>
              <a:ext cx="29" cy="29"/>
            </a:xfrm>
            <a:custGeom>
              <a:avLst/>
              <a:gdLst>
                <a:gd name="T0" fmla="*/ 9 w 29"/>
                <a:gd name="T1" fmla="*/ 0 h 29"/>
                <a:gd name="T2" fmla="*/ 9 w 29"/>
                <a:gd name="T3" fmla="*/ 20 h 29"/>
                <a:gd name="T4" fmla="*/ 10 w 29"/>
                <a:gd name="T5" fmla="*/ 20 h 29"/>
                <a:gd name="T6" fmla="*/ 19 w 29"/>
                <a:gd name="T7" fmla="*/ 20 h 29"/>
                <a:gd name="T8" fmla="*/ 29 w 29"/>
                <a:gd name="T9" fmla="*/ 20 h 29"/>
                <a:gd name="T10" fmla="*/ 29 w 29"/>
                <a:gd name="T11" fmla="*/ 29 h 29"/>
                <a:gd name="T12" fmla="*/ 0 w 29"/>
                <a:gd name="T13" fmla="*/ 29 h 29"/>
                <a:gd name="T14" fmla="*/ 0 w 29"/>
                <a:gd name="T15" fmla="*/ 0 h 29"/>
                <a:gd name="T16" fmla="*/ 9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9" y="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4" name="Rectangle 2">
              <a:extLst>
                <a:ext uri="{FF2B5EF4-FFF2-40B4-BE49-F238E27FC236}">
                  <a16:creationId xmlns:a16="http://schemas.microsoft.com/office/drawing/2014/main" id="{1389FD6E-2202-41F8-BA17-418264FA3EC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8" y="2103"/>
              <a:ext cx="9" cy="10"/>
            </a:xfrm>
            <a:prstGeom prst="rect">
              <a:avLst/>
            </a:prstGeom>
            <a:solidFill>
              <a:srgbClr val="8A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5" name="Freeform 2">
              <a:extLst>
                <a:ext uri="{FF2B5EF4-FFF2-40B4-BE49-F238E27FC236}">
                  <a16:creationId xmlns:a16="http://schemas.microsoft.com/office/drawing/2014/main" id="{83DBBE3D-C37F-46D8-9F1D-31F36DF22D6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094"/>
              <a:ext cx="29" cy="28"/>
            </a:xfrm>
            <a:custGeom>
              <a:avLst/>
              <a:gdLst>
                <a:gd name="T0" fmla="*/ 19 w 29"/>
                <a:gd name="T1" fmla="*/ 9 h 28"/>
                <a:gd name="T2" fmla="*/ 10 w 29"/>
                <a:gd name="T3" fmla="*/ 9 h 28"/>
                <a:gd name="T4" fmla="*/ 9 w 29"/>
                <a:gd name="T5" fmla="*/ 9 h 28"/>
                <a:gd name="T6" fmla="*/ 9 w 29"/>
                <a:gd name="T7" fmla="*/ 28 h 28"/>
                <a:gd name="T8" fmla="*/ 0 w 29"/>
                <a:gd name="T9" fmla="*/ 28 h 28"/>
                <a:gd name="T10" fmla="*/ 0 w 29"/>
                <a:gd name="T11" fmla="*/ 0 h 28"/>
                <a:gd name="T12" fmla="*/ 0 w 29"/>
                <a:gd name="T13" fmla="*/ 0 h 28"/>
                <a:gd name="T14" fmla="*/ 29 w 29"/>
                <a:gd name="T15" fmla="*/ 0 h 28"/>
                <a:gd name="T16" fmla="*/ 29 w 29"/>
                <a:gd name="T17" fmla="*/ 9 h 28"/>
                <a:gd name="T18" fmla="*/ 19 w 29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19" y="9"/>
                  </a:moveTo>
                  <a:lnTo>
                    <a:pt x="10" y="9"/>
                  </a:lnTo>
                  <a:lnTo>
                    <a:pt x="9" y="9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6" name="Rectangle 2">
              <a:extLst>
                <a:ext uri="{FF2B5EF4-FFF2-40B4-BE49-F238E27FC236}">
                  <a16:creationId xmlns:a16="http://schemas.microsoft.com/office/drawing/2014/main" id="{512ADFF7-775F-45CB-B0DB-39AB88325EB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74" y="2103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7" name="Freeform 2">
              <a:extLst>
                <a:ext uri="{FF2B5EF4-FFF2-40B4-BE49-F238E27FC236}">
                  <a16:creationId xmlns:a16="http://schemas.microsoft.com/office/drawing/2014/main" id="{4A1B1456-CD8F-4393-A161-6EB8FFF1A4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64" y="2094"/>
              <a:ext cx="29" cy="28"/>
            </a:xfrm>
            <a:custGeom>
              <a:avLst/>
              <a:gdLst>
                <a:gd name="T0" fmla="*/ 19 w 29"/>
                <a:gd name="T1" fmla="*/ 28 h 28"/>
                <a:gd name="T2" fmla="*/ 19 w 29"/>
                <a:gd name="T3" fmla="*/ 19 h 28"/>
                <a:gd name="T4" fmla="*/ 19 w 29"/>
                <a:gd name="T5" fmla="*/ 9 h 28"/>
                <a:gd name="T6" fmla="*/ 10 w 29"/>
                <a:gd name="T7" fmla="*/ 9 h 28"/>
                <a:gd name="T8" fmla="*/ 0 w 29"/>
                <a:gd name="T9" fmla="*/ 9 h 28"/>
                <a:gd name="T10" fmla="*/ 0 w 29"/>
                <a:gd name="T11" fmla="*/ 0 h 28"/>
                <a:gd name="T12" fmla="*/ 29 w 29"/>
                <a:gd name="T13" fmla="*/ 0 h 28"/>
                <a:gd name="T14" fmla="*/ 29 w 29"/>
                <a:gd name="T15" fmla="*/ 28 h 28"/>
                <a:gd name="T16" fmla="*/ 19 w 2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9" y="28"/>
                  </a:moveTo>
                  <a:lnTo>
                    <a:pt x="19" y="19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8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8" name="Rectangle 2">
              <a:extLst>
                <a:ext uri="{FF2B5EF4-FFF2-40B4-BE49-F238E27FC236}">
                  <a16:creationId xmlns:a16="http://schemas.microsoft.com/office/drawing/2014/main" id="{3FD1E18C-245F-4683-96E6-4E1FB5F6497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73" y="2161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9" name="Freeform 2">
              <a:extLst>
                <a:ext uri="{FF2B5EF4-FFF2-40B4-BE49-F238E27FC236}">
                  <a16:creationId xmlns:a16="http://schemas.microsoft.com/office/drawing/2014/main" id="{0E060FD3-60C7-41FD-84BD-B6846C0D43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64" y="2151"/>
              <a:ext cx="29" cy="29"/>
            </a:xfrm>
            <a:custGeom>
              <a:avLst/>
              <a:gdLst>
                <a:gd name="T0" fmla="*/ 0 w 29"/>
                <a:gd name="T1" fmla="*/ 20 h 29"/>
                <a:gd name="T2" fmla="*/ 9 w 29"/>
                <a:gd name="T3" fmla="*/ 20 h 29"/>
                <a:gd name="T4" fmla="*/ 19 w 29"/>
                <a:gd name="T5" fmla="*/ 20 h 29"/>
                <a:gd name="T6" fmla="*/ 19 w 29"/>
                <a:gd name="T7" fmla="*/ 10 h 29"/>
                <a:gd name="T8" fmla="*/ 19 w 29"/>
                <a:gd name="T9" fmla="*/ 0 h 29"/>
                <a:gd name="T10" fmla="*/ 29 w 29"/>
                <a:gd name="T11" fmla="*/ 0 h 29"/>
                <a:gd name="T12" fmla="*/ 29 w 29"/>
                <a:gd name="T13" fmla="*/ 29 h 29"/>
                <a:gd name="T14" fmla="*/ 0 w 29"/>
                <a:gd name="T15" fmla="*/ 29 h 29"/>
                <a:gd name="T16" fmla="*/ 0 w 29"/>
                <a:gd name="T1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0" y="20"/>
                  </a:moveTo>
                  <a:lnTo>
                    <a:pt x="9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0" name="Freeform 2">
              <a:extLst>
                <a:ext uri="{FF2B5EF4-FFF2-40B4-BE49-F238E27FC236}">
                  <a16:creationId xmlns:a16="http://schemas.microsoft.com/office/drawing/2014/main" id="{2AE30910-FD38-4015-B35E-8F4D4B3D7EF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578"/>
              <a:ext cx="135" cy="87"/>
            </a:xfrm>
            <a:custGeom>
              <a:avLst/>
              <a:gdLst>
                <a:gd name="T0" fmla="*/ 135 w 135"/>
                <a:gd name="T1" fmla="*/ 58 h 87"/>
                <a:gd name="T2" fmla="*/ 135 w 135"/>
                <a:gd name="T3" fmla="*/ 29 h 87"/>
                <a:gd name="T4" fmla="*/ 125 w 135"/>
                <a:gd name="T5" fmla="*/ 29 h 87"/>
                <a:gd name="T6" fmla="*/ 125 w 135"/>
                <a:gd name="T7" fmla="*/ 20 h 87"/>
                <a:gd name="T8" fmla="*/ 116 w 135"/>
                <a:gd name="T9" fmla="*/ 20 h 87"/>
                <a:gd name="T10" fmla="*/ 116 w 135"/>
                <a:gd name="T11" fmla="*/ 10 h 87"/>
                <a:gd name="T12" fmla="*/ 106 w 135"/>
                <a:gd name="T13" fmla="*/ 10 h 87"/>
                <a:gd name="T14" fmla="*/ 106 w 135"/>
                <a:gd name="T15" fmla="*/ 0 h 87"/>
                <a:gd name="T16" fmla="*/ 29 w 135"/>
                <a:gd name="T17" fmla="*/ 0 h 87"/>
                <a:gd name="T18" fmla="*/ 29 w 135"/>
                <a:gd name="T19" fmla="*/ 10 h 87"/>
                <a:gd name="T20" fmla="*/ 19 w 135"/>
                <a:gd name="T21" fmla="*/ 10 h 87"/>
                <a:gd name="T22" fmla="*/ 19 w 135"/>
                <a:gd name="T23" fmla="*/ 20 h 87"/>
                <a:gd name="T24" fmla="*/ 10 w 135"/>
                <a:gd name="T25" fmla="*/ 20 h 87"/>
                <a:gd name="T26" fmla="*/ 10 w 135"/>
                <a:gd name="T27" fmla="*/ 10 h 87"/>
                <a:gd name="T28" fmla="*/ 10 w 135"/>
                <a:gd name="T29" fmla="*/ 10 h 87"/>
                <a:gd name="T30" fmla="*/ 10 w 135"/>
                <a:gd name="T31" fmla="*/ 29 h 87"/>
                <a:gd name="T32" fmla="*/ 0 w 135"/>
                <a:gd name="T33" fmla="*/ 29 h 87"/>
                <a:gd name="T34" fmla="*/ 0 w 135"/>
                <a:gd name="T35" fmla="*/ 58 h 87"/>
                <a:gd name="T36" fmla="*/ 10 w 135"/>
                <a:gd name="T37" fmla="*/ 58 h 87"/>
                <a:gd name="T38" fmla="*/ 10 w 135"/>
                <a:gd name="T39" fmla="*/ 78 h 87"/>
                <a:gd name="T40" fmla="*/ 10 w 135"/>
                <a:gd name="T41" fmla="*/ 78 h 87"/>
                <a:gd name="T42" fmla="*/ 10 w 135"/>
                <a:gd name="T43" fmla="*/ 68 h 87"/>
                <a:gd name="T44" fmla="*/ 19 w 135"/>
                <a:gd name="T45" fmla="*/ 68 h 87"/>
                <a:gd name="T46" fmla="*/ 19 w 135"/>
                <a:gd name="T47" fmla="*/ 78 h 87"/>
                <a:gd name="T48" fmla="*/ 29 w 135"/>
                <a:gd name="T49" fmla="*/ 78 h 87"/>
                <a:gd name="T50" fmla="*/ 29 w 135"/>
                <a:gd name="T51" fmla="*/ 87 h 87"/>
                <a:gd name="T52" fmla="*/ 106 w 135"/>
                <a:gd name="T53" fmla="*/ 87 h 87"/>
                <a:gd name="T54" fmla="*/ 106 w 135"/>
                <a:gd name="T55" fmla="*/ 78 h 87"/>
                <a:gd name="T56" fmla="*/ 116 w 135"/>
                <a:gd name="T57" fmla="*/ 78 h 87"/>
                <a:gd name="T58" fmla="*/ 116 w 135"/>
                <a:gd name="T59" fmla="*/ 68 h 87"/>
                <a:gd name="T60" fmla="*/ 125 w 135"/>
                <a:gd name="T61" fmla="*/ 68 h 87"/>
                <a:gd name="T62" fmla="*/ 125 w 135"/>
                <a:gd name="T63" fmla="*/ 58 h 87"/>
                <a:gd name="T64" fmla="*/ 135 w 135"/>
                <a:gd name="T65" fmla="*/ 58 h 87"/>
                <a:gd name="T66" fmla="*/ 95 w 135"/>
                <a:gd name="T67" fmla="*/ 48 h 87"/>
                <a:gd name="T68" fmla="*/ 78 w 135"/>
                <a:gd name="T69" fmla="*/ 48 h 87"/>
                <a:gd name="T70" fmla="*/ 78 w 135"/>
                <a:gd name="T71" fmla="*/ 55 h 87"/>
                <a:gd name="T72" fmla="*/ 56 w 135"/>
                <a:gd name="T73" fmla="*/ 55 h 87"/>
                <a:gd name="T74" fmla="*/ 56 w 135"/>
                <a:gd name="T75" fmla="*/ 48 h 87"/>
                <a:gd name="T76" fmla="*/ 41 w 135"/>
                <a:gd name="T77" fmla="*/ 48 h 87"/>
                <a:gd name="T78" fmla="*/ 41 w 135"/>
                <a:gd name="T79" fmla="*/ 39 h 87"/>
                <a:gd name="T80" fmla="*/ 56 w 135"/>
                <a:gd name="T81" fmla="*/ 39 h 87"/>
                <a:gd name="T82" fmla="*/ 56 w 135"/>
                <a:gd name="T83" fmla="*/ 33 h 87"/>
                <a:gd name="T84" fmla="*/ 78 w 135"/>
                <a:gd name="T85" fmla="*/ 33 h 87"/>
                <a:gd name="T86" fmla="*/ 78 w 135"/>
                <a:gd name="T87" fmla="*/ 39 h 87"/>
                <a:gd name="T88" fmla="*/ 95 w 135"/>
                <a:gd name="T89" fmla="*/ 39 h 87"/>
                <a:gd name="T90" fmla="*/ 95 w 135"/>
                <a:gd name="T91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87">
                  <a:moveTo>
                    <a:pt x="135" y="58"/>
                  </a:moveTo>
                  <a:lnTo>
                    <a:pt x="135" y="29"/>
                  </a:lnTo>
                  <a:lnTo>
                    <a:pt x="125" y="29"/>
                  </a:lnTo>
                  <a:lnTo>
                    <a:pt x="125" y="20"/>
                  </a:lnTo>
                  <a:lnTo>
                    <a:pt x="116" y="20"/>
                  </a:lnTo>
                  <a:lnTo>
                    <a:pt x="116" y="10"/>
                  </a:lnTo>
                  <a:lnTo>
                    <a:pt x="106" y="10"/>
                  </a:lnTo>
                  <a:lnTo>
                    <a:pt x="106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68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29" y="78"/>
                  </a:lnTo>
                  <a:lnTo>
                    <a:pt x="29" y="87"/>
                  </a:lnTo>
                  <a:lnTo>
                    <a:pt x="106" y="87"/>
                  </a:lnTo>
                  <a:lnTo>
                    <a:pt x="106" y="78"/>
                  </a:lnTo>
                  <a:lnTo>
                    <a:pt x="116" y="78"/>
                  </a:lnTo>
                  <a:lnTo>
                    <a:pt x="116" y="68"/>
                  </a:lnTo>
                  <a:lnTo>
                    <a:pt x="125" y="68"/>
                  </a:lnTo>
                  <a:lnTo>
                    <a:pt x="125" y="58"/>
                  </a:lnTo>
                  <a:lnTo>
                    <a:pt x="135" y="58"/>
                  </a:lnTo>
                  <a:close/>
                  <a:moveTo>
                    <a:pt x="95" y="48"/>
                  </a:moveTo>
                  <a:lnTo>
                    <a:pt x="78" y="48"/>
                  </a:lnTo>
                  <a:lnTo>
                    <a:pt x="78" y="55"/>
                  </a:lnTo>
                  <a:lnTo>
                    <a:pt x="56" y="55"/>
                  </a:lnTo>
                  <a:lnTo>
                    <a:pt x="56" y="48"/>
                  </a:lnTo>
                  <a:lnTo>
                    <a:pt x="41" y="48"/>
                  </a:lnTo>
                  <a:lnTo>
                    <a:pt x="41" y="39"/>
                  </a:lnTo>
                  <a:lnTo>
                    <a:pt x="56" y="39"/>
                  </a:lnTo>
                  <a:lnTo>
                    <a:pt x="56" y="33"/>
                  </a:lnTo>
                  <a:lnTo>
                    <a:pt x="78" y="33"/>
                  </a:lnTo>
                  <a:lnTo>
                    <a:pt x="78" y="39"/>
                  </a:lnTo>
                  <a:lnTo>
                    <a:pt x="95" y="39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1" name="Rectangle 2">
              <a:extLst>
                <a:ext uri="{FF2B5EF4-FFF2-40B4-BE49-F238E27FC236}">
                  <a16:creationId xmlns:a16="http://schemas.microsoft.com/office/drawing/2014/main" id="{FD0F6647-2331-40A2-A22D-D8DB1676171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36" y="2617"/>
              <a:ext cx="17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2" name="Rectangle 2">
              <a:extLst>
                <a:ext uri="{FF2B5EF4-FFF2-40B4-BE49-F238E27FC236}">
                  <a16:creationId xmlns:a16="http://schemas.microsoft.com/office/drawing/2014/main" id="{E8563CF5-2963-4A88-AC83-7C5AD9ACA9F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9" y="2617"/>
              <a:ext cx="15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3" name="Freeform 2">
              <a:extLst>
                <a:ext uri="{FF2B5EF4-FFF2-40B4-BE49-F238E27FC236}">
                  <a16:creationId xmlns:a16="http://schemas.microsoft.com/office/drawing/2014/main" id="{97883606-A266-4C8E-A9EE-09968B81961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14" y="2611"/>
              <a:ext cx="22" cy="22"/>
            </a:xfrm>
            <a:custGeom>
              <a:avLst/>
              <a:gdLst>
                <a:gd name="T0" fmla="*/ 22 w 22"/>
                <a:gd name="T1" fmla="*/ 22 h 22"/>
                <a:gd name="T2" fmla="*/ 0 w 22"/>
                <a:gd name="T3" fmla="*/ 22 h 22"/>
                <a:gd name="T4" fmla="*/ 0 w 22"/>
                <a:gd name="T5" fmla="*/ 15 h 22"/>
                <a:gd name="T6" fmla="*/ 0 w 22"/>
                <a:gd name="T7" fmla="*/ 6 h 22"/>
                <a:gd name="T8" fmla="*/ 0 w 22"/>
                <a:gd name="T9" fmla="*/ 0 h 22"/>
                <a:gd name="T10" fmla="*/ 22 w 22"/>
                <a:gd name="T11" fmla="*/ 0 h 22"/>
                <a:gd name="T12" fmla="*/ 22 w 22"/>
                <a:gd name="T13" fmla="*/ 6 h 22"/>
                <a:gd name="T14" fmla="*/ 22 w 22"/>
                <a:gd name="T15" fmla="*/ 15 h 22"/>
                <a:gd name="T16" fmla="*/ 22 w 2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15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4" name="Rectangle 2">
              <a:extLst>
                <a:ext uri="{FF2B5EF4-FFF2-40B4-BE49-F238E27FC236}">
                  <a16:creationId xmlns:a16="http://schemas.microsoft.com/office/drawing/2014/main" id="{D0612A34-4223-49A7-A2EA-32561AC4A96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8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5" name="Freeform 2">
              <a:extLst>
                <a:ext uri="{FF2B5EF4-FFF2-40B4-BE49-F238E27FC236}">
                  <a16:creationId xmlns:a16="http://schemas.microsoft.com/office/drawing/2014/main" id="{81595564-4FEB-4B8E-BD43-7A6B22354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636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10 w 29"/>
                <a:gd name="T3" fmla="*/ 0 h 29"/>
                <a:gd name="T4" fmla="*/ 10 w 29"/>
                <a:gd name="T5" fmla="*/ 20 h 29"/>
                <a:gd name="T6" fmla="*/ 10 w 29"/>
                <a:gd name="T7" fmla="*/ 20 h 29"/>
                <a:gd name="T8" fmla="*/ 19 w 29"/>
                <a:gd name="T9" fmla="*/ 20 h 29"/>
                <a:gd name="T10" fmla="*/ 29 w 29"/>
                <a:gd name="T11" fmla="*/ 20 h 29"/>
                <a:gd name="T12" fmla="*/ 29 w 29"/>
                <a:gd name="T13" fmla="*/ 29 h 29"/>
                <a:gd name="T14" fmla="*/ 0 w 29"/>
                <a:gd name="T15" fmla="*/ 29 h 29"/>
                <a:gd name="T16" fmla="*/ 0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10" y="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6" name="Rectangle 2">
              <a:extLst>
                <a:ext uri="{FF2B5EF4-FFF2-40B4-BE49-F238E27FC236}">
                  <a16:creationId xmlns:a16="http://schemas.microsoft.com/office/drawing/2014/main" id="{A1A5B600-3122-4744-B6BA-F6E43CB4E2F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8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7" name="Freeform 2">
              <a:extLst>
                <a:ext uri="{FF2B5EF4-FFF2-40B4-BE49-F238E27FC236}">
                  <a16:creationId xmlns:a16="http://schemas.microsoft.com/office/drawing/2014/main" id="{8BEC51D6-E1EB-4073-A00D-8F1F5F70B31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58" y="2578"/>
              <a:ext cx="29" cy="29"/>
            </a:xfrm>
            <a:custGeom>
              <a:avLst/>
              <a:gdLst>
                <a:gd name="T0" fmla="*/ 19 w 29"/>
                <a:gd name="T1" fmla="*/ 10 h 29"/>
                <a:gd name="T2" fmla="*/ 10 w 29"/>
                <a:gd name="T3" fmla="*/ 10 h 29"/>
                <a:gd name="T4" fmla="*/ 10 w 29"/>
                <a:gd name="T5" fmla="*/ 10 h 29"/>
                <a:gd name="T6" fmla="*/ 10 w 29"/>
                <a:gd name="T7" fmla="*/ 29 h 29"/>
                <a:gd name="T8" fmla="*/ 0 w 29"/>
                <a:gd name="T9" fmla="*/ 29 h 29"/>
                <a:gd name="T10" fmla="*/ 0 w 29"/>
                <a:gd name="T11" fmla="*/ 0 h 29"/>
                <a:gd name="T12" fmla="*/ 29 w 29"/>
                <a:gd name="T13" fmla="*/ 0 h 29"/>
                <a:gd name="T14" fmla="*/ 29 w 29"/>
                <a:gd name="T15" fmla="*/ 10 h 29"/>
                <a:gd name="T16" fmla="*/ 19 w 2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9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8" name="Rectangle 2">
              <a:extLst>
                <a:ext uri="{FF2B5EF4-FFF2-40B4-BE49-F238E27FC236}">
                  <a16:creationId xmlns:a16="http://schemas.microsoft.com/office/drawing/2014/main" id="{C8AD23EB-F705-4BCD-A721-BDBCCB7F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74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9" name="Freeform 2">
              <a:extLst>
                <a:ext uri="{FF2B5EF4-FFF2-40B4-BE49-F238E27FC236}">
                  <a16:creationId xmlns:a16="http://schemas.microsoft.com/office/drawing/2014/main" id="{75402119-E07D-4A05-ABD0-C9B53E67703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64" y="2578"/>
              <a:ext cx="29" cy="29"/>
            </a:xfrm>
            <a:custGeom>
              <a:avLst/>
              <a:gdLst>
                <a:gd name="T0" fmla="*/ 19 w 29"/>
                <a:gd name="T1" fmla="*/ 29 h 29"/>
                <a:gd name="T2" fmla="*/ 19 w 29"/>
                <a:gd name="T3" fmla="*/ 20 h 29"/>
                <a:gd name="T4" fmla="*/ 19 w 29"/>
                <a:gd name="T5" fmla="*/ 10 h 29"/>
                <a:gd name="T6" fmla="*/ 10 w 29"/>
                <a:gd name="T7" fmla="*/ 10 h 29"/>
                <a:gd name="T8" fmla="*/ 0 w 29"/>
                <a:gd name="T9" fmla="*/ 10 h 29"/>
                <a:gd name="T10" fmla="*/ 0 w 29"/>
                <a:gd name="T11" fmla="*/ 0 h 29"/>
                <a:gd name="T12" fmla="*/ 29 w 29"/>
                <a:gd name="T13" fmla="*/ 0 h 29"/>
                <a:gd name="T14" fmla="*/ 29 w 29"/>
                <a:gd name="T15" fmla="*/ 0 h 29"/>
                <a:gd name="T16" fmla="*/ 29 w 29"/>
                <a:gd name="T17" fmla="*/ 29 h 29"/>
                <a:gd name="T18" fmla="*/ 19 w 29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9" y="29"/>
                  </a:moveTo>
                  <a:lnTo>
                    <a:pt x="19" y="2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0" name="Rectangle 2">
              <a:extLst>
                <a:ext uri="{FF2B5EF4-FFF2-40B4-BE49-F238E27FC236}">
                  <a16:creationId xmlns:a16="http://schemas.microsoft.com/office/drawing/2014/main" id="{9FF8B517-4ABC-4EDA-913C-69078E2FEDD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74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1" name="Freeform 2">
              <a:extLst>
                <a:ext uri="{FF2B5EF4-FFF2-40B4-BE49-F238E27FC236}">
                  <a16:creationId xmlns:a16="http://schemas.microsoft.com/office/drawing/2014/main" id="{9A861662-F595-4871-86A5-C9A3D8E86F1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64" y="2636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0 w 29"/>
                <a:gd name="T3" fmla="*/ 29 h 29"/>
                <a:gd name="T4" fmla="*/ 0 w 29"/>
                <a:gd name="T5" fmla="*/ 20 h 29"/>
                <a:gd name="T6" fmla="*/ 10 w 29"/>
                <a:gd name="T7" fmla="*/ 20 h 29"/>
                <a:gd name="T8" fmla="*/ 19 w 29"/>
                <a:gd name="T9" fmla="*/ 20 h 29"/>
                <a:gd name="T10" fmla="*/ 19 w 29"/>
                <a:gd name="T11" fmla="*/ 10 h 29"/>
                <a:gd name="T12" fmla="*/ 19 w 29"/>
                <a:gd name="T13" fmla="*/ 0 h 29"/>
                <a:gd name="T14" fmla="*/ 29 w 29"/>
                <a:gd name="T15" fmla="*/ 0 h 29"/>
                <a:gd name="T16" fmla="*/ 29 w 29"/>
                <a:gd name="T17" fmla="*/ 29 h 29"/>
                <a:gd name="T18" fmla="*/ 29 w 29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0" y="29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2" name="Freeform 2">
              <a:extLst>
                <a:ext uri="{FF2B5EF4-FFF2-40B4-BE49-F238E27FC236}">
                  <a16:creationId xmlns:a16="http://schemas.microsoft.com/office/drawing/2014/main" id="{D10A53A1-5F10-4C3C-966C-851E5249D62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578"/>
              <a:ext cx="135" cy="87"/>
            </a:xfrm>
            <a:custGeom>
              <a:avLst/>
              <a:gdLst>
                <a:gd name="T0" fmla="*/ 135 w 135"/>
                <a:gd name="T1" fmla="*/ 58 h 87"/>
                <a:gd name="T2" fmla="*/ 135 w 135"/>
                <a:gd name="T3" fmla="*/ 29 h 87"/>
                <a:gd name="T4" fmla="*/ 125 w 135"/>
                <a:gd name="T5" fmla="*/ 29 h 87"/>
                <a:gd name="T6" fmla="*/ 125 w 135"/>
                <a:gd name="T7" fmla="*/ 20 h 87"/>
                <a:gd name="T8" fmla="*/ 115 w 135"/>
                <a:gd name="T9" fmla="*/ 20 h 87"/>
                <a:gd name="T10" fmla="*/ 115 w 135"/>
                <a:gd name="T11" fmla="*/ 10 h 87"/>
                <a:gd name="T12" fmla="*/ 106 w 135"/>
                <a:gd name="T13" fmla="*/ 10 h 87"/>
                <a:gd name="T14" fmla="*/ 106 w 135"/>
                <a:gd name="T15" fmla="*/ 0 h 87"/>
                <a:gd name="T16" fmla="*/ 29 w 135"/>
                <a:gd name="T17" fmla="*/ 0 h 87"/>
                <a:gd name="T18" fmla="*/ 29 w 135"/>
                <a:gd name="T19" fmla="*/ 10 h 87"/>
                <a:gd name="T20" fmla="*/ 19 w 135"/>
                <a:gd name="T21" fmla="*/ 10 h 87"/>
                <a:gd name="T22" fmla="*/ 19 w 135"/>
                <a:gd name="T23" fmla="*/ 20 h 87"/>
                <a:gd name="T24" fmla="*/ 10 w 135"/>
                <a:gd name="T25" fmla="*/ 20 h 87"/>
                <a:gd name="T26" fmla="*/ 10 w 135"/>
                <a:gd name="T27" fmla="*/ 10 h 87"/>
                <a:gd name="T28" fmla="*/ 9 w 135"/>
                <a:gd name="T29" fmla="*/ 10 h 87"/>
                <a:gd name="T30" fmla="*/ 9 w 135"/>
                <a:gd name="T31" fmla="*/ 29 h 87"/>
                <a:gd name="T32" fmla="*/ 0 w 135"/>
                <a:gd name="T33" fmla="*/ 29 h 87"/>
                <a:gd name="T34" fmla="*/ 0 w 135"/>
                <a:gd name="T35" fmla="*/ 58 h 87"/>
                <a:gd name="T36" fmla="*/ 9 w 135"/>
                <a:gd name="T37" fmla="*/ 58 h 87"/>
                <a:gd name="T38" fmla="*/ 9 w 135"/>
                <a:gd name="T39" fmla="*/ 78 h 87"/>
                <a:gd name="T40" fmla="*/ 10 w 135"/>
                <a:gd name="T41" fmla="*/ 78 h 87"/>
                <a:gd name="T42" fmla="*/ 10 w 135"/>
                <a:gd name="T43" fmla="*/ 68 h 87"/>
                <a:gd name="T44" fmla="*/ 19 w 135"/>
                <a:gd name="T45" fmla="*/ 68 h 87"/>
                <a:gd name="T46" fmla="*/ 19 w 135"/>
                <a:gd name="T47" fmla="*/ 78 h 87"/>
                <a:gd name="T48" fmla="*/ 29 w 135"/>
                <a:gd name="T49" fmla="*/ 78 h 87"/>
                <a:gd name="T50" fmla="*/ 29 w 135"/>
                <a:gd name="T51" fmla="*/ 87 h 87"/>
                <a:gd name="T52" fmla="*/ 106 w 135"/>
                <a:gd name="T53" fmla="*/ 87 h 87"/>
                <a:gd name="T54" fmla="*/ 106 w 135"/>
                <a:gd name="T55" fmla="*/ 78 h 87"/>
                <a:gd name="T56" fmla="*/ 115 w 135"/>
                <a:gd name="T57" fmla="*/ 78 h 87"/>
                <a:gd name="T58" fmla="*/ 115 w 135"/>
                <a:gd name="T59" fmla="*/ 68 h 87"/>
                <a:gd name="T60" fmla="*/ 125 w 135"/>
                <a:gd name="T61" fmla="*/ 68 h 87"/>
                <a:gd name="T62" fmla="*/ 125 w 135"/>
                <a:gd name="T63" fmla="*/ 58 h 87"/>
                <a:gd name="T64" fmla="*/ 135 w 135"/>
                <a:gd name="T65" fmla="*/ 58 h 87"/>
                <a:gd name="T66" fmla="*/ 94 w 135"/>
                <a:gd name="T67" fmla="*/ 48 h 87"/>
                <a:gd name="T68" fmla="*/ 78 w 135"/>
                <a:gd name="T69" fmla="*/ 48 h 87"/>
                <a:gd name="T70" fmla="*/ 78 w 135"/>
                <a:gd name="T71" fmla="*/ 55 h 87"/>
                <a:gd name="T72" fmla="*/ 56 w 135"/>
                <a:gd name="T73" fmla="*/ 55 h 87"/>
                <a:gd name="T74" fmla="*/ 56 w 135"/>
                <a:gd name="T75" fmla="*/ 48 h 87"/>
                <a:gd name="T76" fmla="*/ 40 w 135"/>
                <a:gd name="T77" fmla="*/ 48 h 87"/>
                <a:gd name="T78" fmla="*/ 40 w 135"/>
                <a:gd name="T79" fmla="*/ 39 h 87"/>
                <a:gd name="T80" fmla="*/ 56 w 135"/>
                <a:gd name="T81" fmla="*/ 39 h 87"/>
                <a:gd name="T82" fmla="*/ 56 w 135"/>
                <a:gd name="T83" fmla="*/ 33 h 87"/>
                <a:gd name="T84" fmla="*/ 78 w 135"/>
                <a:gd name="T85" fmla="*/ 33 h 87"/>
                <a:gd name="T86" fmla="*/ 78 w 135"/>
                <a:gd name="T87" fmla="*/ 39 h 87"/>
                <a:gd name="T88" fmla="*/ 94 w 135"/>
                <a:gd name="T89" fmla="*/ 39 h 87"/>
                <a:gd name="T90" fmla="*/ 94 w 135"/>
                <a:gd name="T91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87">
                  <a:moveTo>
                    <a:pt x="135" y="58"/>
                  </a:moveTo>
                  <a:lnTo>
                    <a:pt x="135" y="29"/>
                  </a:lnTo>
                  <a:lnTo>
                    <a:pt x="125" y="29"/>
                  </a:lnTo>
                  <a:lnTo>
                    <a:pt x="125" y="20"/>
                  </a:lnTo>
                  <a:lnTo>
                    <a:pt x="115" y="20"/>
                  </a:lnTo>
                  <a:lnTo>
                    <a:pt x="115" y="10"/>
                  </a:lnTo>
                  <a:lnTo>
                    <a:pt x="106" y="10"/>
                  </a:lnTo>
                  <a:lnTo>
                    <a:pt x="106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68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29" y="78"/>
                  </a:lnTo>
                  <a:lnTo>
                    <a:pt x="29" y="87"/>
                  </a:lnTo>
                  <a:lnTo>
                    <a:pt x="106" y="87"/>
                  </a:lnTo>
                  <a:lnTo>
                    <a:pt x="106" y="78"/>
                  </a:lnTo>
                  <a:lnTo>
                    <a:pt x="115" y="78"/>
                  </a:lnTo>
                  <a:lnTo>
                    <a:pt x="115" y="68"/>
                  </a:lnTo>
                  <a:lnTo>
                    <a:pt x="125" y="68"/>
                  </a:lnTo>
                  <a:lnTo>
                    <a:pt x="125" y="58"/>
                  </a:lnTo>
                  <a:lnTo>
                    <a:pt x="135" y="58"/>
                  </a:lnTo>
                  <a:close/>
                  <a:moveTo>
                    <a:pt x="94" y="48"/>
                  </a:moveTo>
                  <a:lnTo>
                    <a:pt x="78" y="48"/>
                  </a:lnTo>
                  <a:lnTo>
                    <a:pt x="78" y="55"/>
                  </a:lnTo>
                  <a:lnTo>
                    <a:pt x="56" y="55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39"/>
                  </a:lnTo>
                  <a:lnTo>
                    <a:pt x="56" y="39"/>
                  </a:lnTo>
                  <a:lnTo>
                    <a:pt x="56" y="33"/>
                  </a:lnTo>
                  <a:lnTo>
                    <a:pt x="78" y="33"/>
                  </a:lnTo>
                  <a:lnTo>
                    <a:pt x="78" y="39"/>
                  </a:lnTo>
                  <a:lnTo>
                    <a:pt x="94" y="39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3" name="Rectangle 2">
              <a:extLst>
                <a:ext uri="{FF2B5EF4-FFF2-40B4-BE49-F238E27FC236}">
                  <a16:creationId xmlns:a16="http://schemas.microsoft.com/office/drawing/2014/main" id="{5C5BBD62-BDA6-4CDE-9600-1FCB2A08A3D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80" y="2617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4" name="Rectangle 2">
              <a:extLst>
                <a:ext uri="{FF2B5EF4-FFF2-40B4-BE49-F238E27FC236}">
                  <a16:creationId xmlns:a16="http://schemas.microsoft.com/office/drawing/2014/main" id="{3E190E10-C334-465D-8AAD-EB8AA19715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42" y="2617"/>
              <a:ext cx="16" cy="9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5" name="Freeform 2">
              <a:extLst>
                <a:ext uri="{FF2B5EF4-FFF2-40B4-BE49-F238E27FC236}">
                  <a16:creationId xmlns:a16="http://schemas.microsoft.com/office/drawing/2014/main" id="{91C03CFE-FFAC-4F37-A258-E31DEC2D04C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58" y="2611"/>
              <a:ext cx="22" cy="22"/>
            </a:xfrm>
            <a:custGeom>
              <a:avLst/>
              <a:gdLst>
                <a:gd name="T0" fmla="*/ 22 w 22"/>
                <a:gd name="T1" fmla="*/ 22 h 22"/>
                <a:gd name="T2" fmla="*/ 0 w 22"/>
                <a:gd name="T3" fmla="*/ 22 h 22"/>
                <a:gd name="T4" fmla="*/ 0 w 22"/>
                <a:gd name="T5" fmla="*/ 15 h 22"/>
                <a:gd name="T6" fmla="*/ 0 w 22"/>
                <a:gd name="T7" fmla="*/ 6 h 22"/>
                <a:gd name="T8" fmla="*/ 0 w 22"/>
                <a:gd name="T9" fmla="*/ 0 h 22"/>
                <a:gd name="T10" fmla="*/ 22 w 22"/>
                <a:gd name="T11" fmla="*/ 0 h 22"/>
                <a:gd name="T12" fmla="*/ 22 w 22"/>
                <a:gd name="T13" fmla="*/ 6 h 22"/>
                <a:gd name="T14" fmla="*/ 22 w 22"/>
                <a:gd name="T15" fmla="*/ 15 h 22"/>
                <a:gd name="T16" fmla="*/ 22 w 2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15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6" name="Rectangle 2">
              <a:extLst>
                <a:ext uri="{FF2B5EF4-FFF2-40B4-BE49-F238E27FC236}">
                  <a16:creationId xmlns:a16="http://schemas.microsoft.com/office/drawing/2014/main" id="{661801FB-E809-438C-996A-EA1618EF4E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12" y="2646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7" name="Freeform 2">
              <a:extLst>
                <a:ext uri="{FF2B5EF4-FFF2-40B4-BE49-F238E27FC236}">
                  <a16:creationId xmlns:a16="http://schemas.microsoft.com/office/drawing/2014/main" id="{A32CF68A-FD63-4B9E-99F4-128717DF03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636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9 w 29"/>
                <a:gd name="T3" fmla="*/ 0 h 29"/>
                <a:gd name="T4" fmla="*/ 9 w 29"/>
                <a:gd name="T5" fmla="*/ 20 h 29"/>
                <a:gd name="T6" fmla="*/ 10 w 29"/>
                <a:gd name="T7" fmla="*/ 20 h 29"/>
                <a:gd name="T8" fmla="*/ 19 w 29"/>
                <a:gd name="T9" fmla="*/ 20 h 29"/>
                <a:gd name="T10" fmla="*/ 29 w 29"/>
                <a:gd name="T11" fmla="*/ 20 h 29"/>
                <a:gd name="T12" fmla="*/ 29 w 29"/>
                <a:gd name="T13" fmla="*/ 29 h 29"/>
                <a:gd name="T14" fmla="*/ 0 w 29"/>
                <a:gd name="T15" fmla="*/ 29 h 29"/>
                <a:gd name="T16" fmla="*/ 0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9" y="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8" name="Rectangle 2">
              <a:extLst>
                <a:ext uri="{FF2B5EF4-FFF2-40B4-BE49-F238E27FC236}">
                  <a16:creationId xmlns:a16="http://schemas.microsoft.com/office/drawing/2014/main" id="{114C2DC4-F4E4-485C-86A0-84E3EB7AF16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512" y="2588"/>
              <a:ext cx="9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9" name="Freeform 2">
              <a:extLst>
                <a:ext uri="{FF2B5EF4-FFF2-40B4-BE49-F238E27FC236}">
                  <a16:creationId xmlns:a16="http://schemas.microsoft.com/office/drawing/2014/main" id="{5E659F75-CFD4-4F8A-A294-3776862D1A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02" y="2578"/>
              <a:ext cx="29" cy="29"/>
            </a:xfrm>
            <a:custGeom>
              <a:avLst/>
              <a:gdLst>
                <a:gd name="T0" fmla="*/ 19 w 29"/>
                <a:gd name="T1" fmla="*/ 10 h 29"/>
                <a:gd name="T2" fmla="*/ 10 w 29"/>
                <a:gd name="T3" fmla="*/ 10 h 29"/>
                <a:gd name="T4" fmla="*/ 9 w 29"/>
                <a:gd name="T5" fmla="*/ 10 h 29"/>
                <a:gd name="T6" fmla="*/ 9 w 29"/>
                <a:gd name="T7" fmla="*/ 29 h 29"/>
                <a:gd name="T8" fmla="*/ 0 w 29"/>
                <a:gd name="T9" fmla="*/ 29 h 29"/>
                <a:gd name="T10" fmla="*/ 0 w 29"/>
                <a:gd name="T11" fmla="*/ 0 h 29"/>
                <a:gd name="T12" fmla="*/ 29 w 29"/>
                <a:gd name="T13" fmla="*/ 0 h 29"/>
                <a:gd name="T14" fmla="*/ 29 w 29"/>
                <a:gd name="T15" fmla="*/ 10 h 29"/>
                <a:gd name="T16" fmla="*/ 19 w 2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9" y="10"/>
                  </a:moveTo>
                  <a:lnTo>
                    <a:pt x="10" y="10"/>
                  </a:lnTo>
                  <a:lnTo>
                    <a:pt x="9" y="10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0" name="Rectangle 2">
              <a:extLst>
                <a:ext uri="{FF2B5EF4-FFF2-40B4-BE49-F238E27FC236}">
                  <a16:creationId xmlns:a16="http://schemas.microsoft.com/office/drawing/2014/main" id="{E18332CC-8604-4270-834A-EF491B59406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17" y="2588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1" name="Freeform 2">
              <a:extLst>
                <a:ext uri="{FF2B5EF4-FFF2-40B4-BE49-F238E27FC236}">
                  <a16:creationId xmlns:a16="http://schemas.microsoft.com/office/drawing/2014/main" id="{DD9ED433-4059-4926-93AC-CFA0BC7AE3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08" y="2578"/>
              <a:ext cx="29" cy="29"/>
            </a:xfrm>
            <a:custGeom>
              <a:avLst/>
              <a:gdLst>
                <a:gd name="T0" fmla="*/ 19 w 29"/>
                <a:gd name="T1" fmla="*/ 29 h 29"/>
                <a:gd name="T2" fmla="*/ 19 w 29"/>
                <a:gd name="T3" fmla="*/ 20 h 29"/>
                <a:gd name="T4" fmla="*/ 19 w 29"/>
                <a:gd name="T5" fmla="*/ 10 h 29"/>
                <a:gd name="T6" fmla="*/ 9 w 29"/>
                <a:gd name="T7" fmla="*/ 10 h 29"/>
                <a:gd name="T8" fmla="*/ 0 w 29"/>
                <a:gd name="T9" fmla="*/ 10 h 29"/>
                <a:gd name="T10" fmla="*/ 0 w 29"/>
                <a:gd name="T11" fmla="*/ 0 h 29"/>
                <a:gd name="T12" fmla="*/ 28 w 29"/>
                <a:gd name="T13" fmla="*/ 0 h 29"/>
                <a:gd name="T14" fmla="*/ 29 w 29"/>
                <a:gd name="T15" fmla="*/ 0 h 29"/>
                <a:gd name="T16" fmla="*/ 29 w 29"/>
                <a:gd name="T17" fmla="*/ 29 h 29"/>
                <a:gd name="T18" fmla="*/ 19 w 29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9" y="29"/>
                  </a:moveTo>
                  <a:lnTo>
                    <a:pt x="19" y="2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2" name="Rectangle 2">
              <a:extLst>
                <a:ext uri="{FF2B5EF4-FFF2-40B4-BE49-F238E27FC236}">
                  <a16:creationId xmlns:a16="http://schemas.microsoft.com/office/drawing/2014/main" id="{FC62D76F-C8D0-4AC7-8667-F92FDD4D2B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17" y="2646"/>
              <a:ext cx="10" cy="10"/>
            </a:xfrm>
            <a:prstGeom prst="rect">
              <a:avLst/>
            </a:prstGeom>
            <a:solidFill>
              <a:srgbClr val="F9B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3" name="Freeform 2">
              <a:extLst>
                <a:ext uri="{FF2B5EF4-FFF2-40B4-BE49-F238E27FC236}">
                  <a16:creationId xmlns:a16="http://schemas.microsoft.com/office/drawing/2014/main" id="{930A8AAF-838E-4423-864D-EBD63B608C8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08" y="2636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8 w 29"/>
                <a:gd name="T3" fmla="*/ 29 h 29"/>
                <a:gd name="T4" fmla="*/ 0 w 29"/>
                <a:gd name="T5" fmla="*/ 29 h 29"/>
                <a:gd name="T6" fmla="*/ 0 w 29"/>
                <a:gd name="T7" fmla="*/ 20 h 29"/>
                <a:gd name="T8" fmla="*/ 9 w 29"/>
                <a:gd name="T9" fmla="*/ 20 h 29"/>
                <a:gd name="T10" fmla="*/ 19 w 29"/>
                <a:gd name="T11" fmla="*/ 20 h 29"/>
                <a:gd name="T12" fmla="*/ 19 w 29"/>
                <a:gd name="T13" fmla="*/ 10 h 29"/>
                <a:gd name="T14" fmla="*/ 19 w 29"/>
                <a:gd name="T15" fmla="*/ 0 h 29"/>
                <a:gd name="T16" fmla="*/ 29 w 29"/>
                <a:gd name="T17" fmla="*/ 0 h 29"/>
                <a:gd name="T18" fmla="*/ 29 w 29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28" y="2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7A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4" name="Rectangle 2">
              <a:extLst>
                <a:ext uri="{FF2B5EF4-FFF2-40B4-BE49-F238E27FC236}">
                  <a16:creationId xmlns:a16="http://schemas.microsoft.com/office/drawing/2014/main" id="{C8EDC19A-EAE4-4EAA-9AFB-F34E7A90A54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54" y="1566"/>
              <a:ext cx="46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5" name="Freeform 2">
              <a:extLst>
                <a:ext uri="{FF2B5EF4-FFF2-40B4-BE49-F238E27FC236}">
                  <a16:creationId xmlns:a16="http://schemas.microsoft.com/office/drawing/2014/main" id="{1674633A-260E-43B6-A80D-1AE0DC7131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80" y="1613"/>
              <a:ext cx="416" cy="157"/>
            </a:xfrm>
            <a:custGeom>
              <a:avLst/>
              <a:gdLst>
                <a:gd name="T0" fmla="*/ 416 w 416"/>
                <a:gd name="T1" fmla="*/ 0 h 157"/>
                <a:gd name="T2" fmla="*/ 328 w 416"/>
                <a:gd name="T3" fmla="*/ 0 h 157"/>
                <a:gd name="T4" fmla="*/ 328 w 416"/>
                <a:gd name="T5" fmla="*/ 157 h 157"/>
                <a:gd name="T6" fmla="*/ 416 w 416"/>
                <a:gd name="T7" fmla="*/ 157 h 157"/>
                <a:gd name="T8" fmla="*/ 416 w 416"/>
                <a:gd name="T9" fmla="*/ 0 h 157"/>
                <a:gd name="T10" fmla="*/ 88 w 416"/>
                <a:gd name="T11" fmla="*/ 0 h 157"/>
                <a:gd name="T12" fmla="*/ 0 w 416"/>
                <a:gd name="T13" fmla="*/ 0 h 157"/>
                <a:gd name="T14" fmla="*/ 0 w 416"/>
                <a:gd name="T15" fmla="*/ 157 h 157"/>
                <a:gd name="T16" fmla="*/ 88 w 416"/>
                <a:gd name="T17" fmla="*/ 157 h 157"/>
                <a:gd name="T18" fmla="*/ 88 w 416"/>
                <a:gd name="T19" fmla="*/ 0 h 157"/>
                <a:gd name="T20" fmla="*/ 197 w 416"/>
                <a:gd name="T21" fmla="*/ 0 h 157"/>
                <a:gd name="T22" fmla="*/ 109 w 416"/>
                <a:gd name="T23" fmla="*/ 0 h 157"/>
                <a:gd name="T24" fmla="*/ 109 w 416"/>
                <a:gd name="T25" fmla="*/ 157 h 157"/>
                <a:gd name="T26" fmla="*/ 197 w 416"/>
                <a:gd name="T27" fmla="*/ 157 h 157"/>
                <a:gd name="T28" fmla="*/ 197 w 416"/>
                <a:gd name="T29" fmla="*/ 0 h 157"/>
                <a:gd name="T30" fmla="*/ 306 w 416"/>
                <a:gd name="T31" fmla="*/ 0 h 157"/>
                <a:gd name="T32" fmla="*/ 219 w 416"/>
                <a:gd name="T33" fmla="*/ 0 h 157"/>
                <a:gd name="T34" fmla="*/ 219 w 416"/>
                <a:gd name="T35" fmla="*/ 157 h 157"/>
                <a:gd name="T36" fmla="*/ 306 w 416"/>
                <a:gd name="T37" fmla="*/ 157 h 157"/>
                <a:gd name="T38" fmla="*/ 306 w 416"/>
                <a:gd name="T3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157">
                  <a:moveTo>
                    <a:pt x="416" y="0"/>
                  </a:moveTo>
                  <a:lnTo>
                    <a:pt x="328" y="0"/>
                  </a:lnTo>
                  <a:lnTo>
                    <a:pt x="328" y="157"/>
                  </a:lnTo>
                  <a:lnTo>
                    <a:pt x="416" y="157"/>
                  </a:lnTo>
                  <a:lnTo>
                    <a:pt x="416" y="0"/>
                  </a:lnTo>
                  <a:close/>
                  <a:moveTo>
                    <a:pt x="88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88" y="157"/>
                  </a:lnTo>
                  <a:lnTo>
                    <a:pt x="88" y="0"/>
                  </a:lnTo>
                  <a:close/>
                  <a:moveTo>
                    <a:pt x="197" y="0"/>
                  </a:moveTo>
                  <a:lnTo>
                    <a:pt x="109" y="0"/>
                  </a:lnTo>
                  <a:lnTo>
                    <a:pt x="109" y="157"/>
                  </a:lnTo>
                  <a:lnTo>
                    <a:pt x="197" y="157"/>
                  </a:lnTo>
                  <a:lnTo>
                    <a:pt x="197" y="0"/>
                  </a:lnTo>
                  <a:close/>
                  <a:moveTo>
                    <a:pt x="306" y="0"/>
                  </a:moveTo>
                  <a:lnTo>
                    <a:pt x="219" y="0"/>
                  </a:lnTo>
                  <a:lnTo>
                    <a:pt x="219" y="157"/>
                  </a:lnTo>
                  <a:lnTo>
                    <a:pt x="306" y="15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B1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6" name="Rectangle 2">
              <a:extLst>
                <a:ext uri="{FF2B5EF4-FFF2-40B4-BE49-F238E27FC236}">
                  <a16:creationId xmlns:a16="http://schemas.microsoft.com/office/drawing/2014/main" id="{3ADAE5D4-B2F9-4387-B9E7-8F9098CB1B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29" y="1566"/>
              <a:ext cx="519" cy="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7" name="Freeform 2">
              <a:extLst>
                <a:ext uri="{FF2B5EF4-FFF2-40B4-BE49-F238E27FC236}">
                  <a16:creationId xmlns:a16="http://schemas.microsoft.com/office/drawing/2014/main" id="{DF83454F-35FB-4F88-884A-B8BD35A7734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27" y="2323"/>
              <a:ext cx="385" cy="152"/>
            </a:xfrm>
            <a:custGeom>
              <a:avLst/>
              <a:gdLst>
                <a:gd name="T0" fmla="*/ 1783 w 1922"/>
                <a:gd name="T1" fmla="*/ 763 h 763"/>
                <a:gd name="T2" fmla="*/ 1750 w 1922"/>
                <a:gd name="T3" fmla="*/ 715 h 763"/>
                <a:gd name="T4" fmla="*/ 1847 w 1922"/>
                <a:gd name="T5" fmla="*/ 568 h 763"/>
                <a:gd name="T6" fmla="*/ 1744 w 1922"/>
                <a:gd name="T7" fmla="*/ 300 h 763"/>
                <a:gd name="T8" fmla="*/ 1737 w 1922"/>
                <a:gd name="T9" fmla="*/ 292 h 763"/>
                <a:gd name="T10" fmla="*/ 1737 w 1922"/>
                <a:gd name="T11" fmla="*/ 59 h 763"/>
                <a:gd name="T12" fmla="*/ 228 w 1922"/>
                <a:gd name="T13" fmla="*/ 59 h 763"/>
                <a:gd name="T14" fmla="*/ 229 w 1922"/>
                <a:gd name="T15" fmla="*/ 291 h 763"/>
                <a:gd name="T16" fmla="*/ 223 w 1922"/>
                <a:gd name="T17" fmla="*/ 299 h 763"/>
                <a:gd name="T18" fmla="*/ 148 w 1922"/>
                <a:gd name="T19" fmla="*/ 451 h 763"/>
                <a:gd name="T20" fmla="*/ 221 w 1922"/>
                <a:gd name="T21" fmla="*/ 716 h 763"/>
                <a:gd name="T22" fmla="*/ 183 w 1922"/>
                <a:gd name="T23" fmla="*/ 761 h 763"/>
                <a:gd name="T24" fmla="*/ 170 w 1922"/>
                <a:gd name="T25" fmla="*/ 271 h 763"/>
                <a:gd name="T26" fmla="*/ 169 w 1922"/>
                <a:gd name="T27" fmla="*/ 0 h 763"/>
                <a:gd name="T28" fmla="*/ 1796 w 1922"/>
                <a:gd name="T29" fmla="*/ 0 h 763"/>
                <a:gd name="T30" fmla="*/ 1796 w 1922"/>
                <a:gd name="T31" fmla="*/ 270 h 763"/>
                <a:gd name="T32" fmla="*/ 1905 w 1922"/>
                <a:gd name="T33" fmla="*/ 575 h 763"/>
                <a:gd name="T34" fmla="*/ 1783 w 1922"/>
                <a:gd name="T3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2" h="763">
                  <a:moveTo>
                    <a:pt x="1783" y="763"/>
                  </a:moveTo>
                  <a:cubicBezTo>
                    <a:pt x="1750" y="715"/>
                    <a:pt x="1750" y="715"/>
                    <a:pt x="1750" y="715"/>
                  </a:cubicBezTo>
                  <a:cubicBezTo>
                    <a:pt x="1807" y="675"/>
                    <a:pt x="1839" y="626"/>
                    <a:pt x="1847" y="568"/>
                  </a:cubicBezTo>
                  <a:cubicBezTo>
                    <a:pt x="1863" y="437"/>
                    <a:pt x="1746" y="302"/>
                    <a:pt x="1744" y="300"/>
                  </a:cubicBezTo>
                  <a:cubicBezTo>
                    <a:pt x="1737" y="292"/>
                    <a:pt x="1737" y="292"/>
                    <a:pt x="1737" y="292"/>
                  </a:cubicBezTo>
                  <a:cubicBezTo>
                    <a:pt x="1737" y="59"/>
                    <a:pt x="1737" y="59"/>
                    <a:pt x="1737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3" y="300"/>
                    <a:pt x="172" y="365"/>
                    <a:pt x="148" y="451"/>
                  </a:cubicBezTo>
                  <a:cubicBezTo>
                    <a:pt x="117" y="559"/>
                    <a:pt x="142" y="649"/>
                    <a:pt x="221" y="716"/>
                  </a:cubicBezTo>
                  <a:cubicBezTo>
                    <a:pt x="183" y="761"/>
                    <a:pt x="183" y="761"/>
                    <a:pt x="183" y="761"/>
                  </a:cubicBezTo>
                  <a:cubicBezTo>
                    <a:pt x="0" y="605"/>
                    <a:pt x="92" y="377"/>
                    <a:pt x="170" y="271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96" y="0"/>
                    <a:pt x="1796" y="0"/>
                    <a:pt x="1796" y="0"/>
                  </a:cubicBezTo>
                  <a:cubicBezTo>
                    <a:pt x="1796" y="270"/>
                    <a:pt x="1796" y="270"/>
                    <a:pt x="1796" y="270"/>
                  </a:cubicBezTo>
                  <a:cubicBezTo>
                    <a:pt x="1824" y="305"/>
                    <a:pt x="1922" y="438"/>
                    <a:pt x="1905" y="575"/>
                  </a:cubicBezTo>
                  <a:cubicBezTo>
                    <a:pt x="1896" y="650"/>
                    <a:pt x="1855" y="713"/>
                    <a:pt x="1783" y="763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8" name="Rectangle 2">
              <a:extLst>
                <a:ext uri="{FF2B5EF4-FFF2-40B4-BE49-F238E27FC236}">
                  <a16:creationId xmlns:a16="http://schemas.microsoft.com/office/drawing/2014/main" id="{AA9C75E7-3CC8-482B-B62E-EC9B8AB26AC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18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9" name="Rectangle 2">
              <a:extLst>
                <a:ext uri="{FF2B5EF4-FFF2-40B4-BE49-F238E27FC236}">
                  <a16:creationId xmlns:a16="http://schemas.microsoft.com/office/drawing/2014/main" id="{F2671F55-7F8F-46E9-910F-0E7BB9EC4E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70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0" name="Rectangle 2">
              <a:extLst>
                <a:ext uri="{FF2B5EF4-FFF2-40B4-BE49-F238E27FC236}">
                  <a16:creationId xmlns:a16="http://schemas.microsoft.com/office/drawing/2014/main" id="{FDDFCEFD-D129-4A46-ADA7-0E6545BC7E2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922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1" name="Rectangle 2">
              <a:extLst>
                <a:ext uri="{FF2B5EF4-FFF2-40B4-BE49-F238E27FC236}">
                  <a16:creationId xmlns:a16="http://schemas.microsoft.com/office/drawing/2014/main" id="{978301A0-BD7C-455E-A800-E61333B006A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65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2" name="Rectangle 2">
              <a:extLst>
                <a:ext uri="{FF2B5EF4-FFF2-40B4-BE49-F238E27FC236}">
                  <a16:creationId xmlns:a16="http://schemas.microsoft.com/office/drawing/2014/main" id="{D0BD0DFE-3287-49A0-A93F-AFE4E7316A5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3" y="2329"/>
              <a:ext cx="12" cy="142"/>
            </a:xfrm>
            <a:prstGeom prst="rect">
              <a:avLst/>
            </a:pr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3" name="Freeform 2">
              <a:extLst>
                <a:ext uri="{FF2B5EF4-FFF2-40B4-BE49-F238E27FC236}">
                  <a16:creationId xmlns:a16="http://schemas.microsoft.com/office/drawing/2014/main" id="{72781E5E-9013-49B5-BBDE-406C7CA6FD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45" y="2323"/>
              <a:ext cx="38" cy="148"/>
            </a:xfrm>
            <a:custGeom>
              <a:avLst/>
              <a:gdLst>
                <a:gd name="T0" fmla="*/ 12 w 38"/>
                <a:gd name="T1" fmla="*/ 148 h 148"/>
                <a:gd name="T2" fmla="*/ 0 w 38"/>
                <a:gd name="T3" fmla="*/ 148 h 148"/>
                <a:gd name="T4" fmla="*/ 0 w 38"/>
                <a:gd name="T5" fmla="*/ 17 h 148"/>
                <a:gd name="T6" fmla="*/ 33 w 38"/>
                <a:gd name="T7" fmla="*/ 0 h 148"/>
                <a:gd name="T8" fmla="*/ 38 w 38"/>
                <a:gd name="T9" fmla="*/ 11 h 148"/>
                <a:gd name="T10" fmla="*/ 12 w 38"/>
                <a:gd name="T11" fmla="*/ 25 h 148"/>
                <a:gd name="T12" fmla="*/ 12 w 38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8">
                  <a:moveTo>
                    <a:pt x="12" y="148"/>
                  </a:moveTo>
                  <a:lnTo>
                    <a:pt x="0" y="148"/>
                  </a:lnTo>
                  <a:lnTo>
                    <a:pt x="0" y="17"/>
                  </a:lnTo>
                  <a:lnTo>
                    <a:pt x="33" y="0"/>
                  </a:lnTo>
                  <a:lnTo>
                    <a:pt x="38" y="11"/>
                  </a:lnTo>
                  <a:lnTo>
                    <a:pt x="12" y="25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4" name="Freeform 2">
              <a:extLst>
                <a:ext uri="{FF2B5EF4-FFF2-40B4-BE49-F238E27FC236}">
                  <a16:creationId xmlns:a16="http://schemas.microsoft.com/office/drawing/2014/main" id="{AE78F37F-B4E1-4BE0-8441-8B95C8CD9C1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64" y="2323"/>
              <a:ext cx="39" cy="148"/>
            </a:xfrm>
            <a:custGeom>
              <a:avLst/>
              <a:gdLst>
                <a:gd name="T0" fmla="*/ 39 w 39"/>
                <a:gd name="T1" fmla="*/ 148 h 148"/>
                <a:gd name="T2" fmla="*/ 27 w 39"/>
                <a:gd name="T3" fmla="*/ 148 h 148"/>
                <a:gd name="T4" fmla="*/ 27 w 39"/>
                <a:gd name="T5" fmla="*/ 25 h 148"/>
                <a:gd name="T6" fmla="*/ 0 w 39"/>
                <a:gd name="T7" fmla="*/ 11 h 148"/>
                <a:gd name="T8" fmla="*/ 6 w 39"/>
                <a:gd name="T9" fmla="*/ 0 h 148"/>
                <a:gd name="T10" fmla="*/ 39 w 39"/>
                <a:gd name="T11" fmla="*/ 17 h 148"/>
                <a:gd name="T12" fmla="*/ 39 w 39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48">
                  <a:moveTo>
                    <a:pt x="39" y="148"/>
                  </a:moveTo>
                  <a:lnTo>
                    <a:pt x="27" y="148"/>
                  </a:lnTo>
                  <a:lnTo>
                    <a:pt x="27" y="25"/>
                  </a:lnTo>
                  <a:lnTo>
                    <a:pt x="0" y="11"/>
                  </a:lnTo>
                  <a:lnTo>
                    <a:pt x="6" y="0"/>
                  </a:lnTo>
                  <a:lnTo>
                    <a:pt x="39" y="17"/>
                  </a:lnTo>
                  <a:lnTo>
                    <a:pt x="39" y="148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5" name="Freeform 2">
              <a:extLst>
                <a:ext uri="{FF2B5EF4-FFF2-40B4-BE49-F238E27FC236}">
                  <a16:creationId xmlns:a16="http://schemas.microsoft.com/office/drawing/2014/main" id="{8A00383C-B115-4C27-8E70-EF3AB87FD80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60" y="2336"/>
              <a:ext cx="33" cy="137"/>
            </a:xfrm>
            <a:custGeom>
              <a:avLst/>
              <a:gdLst>
                <a:gd name="T0" fmla="*/ 57 w 167"/>
                <a:gd name="T1" fmla="*/ 684 h 684"/>
                <a:gd name="T2" fmla="*/ 3 w 167"/>
                <a:gd name="T3" fmla="*/ 660 h 684"/>
                <a:gd name="T4" fmla="*/ 4 w 167"/>
                <a:gd name="T5" fmla="*/ 229 h 684"/>
                <a:gd name="T6" fmla="*/ 0 w 167"/>
                <a:gd name="T7" fmla="*/ 222 h 684"/>
                <a:gd name="T8" fmla="*/ 0 w 167"/>
                <a:gd name="T9" fmla="*/ 214 h 684"/>
                <a:gd name="T10" fmla="*/ 0 w 167"/>
                <a:gd name="T11" fmla="*/ 0 h 684"/>
                <a:gd name="T12" fmla="*/ 59 w 167"/>
                <a:gd name="T13" fmla="*/ 0 h 684"/>
                <a:gd name="T14" fmla="*/ 59 w 167"/>
                <a:gd name="T15" fmla="*/ 207 h 684"/>
                <a:gd name="T16" fmla="*/ 57 w 167"/>
                <a:gd name="T1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84">
                  <a:moveTo>
                    <a:pt x="57" y="684"/>
                  </a:moveTo>
                  <a:cubicBezTo>
                    <a:pt x="3" y="660"/>
                    <a:pt x="3" y="660"/>
                    <a:pt x="3" y="660"/>
                  </a:cubicBezTo>
                  <a:cubicBezTo>
                    <a:pt x="112" y="423"/>
                    <a:pt x="9" y="236"/>
                    <a:pt x="4" y="22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80" y="247"/>
                    <a:pt x="167" y="443"/>
                    <a:pt x="57" y="684"/>
                  </a:cubicBezTo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6" name="Freeform 2">
              <a:extLst>
                <a:ext uri="{FF2B5EF4-FFF2-40B4-BE49-F238E27FC236}">
                  <a16:creationId xmlns:a16="http://schemas.microsoft.com/office/drawing/2014/main" id="{5D5F6827-7BA8-4FBD-A97A-DF53BD6DCC2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654" y="2336"/>
              <a:ext cx="34" cy="137"/>
            </a:xfrm>
            <a:custGeom>
              <a:avLst/>
              <a:gdLst>
                <a:gd name="T0" fmla="*/ 110 w 167"/>
                <a:gd name="T1" fmla="*/ 684 h 684"/>
                <a:gd name="T2" fmla="*/ 108 w 167"/>
                <a:gd name="T3" fmla="*/ 207 h 684"/>
                <a:gd name="T4" fmla="*/ 108 w 167"/>
                <a:gd name="T5" fmla="*/ 0 h 684"/>
                <a:gd name="T6" fmla="*/ 167 w 167"/>
                <a:gd name="T7" fmla="*/ 0 h 684"/>
                <a:gd name="T8" fmla="*/ 167 w 167"/>
                <a:gd name="T9" fmla="*/ 222 h 684"/>
                <a:gd name="T10" fmla="*/ 163 w 167"/>
                <a:gd name="T11" fmla="*/ 229 h 684"/>
                <a:gd name="T12" fmla="*/ 164 w 167"/>
                <a:gd name="T13" fmla="*/ 660 h 684"/>
                <a:gd name="T14" fmla="*/ 110 w 167"/>
                <a:gd name="T1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684">
                  <a:moveTo>
                    <a:pt x="110" y="684"/>
                  </a:moveTo>
                  <a:cubicBezTo>
                    <a:pt x="0" y="443"/>
                    <a:pt x="87" y="247"/>
                    <a:pt x="108" y="20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58" y="236"/>
                    <a:pt x="56" y="423"/>
                    <a:pt x="164" y="660"/>
                  </a:cubicBezTo>
                  <a:lnTo>
                    <a:pt x="110" y="684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7" name="Rectangle 2">
              <a:extLst>
                <a:ext uri="{FF2B5EF4-FFF2-40B4-BE49-F238E27FC236}">
                  <a16:creationId xmlns:a16="http://schemas.microsoft.com/office/drawing/2014/main" id="{6FAB79EE-9610-473C-A259-2B7D38F1C09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668" y="2471"/>
              <a:ext cx="313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8" name="Freeform 2">
              <a:extLst>
                <a:ext uri="{FF2B5EF4-FFF2-40B4-BE49-F238E27FC236}">
                  <a16:creationId xmlns:a16="http://schemas.microsoft.com/office/drawing/2014/main" id="{5AB27D5A-DB46-45A9-A78D-1089DA4421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29" y="2319"/>
              <a:ext cx="129" cy="34"/>
            </a:xfrm>
            <a:custGeom>
              <a:avLst/>
              <a:gdLst>
                <a:gd name="T0" fmla="*/ 121 w 129"/>
                <a:gd name="T1" fmla="*/ 34 h 34"/>
                <a:gd name="T2" fmla="*/ 7 w 129"/>
                <a:gd name="T3" fmla="*/ 34 h 34"/>
                <a:gd name="T4" fmla="*/ 0 w 129"/>
                <a:gd name="T5" fmla="*/ 0 h 34"/>
                <a:gd name="T6" fmla="*/ 129 w 129"/>
                <a:gd name="T7" fmla="*/ 0 h 34"/>
                <a:gd name="T8" fmla="*/ 121 w 12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4">
                  <a:moveTo>
                    <a:pt x="121" y="34"/>
                  </a:moveTo>
                  <a:lnTo>
                    <a:pt x="7" y="3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00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9" name="Freeform 2">
              <a:extLst>
                <a:ext uri="{FF2B5EF4-FFF2-40B4-BE49-F238E27FC236}">
                  <a16:creationId xmlns:a16="http://schemas.microsoft.com/office/drawing/2014/main" id="{08691F9E-E79A-4BAC-BC14-589BB7D8804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37" y="2304"/>
              <a:ext cx="15" cy="13"/>
            </a:xfrm>
            <a:custGeom>
              <a:avLst/>
              <a:gdLst>
                <a:gd name="T0" fmla="*/ 45 w 74"/>
                <a:gd name="T1" fmla="*/ 0 h 67"/>
                <a:gd name="T2" fmla="*/ 42 w 74"/>
                <a:gd name="T3" fmla="*/ 64 h 67"/>
                <a:gd name="T4" fmla="*/ 45 w 7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45" y="0"/>
                  </a:moveTo>
                  <a:cubicBezTo>
                    <a:pt x="45" y="0"/>
                    <a:pt x="74" y="67"/>
                    <a:pt x="42" y="64"/>
                  </a:cubicBezTo>
                  <a:cubicBezTo>
                    <a:pt x="0" y="60"/>
                    <a:pt x="45" y="0"/>
                    <a:pt x="45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0" name="Freeform 2">
              <a:extLst>
                <a:ext uri="{FF2B5EF4-FFF2-40B4-BE49-F238E27FC236}">
                  <a16:creationId xmlns:a16="http://schemas.microsoft.com/office/drawing/2014/main" id="{90CABCEB-0E9F-4852-851B-C1DB2E7C28E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31" y="2302"/>
              <a:ext cx="15" cy="14"/>
            </a:xfrm>
            <a:custGeom>
              <a:avLst/>
              <a:gdLst>
                <a:gd name="T0" fmla="*/ 74 w 74"/>
                <a:gd name="T1" fmla="*/ 10 h 67"/>
                <a:gd name="T2" fmla="*/ 17 w 74"/>
                <a:gd name="T3" fmla="*/ 38 h 67"/>
                <a:gd name="T4" fmla="*/ 74 w 74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7">
                  <a:moveTo>
                    <a:pt x="74" y="10"/>
                  </a:moveTo>
                  <a:cubicBezTo>
                    <a:pt x="74" y="10"/>
                    <a:pt x="31" y="67"/>
                    <a:pt x="17" y="38"/>
                  </a:cubicBezTo>
                  <a:cubicBezTo>
                    <a:pt x="0" y="0"/>
                    <a:pt x="74" y="10"/>
                    <a:pt x="74" y="1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1" name="Freeform 2">
              <a:extLst>
                <a:ext uri="{FF2B5EF4-FFF2-40B4-BE49-F238E27FC236}">
                  <a16:creationId xmlns:a16="http://schemas.microsoft.com/office/drawing/2014/main" id="{44263239-3298-42F7-9B9B-9F9F9A37A5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32" y="2291"/>
              <a:ext cx="14" cy="13"/>
            </a:xfrm>
            <a:custGeom>
              <a:avLst/>
              <a:gdLst>
                <a:gd name="T0" fmla="*/ 72 w 72"/>
                <a:gd name="T1" fmla="*/ 69 h 69"/>
                <a:gd name="T2" fmla="*/ 19 w 72"/>
                <a:gd name="T3" fmla="*/ 34 h 69"/>
                <a:gd name="T4" fmla="*/ 72 w 72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cubicBezTo>
                    <a:pt x="72" y="69"/>
                    <a:pt x="0" y="60"/>
                    <a:pt x="19" y="34"/>
                  </a:cubicBezTo>
                  <a:cubicBezTo>
                    <a:pt x="43" y="0"/>
                    <a:pt x="72" y="69"/>
                    <a:pt x="72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2" name="Freeform 2">
              <a:extLst>
                <a:ext uri="{FF2B5EF4-FFF2-40B4-BE49-F238E27FC236}">
                  <a16:creationId xmlns:a16="http://schemas.microsoft.com/office/drawing/2014/main" id="{B55E8809-FB68-4685-B3E4-89001BC60F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40" y="2291"/>
              <a:ext cx="15" cy="13"/>
            </a:xfrm>
            <a:custGeom>
              <a:avLst/>
              <a:gdLst>
                <a:gd name="T0" fmla="*/ 28 w 73"/>
                <a:gd name="T1" fmla="*/ 66 h 66"/>
                <a:gd name="T2" fmla="*/ 32 w 73"/>
                <a:gd name="T3" fmla="*/ 3 h 66"/>
                <a:gd name="T4" fmla="*/ 28 w 73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66">
                  <a:moveTo>
                    <a:pt x="28" y="66"/>
                  </a:moveTo>
                  <a:cubicBezTo>
                    <a:pt x="28" y="66"/>
                    <a:pt x="0" y="0"/>
                    <a:pt x="32" y="3"/>
                  </a:cubicBezTo>
                  <a:cubicBezTo>
                    <a:pt x="73" y="6"/>
                    <a:pt x="28" y="66"/>
                    <a:pt x="28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3" name="Freeform 2">
              <a:extLst>
                <a:ext uri="{FF2B5EF4-FFF2-40B4-BE49-F238E27FC236}">
                  <a16:creationId xmlns:a16="http://schemas.microsoft.com/office/drawing/2014/main" id="{1B0CDC52-1BA4-4824-AC13-0119AAB547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46" y="2293"/>
              <a:ext cx="15" cy="13"/>
            </a:xfrm>
            <a:custGeom>
              <a:avLst/>
              <a:gdLst>
                <a:gd name="T0" fmla="*/ 0 w 75"/>
                <a:gd name="T1" fmla="*/ 57 h 67"/>
                <a:gd name="T2" fmla="*/ 57 w 75"/>
                <a:gd name="T3" fmla="*/ 29 h 67"/>
                <a:gd name="T4" fmla="*/ 0 w 75"/>
                <a:gd name="T5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7">
                  <a:moveTo>
                    <a:pt x="0" y="57"/>
                  </a:moveTo>
                  <a:cubicBezTo>
                    <a:pt x="0" y="57"/>
                    <a:pt x="44" y="0"/>
                    <a:pt x="57" y="29"/>
                  </a:cubicBezTo>
                  <a:cubicBezTo>
                    <a:pt x="75" y="67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6649F7CE-9D10-4F9A-9B76-6A0FC83414C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13" y="2291"/>
              <a:ext cx="13" cy="15"/>
            </a:xfrm>
            <a:custGeom>
              <a:avLst/>
              <a:gdLst>
                <a:gd name="T0" fmla="*/ 65 w 65"/>
                <a:gd name="T1" fmla="*/ 44 h 74"/>
                <a:gd name="T2" fmla="*/ 2 w 65"/>
                <a:gd name="T3" fmla="*/ 42 h 74"/>
                <a:gd name="T4" fmla="*/ 65 w 65"/>
                <a:gd name="T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65" y="44"/>
                  </a:moveTo>
                  <a:cubicBezTo>
                    <a:pt x="65" y="44"/>
                    <a:pt x="0" y="74"/>
                    <a:pt x="2" y="42"/>
                  </a:cubicBezTo>
                  <a:cubicBezTo>
                    <a:pt x="4" y="0"/>
                    <a:pt x="65" y="44"/>
                    <a:pt x="65" y="4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5" name="Freeform 2">
              <a:extLst>
                <a:ext uri="{FF2B5EF4-FFF2-40B4-BE49-F238E27FC236}">
                  <a16:creationId xmlns:a16="http://schemas.microsoft.com/office/drawing/2014/main" id="{690CCC54-45C6-4AD3-A911-2EAF153093D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14" y="2285"/>
              <a:ext cx="13" cy="15"/>
            </a:xfrm>
            <a:custGeom>
              <a:avLst/>
              <a:gdLst>
                <a:gd name="T0" fmla="*/ 59 w 67"/>
                <a:gd name="T1" fmla="*/ 74 h 74"/>
                <a:gd name="T2" fmla="*/ 29 w 67"/>
                <a:gd name="T3" fmla="*/ 19 h 74"/>
                <a:gd name="T4" fmla="*/ 59 w 6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74">
                  <a:moveTo>
                    <a:pt x="59" y="74"/>
                  </a:moveTo>
                  <a:cubicBezTo>
                    <a:pt x="59" y="74"/>
                    <a:pt x="0" y="33"/>
                    <a:pt x="29" y="19"/>
                  </a:cubicBezTo>
                  <a:cubicBezTo>
                    <a:pt x="67" y="0"/>
                    <a:pt x="59" y="74"/>
                    <a:pt x="59" y="74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6" name="Freeform 2">
              <a:extLst>
                <a:ext uri="{FF2B5EF4-FFF2-40B4-BE49-F238E27FC236}">
                  <a16:creationId xmlns:a16="http://schemas.microsoft.com/office/drawing/2014/main" id="{7B6E5EAB-D918-4461-8524-0749DD653C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26" y="2286"/>
              <a:ext cx="13" cy="14"/>
            </a:xfrm>
            <a:custGeom>
              <a:avLst/>
              <a:gdLst>
                <a:gd name="T0" fmla="*/ 0 w 68"/>
                <a:gd name="T1" fmla="*/ 71 h 71"/>
                <a:gd name="T2" fmla="*/ 33 w 68"/>
                <a:gd name="T3" fmla="*/ 17 h 71"/>
                <a:gd name="T4" fmla="*/ 0 w 68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71">
                  <a:moveTo>
                    <a:pt x="0" y="71"/>
                  </a:moveTo>
                  <a:cubicBezTo>
                    <a:pt x="0" y="71"/>
                    <a:pt x="6" y="0"/>
                    <a:pt x="33" y="17"/>
                  </a:cubicBezTo>
                  <a:cubicBezTo>
                    <a:pt x="68" y="40"/>
                    <a:pt x="0" y="71"/>
                    <a:pt x="0" y="7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7" name="Freeform 2">
              <a:extLst>
                <a:ext uri="{FF2B5EF4-FFF2-40B4-BE49-F238E27FC236}">
                  <a16:creationId xmlns:a16="http://schemas.microsoft.com/office/drawing/2014/main" id="{9A3F48CB-EA45-4317-B8DE-0F625F18803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26" y="2294"/>
              <a:ext cx="13" cy="14"/>
            </a:xfrm>
            <a:custGeom>
              <a:avLst/>
              <a:gdLst>
                <a:gd name="T0" fmla="*/ 0 w 65"/>
                <a:gd name="T1" fmla="*/ 31 h 74"/>
                <a:gd name="T2" fmla="*/ 63 w 65"/>
                <a:gd name="T3" fmla="*/ 32 h 74"/>
                <a:gd name="T4" fmla="*/ 0 w 65"/>
                <a:gd name="T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0" y="31"/>
                  </a:moveTo>
                  <a:cubicBezTo>
                    <a:pt x="0" y="31"/>
                    <a:pt x="65" y="0"/>
                    <a:pt x="63" y="32"/>
                  </a:cubicBezTo>
                  <a:cubicBezTo>
                    <a:pt x="60" y="74"/>
                    <a:pt x="0" y="31"/>
                    <a:pt x="0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8" name="Freeform 2">
              <a:extLst>
                <a:ext uri="{FF2B5EF4-FFF2-40B4-BE49-F238E27FC236}">
                  <a16:creationId xmlns:a16="http://schemas.microsoft.com/office/drawing/2014/main" id="{8D61A54B-07F8-41E8-B6C3-8F0AC844EA1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24" y="2300"/>
              <a:ext cx="14" cy="14"/>
            </a:xfrm>
            <a:custGeom>
              <a:avLst/>
              <a:gdLst>
                <a:gd name="T0" fmla="*/ 7 w 66"/>
                <a:gd name="T1" fmla="*/ 0 h 74"/>
                <a:gd name="T2" fmla="*/ 37 w 66"/>
                <a:gd name="T3" fmla="*/ 56 h 74"/>
                <a:gd name="T4" fmla="*/ 7 w 6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">
                  <a:moveTo>
                    <a:pt x="7" y="0"/>
                  </a:moveTo>
                  <a:cubicBezTo>
                    <a:pt x="7" y="0"/>
                    <a:pt x="66" y="41"/>
                    <a:pt x="37" y="56"/>
                  </a:cubicBezTo>
                  <a:cubicBezTo>
                    <a:pt x="0" y="74"/>
                    <a:pt x="7" y="0"/>
                    <a:pt x="7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9" name="Freeform 2">
              <a:extLst>
                <a:ext uri="{FF2B5EF4-FFF2-40B4-BE49-F238E27FC236}">
                  <a16:creationId xmlns:a16="http://schemas.microsoft.com/office/drawing/2014/main" id="{1BFAB027-54B7-4B26-B850-364F9BD018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10" y="2317"/>
              <a:ext cx="14" cy="16"/>
            </a:xfrm>
            <a:custGeom>
              <a:avLst/>
              <a:gdLst>
                <a:gd name="T0" fmla="*/ 11 w 73"/>
                <a:gd name="T1" fmla="*/ 0 h 80"/>
                <a:gd name="T2" fmla="*/ 41 w 73"/>
                <a:gd name="T3" fmla="*/ 62 h 80"/>
                <a:gd name="T4" fmla="*/ 11 w 73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0">
                  <a:moveTo>
                    <a:pt x="11" y="0"/>
                  </a:moveTo>
                  <a:cubicBezTo>
                    <a:pt x="11" y="0"/>
                    <a:pt x="73" y="48"/>
                    <a:pt x="41" y="62"/>
                  </a:cubicBezTo>
                  <a:cubicBezTo>
                    <a:pt x="0" y="80"/>
                    <a:pt x="11" y="0"/>
                    <a:pt x="1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0" name="Freeform 2">
              <a:extLst>
                <a:ext uri="{FF2B5EF4-FFF2-40B4-BE49-F238E27FC236}">
                  <a16:creationId xmlns:a16="http://schemas.microsoft.com/office/drawing/2014/main" id="{D1BCFBD0-5953-4D32-BA7B-EFD54A1D16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97" y="2317"/>
              <a:ext cx="15" cy="15"/>
            </a:xfrm>
            <a:custGeom>
              <a:avLst/>
              <a:gdLst>
                <a:gd name="T0" fmla="*/ 75 w 75"/>
                <a:gd name="T1" fmla="*/ 0 h 77"/>
                <a:gd name="T2" fmla="*/ 37 w 75"/>
                <a:gd name="T3" fmla="*/ 57 h 77"/>
                <a:gd name="T4" fmla="*/ 75 w 75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75" y="0"/>
                  </a:moveTo>
                  <a:cubicBezTo>
                    <a:pt x="75" y="0"/>
                    <a:pt x="65" y="77"/>
                    <a:pt x="37" y="57"/>
                  </a:cubicBezTo>
                  <a:cubicBezTo>
                    <a:pt x="0" y="30"/>
                    <a:pt x="75" y="0"/>
                    <a:pt x="75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1" name="Freeform 2">
              <a:extLst>
                <a:ext uri="{FF2B5EF4-FFF2-40B4-BE49-F238E27FC236}">
                  <a16:creationId xmlns:a16="http://schemas.microsoft.com/office/drawing/2014/main" id="{DD5DEDC5-856C-4A90-9192-E233A68E72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98" y="2307"/>
              <a:ext cx="14" cy="16"/>
            </a:xfrm>
            <a:custGeom>
              <a:avLst/>
              <a:gdLst>
                <a:gd name="T0" fmla="*/ 72 w 72"/>
                <a:gd name="T1" fmla="*/ 50 h 79"/>
                <a:gd name="T2" fmla="*/ 4 w 72"/>
                <a:gd name="T3" fmla="*/ 45 h 79"/>
                <a:gd name="T4" fmla="*/ 72 w 72"/>
                <a:gd name="T5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9">
                  <a:moveTo>
                    <a:pt x="72" y="50"/>
                  </a:moveTo>
                  <a:cubicBezTo>
                    <a:pt x="72" y="50"/>
                    <a:pt x="0" y="79"/>
                    <a:pt x="4" y="45"/>
                  </a:cubicBezTo>
                  <a:cubicBezTo>
                    <a:pt x="9" y="0"/>
                    <a:pt x="72" y="50"/>
                    <a:pt x="72" y="5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2" name="Freeform 2">
              <a:extLst>
                <a:ext uri="{FF2B5EF4-FFF2-40B4-BE49-F238E27FC236}">
                  <a16:creationId xmlns:a16="http://schemas.microsoft.com/office/drawing/2014/main" id="{EB14EFCF-76D4-4575-8E9B-F077F16F794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00" y="2301"/>
              <a:ext cx="14" cy="16"/>
            </a:xfrm>
            <a:custGeom>
              <a:avLst/>
              <a:gdLst>
                <a:gd name="T0" fmla="*/ 62 w 73"/>
                <a:gd name="T1" fmla="*/ 81 h 81"/>
                <a:gd name="T2" fmla="*/ 32 w 73"/>
                <a:gd name="T3" fmla="*/ 19 h 81"/>
                <a:gd name="T4" fmla="*/ 62 w 73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1">
                  <a:moveTo>
                    <a:pt x="62" y="81"/>
                  </a:moveTo>
                  <a:cubicBezTo>
                    <a:pt x="62" y="81"/>
                    <a:pt x="0" y="33"/>
                    <a:pt x="32" y="19"/>
                  </a:cubicBezTo>
                  <a:cubicBezTo>
                    <a:pt x="73" y="0"/>
                    <a:pt x="62" y="81"/>
                    <a:pt x="62" y="8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3" name="Freeform 2">
              <a:extLst>
                <a:ext uri="{FF2B5EF4-FFF2-40B4-BE49-F238E27FC236}">
                  <a16:creationId xmlns:a16="http://schemas.microsoft.com/office/drawing/2014/main" id="{185E7CA3-C462-47D7-AF47-189B4D3AF73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12" y="2301"/>
              <a:ext cx="15" cy="16"/>
            </a:xfrm>
            <a:custGeom>
              <a:avLst/>
              <a:gdLst>
                <a:gd name="T0" fmla="*/ 0 w 75"/>
                <a:gd name="T1" fmla="*/ 77 h 77"/>
                <a:gd name="T2" fmla="*/ 39 w 75"/>
                <a:gd name="T3" fmla="*/ 20 h 77"/>
                <a:gd name="T4" fmla="*/ 0 w 75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7">
                  <a:moveTo>
                    <a:pt x="0" y="77"/>
                  </a:moveTo>
                  <a:cubicBezTo>
                    <a:pt x="0" y="77"/>
                    <a:pt x="10" y="0"/>
                    <a:pt x="39" y="20"/>
                  </a:cubicBezTo>
                  <a:cubicBezTo>
                    <a:pt x="75" y="47"/>
                    <a:pt x="0" y="77"/>
                    <a:pt x="0" y="7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4" name="Freeform 2">
              <a:extLst>
                <a:ext uri="{FF2B5EF4-FFF2-40B4-BE49-F238E27FC236}">
                  <a16:creationId xmlns:a16="http://schemas.microsoft.com/office/drawing/2014/main" id="{5B0F14C7-DF66-4DFF-934B-52F81D6C774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912" y="2311"/>
              <a:ext cx="14" cy="16"/>
            </a:xfrm>
            <a:custGeom>
              <a:avLst/>
              <a:gdLst>
                <a:gd name="T0" fmla="*/ 0 w 72"/>
                <a:gd name="T1" fmla="*/ 29 h 80"/>
                <a:gd name="T2" fmla="*/ 68 w 72"/>
                <a:gd name="T3" fmla="*/ 34 h 80"/>
                <a:gd name="T4" fmla="*/ 0 w 72"/>
                <a:gd name="T5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0">
                  <a:moveTo>
                    <a:pt x="0" y="29"/>
                  </a:moveTo>
                  <a:cubicBezTo>
                    <a:pt x="0" y="29"/>
                    <a:pt x="72" y="0"/>
                    <a:pt x="68" y="34"/>
                  </a:cubicBezTo>
                  <a:cubicBezTo>
                    <a:pt x="63" y="80"/>
                    <a:pt x="0" y="29"/>
                    <a:pt x="0" y="2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5" name="Freeform 2">
              <a:extLst>
                <a:ext uri="{FF2B5EF4-FFF2-40B4-BE49-F238E27FC236}">
                  <a16:creationId xmlns:a16="http://schemas.microsoft.com/office/drawing/2014/main" id="{D3D5F2AE-3BE9-4F8F-9E0D-6690AD3A8B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71" y="2310"/>
              <a:ext cx="13" cy="13"/>
            </a:xfrm>
            <a:custGeom>
              <a:avLst/>
              <a:gdLst>
                <a:gd name="T0" fmla="*/ 60 w 65"/>
                <a:gd name="T1" fmla="*/ 0 h 68"/>
                <a:gd name="T2" fmla="*/ 37 w 65"/>
                <a:gd name="T3" fmla="*/ 56 h 68"/>
                <a:gd name="T4" fmla="*/ 60 w 6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8">
                  <a:moveTo>
                    <a:pt x="60" y="0"/>
                  </a:moveTo>
                  <a:cubicBezTo>
                    <a:pt x="60" y="0"/>
                    <a:pt x="65" y="68"/>
                    <a:pt x="37" y="56"/>
                  </a:cubicBezTo>
                  <a:cubicBezTo>
                    <a:pt x="0" y="39"/>
                    <a:pt x="60" y="0"/>
                    <a:pt x="6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6" name="Freeform 2">
              <a:extLst>
                <a:ext uri="{FF2B5EF4-FFF2-40B4-BE49-F238E27FC236}">
                  <a16:creationId xmlns:a16="http://schemas.microsoft.com/office/drawing/2014/main" id="{0BA86102-5B75-44F3-BFF8-A1AC32290BF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70" y="2303"/>
              <a:ext cx="13" cy="14"/>
            </a:xfrm>
            <a:custGeom>
              <a:avLst/>
              <a:gdLst>
                <a:gd name="T0" fmla="*/ 64 w 64"/>
                <a:gd name="T1" fmla="*/ 31 h 70"/>
                <a:gd name="T2" fmla="*/ 4 w 64"/>
                <a:gd name="T3" fmla="*/ 40 h 70"/>
                <a:gd name="T4" fmla="*/ 64 w 64"/>
                <a:gd name="T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64" y="31"/>
                  </a:moveTo>
                  <a:cubicBezTo>
                    <a:pt x="64" y="31"/>
                    <a:pt x="7" y="70"/>
                    <a:pt x="4" y="40"/>
                  </a:cubicBezTo>
                  <a:cubicBezTo>
                    <a:pt x="0" y="0"/>
                    <a:pt x="64" y="31"/>
                    <a:pt x="64" y="3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7" name="Freeform 2">
              <a:extLst>
                <a:ext uri="{FF2B5EF4-FFF2-40B4-BE49-F238E27FC236}">
                  <a16:creationId xmlns:a16="http://schemas.microsoft.com/office/drawing/2014/main" id="{555C2E27-A908-4579-9C85-8E80670ED4F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70" y="2295"/>
              <a:ext cx="13" cy="15"/>
            </a:xfrm>
            <a:custGeom>
              <a:avLst/>
              <a:gdLst>
                <a:gd name="T0" fmla="*/ 62 w 62"/>
                <a:gd name="T1" fmla="*/ 72 h 72"/>
                <a:gd name="T2" fmla="*/ 24 w 62"/>
                <a:gd name="T3" fmla="*/ 24 h 72"/>
                <a:gd name="T4" fmla="*/ 62 w 6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62" y="72"/>
                  </a:moveTo>
                  <a:cubicBezTo>
                    <a:pt x="62" y="72"/>
                    <a:pt x="0" y="42"/>
                    <a:pt x="24" y="24"/>
                  </a:cubicBezTo>
                  <a:cubicBezTo>
                    <a:pt x="57" y="0"/>
                    <a:pt x="62" y="72"/>
                    <a:pt x="62" y="7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8" name="Freeform 2">
              <a:extLst>
                <a:ext uri="{FF2B5EF4-FFF2-40B4-BE49-F238E27FC236}">
                  <a16:creationId xmlns:a16="http://schemas.microsoft.com/office/drawing/2014/main" id="{B42A3E64-52C8-4122-B741-1949CA8F980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82" y="2296"/>
              <a:ext cx="13" cy="14"/>
            </a:xfrm>
            <a:custGeom>
              <a:avLst/>
              <a:gdLst>
                <a:gd name="T0" fmla="*/ 5 w 65"/>
                <a:gd name="T1" fmla="*/ 69 h 69"/>
                <a:gd name="T2" fmla="*/ 28 w 65"/>
                <a:gd name="T3" fmla="*/ 13 h 69"/>
                <a:gd name="T4" fmla="*/ 5 w 65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9">
                  <a:moveTo>
                    <a:pt x="5" y="69"/>
                  </a:moveTo>
                  <a:cubicBezTo>
                    <a:pt x="5" y="69"/>
                    <a:pt x="0" y="0"/>
                    <a:pt x="28" y="13"/>
                  </a:cubicBezTo>
                  <a:cubicBezTo>
                    <a:pt x="65" y="29"/>
                    <a:pt x="5" y="69"/>
                    <a:pt x="5" y="6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9" name="Freeform 2">
              <a:extLst>
                <a:ext uri="{FF2B5EF4-FFF2-40B4-BE49-F238E27FC236}">
                  <a16:creationId xmlns:a16="http://schemas.microsoft.com/office/drawing/2014/main" id="{A73FAB05-9BBB-4FEF-84C5-DFD8F5FD14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83" y="2302"/>
              <a:ext cx="12" cy="14"/>
            </a:xfrm>
            <a:custGeom>
              <a:avLst/>
              <a:gdLst>
                <a:gd name="T0" fmla="*/ 0 w 64"/>
                <a:gd name="T1" fmla="*/ 39 h 71"/>
                <a:gd name="T2" fmla="*/ 60 w 64"/>
                <a:gd name="T3" fmla="*/ 31 h 71"/>
                <a:gd name="T4" fmla="*/ 0 w 64"/>
                <a:gd name="T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39"/>
                  </a:moveTo>
                  <a:cubicBezTo>
                    <a:pt x="0" y="39"/>
                    <a:pt x="57" y="0"/>
                    <a:pt x="60" y="31"/>
                  </a:cubicBezTo>
                  <a:cubicBezTo>
                    <a:pt x="64" y="71"/>
                    <a:pt x="0" y="39"/>
                    <a:pt x="0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0" name="Freeform 2">
              <a:extLst>
                <a:ext uri="{FF2B5EF4-FFF2-40B4-BE49-F238E27FC236}">
                  <a16:creationId xmlns:a16="http://schemas.microsoft.com/office/drawing/2014/main" id="{91B8B827-797C-410B-A7C5-B4FE16981B9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83" y="2309"/>
              <a:ext cx="12" cy="15"/>
            </a:xfrm>
            <a:custGeom>
              <a:avLst/>
              <a:gdLst>
                <a:gd name="T0" fmla="*/ 0 w 62"/>
                <a:gd name="T1" fmla="*/ 0 h 72"/>
                <a:gd name="T2" fmla="*/ 37 w 62"/>
                <a:gd name="T3" fmla="*/ 48 h 72"/>
                <a:gd name="T4" fmla="*/ 0 w 62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cubicBezTo>
                    <a:pt x="0" y="0"/>
                    <a:pt x="62" y="30"/>
                    <a:pt x="37" y="48"/>
                  </a:cubicBezTo>
                  <a:cubicBezTo>
                    <a:pt x="5" y="72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1" name="Freeform 2">
              <a:extLst>
                <a:ext uri="{FF2B5EF4-FFF2-40B4-BE49-F238E27FC236}">
                  <a16:creationId xmlns:a16="http://schemas.microsoft.com/office/drawing/2014/main" id="{93FA65D7-585C-444F-A80D-9D83ABE1B53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857" y="2314"/>
              <a:ext cx="12" cy="11"/>
            </a:xfrm>
            <a:custGeom>
              <a:avLst/>
              <a:gdLst>
                <a:gd name="T0" fmla="*/ 21 w 60"/>
                <a:gd name="T1" fmla="*/ 0 h 58"/>
                <a:gd name="T2" fmla="*/ 34 w 60"/>
                <a:gd name="T3" fmla="*/ 51 h 58"/>
                <a:gd name="T4" fmla="*/ 21 w 60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21" y="0"/>
                  </a:moveTo>
                  <a:cubicBezTo>
                    <a:pt x="21" y="0"/>
                    <a:pt x="60" y="45"/>
                    <a:pt x="34" y="51"/>
                  </a:cubicBezTo>
                  <a:cubicBezTo>
                    <a:pt x="0" y="58"/>
                    <a:pt x="21" y="0"/>
                    <a:pt x="21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432" name="Group 3">
            <a:extLst>
              <a:ext uri="{FF2B5EF4-FFF2-40B4-BE49-F238E27FC236}">
                <a16:creationId xmlns:a16="http://schemas.microsoft.com/office/drawing/2014/main" id="{1401D141-C36D-4F47-8E03-EB7777282108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7653338" y="3629025"/>
            <a:ext cx="225425" cy="89655"/>
            <a:chOff x="7653338" y="3629025"/>
            <a:chExt cx="225425" cy="89655"/>
          </a:xfrm>
        </p:grpSpPr>
        <p:sp>
          <p:nvSpPr>
            <p:cNvPr id="433" name="Freeform 3">
              <a:extLst>
                <a:ext uri="{FF2B5EF4-FFF2-40B4-BE49-F238E27FC236}">
                  <a16:creationId xmlns:a16="http://schemas.microsoft.com/office/drawing/2014/main" id="{6B628118-3C1B-4D6E-9BCD-E59CBB92DC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697788" y="3645733"/>
              <a:ext cx="20638" cy="72947"/>
            </a:xfrm>
            <a:custGeom>
              <a:avLst/>
              <a:gdLst>
                <a:gd name="T0" fmla="*/ 62 w 62"/>
                <a:gd name="T1" fmla="*/ 0 h 56"/>
                <a:gd name="T2" fmla="*/ 24 w 62"/>
                <a:gd name="T3" fmla="*/ 37 h 56"/>
                <a:gd name="T4" fmla="*/ 62 w 62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56">
                  <a:moveTo>
                    <a:pt x="62" y="0"/>
                  </a:moveTo>
                  <a:cubicBezTo>
                    <a:pt x="62" y="0"/>
                    <a:pt x="42" y="56"/>
                    <a:pt x="24" y="37"/>
                  </a:cubicBezTo>
                  <a:cubicBezTo>
                    <a:pt x="0" y="11"/>
                    <a:pt x="62" y="0"/>
                    <a:pt x="62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4" name="Freeform 3">
              <a:extLst>
                <a:ext uri="{FF2B5EF4-FFF2-40B4-BE49-F238E27FC236}">
                  <a16:creationId xmlns:a16="http://schemas.microsoft.com/office/drawing/2014/main" id="{46C4C96B-B945-44E3-94B9-AAED0F2CCD5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699375" y="3657600"/>
              <a:ext cx="19050" cy="19050"/>
            </a:xfrm>
            <a:custGeom>
              <a:avLst/>
              <a:gdLst>
                <a:gd name="T0" fmla="*/ 59 w 59"/>
                <a:gd name="T1" fmla="*/ 48 h 58"/>
                <a:gd name="T2" fmla="*/ 8 w 59"/>
                <a:gd name="T3" fmla="*/ 33 h 58"/>
                <a:gd name="T4" fmla="*/ 59 w 59"/>
                <a:gd name="T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8">
                  <a:moveTo>
                    <a:pt x="59" y="48"/>
                  </a:moveTo>
                  <a:cubicBezTo>
                    <a:pt x="59" y="48"/>
                    <a:pt x="0" y="58"/>
                    <a:pt x="8" y="33"/>
                  </a:cubicBezTo>
                  <a:cubicBezTo>
                    <a:pt x="19" y="0"/>
                    <a:pt x="59" y="48"/>
                    <a:pt x="59" y="4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C054612E-D432-4422-9BE0-4D6CA6DB62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05725" y="3654425"/>
              <a:ext cx="19050" cy="19050"/>
            </a:xfrm>
            <a:custGeom>
              <a:avLst/>
              <a:gdLst>
                <a:gd name="T0" fmla="*/ 39 w 61"/>
                <a:gd name="T1" fmla="*/ 58 h 58"/>
                <a:gd name="T2" fmla="*/ 26 w 61"/>
                <a:gd name="T3" fmla="*/ 7 h 58"/>
                <a:gd name="T4" fmla="*/ 39 w 61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8">
                  <a:moveTo>
                    <a:pt x="39" y="58"/>
                  </a:moveTo>
                  <a:cubicBezTo>
                    <a:pt x="39" y="58"/>
                    <a:pt x="0" y="12"/>
                    <a:pt x="26" y="7"/>
                  </a:cubicBezTo>
                  <a:cubicBezTo>
                    <a:pt x="61" y="0"/>
                    <a:pt x="39" y="58"/>
                    <a:pt x="39" y="5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6" name="Freeform 3">
              <a:extLst>
                <a:ext uri="{FF2B5EF4-FFF2-40B4-BE49-F238E27FC236}">
                  <a16:creationId xmlns:a16="http://schemas.microsoft.com/office/drawing/2014/main" id="{170CC657-988A-4D58-B2E7-449AD2464A1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16838" y="3656013"/>
              <a:ext cx="20638" cy="17463"/>
            </a:xfrm>
            <a:custGeom>
              <a:avLst/>
              <a:gdLst>
                <a:gd name="T0" fmla="*/ 0 w 61"/>
                <a:gd name="T1" fmla="*/ 57 h 57"/>
                <a:gd name="T2" fmla="*/ 38 w 61"/>
                <a:gd name="T3" fmla="*/ 20 h 57"/>
                <a:gd name="T4" fmla="*/ 0 w 61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7">
                  <a:moveTo>
                    <a:pt x="0" y="57"/>
                  </a:moveTo>
                  <a:cubicBezTo>
                    <a:pt x="0" y="57"/>
                    <a:pt x="20" y="0"/>
                    <a:pt x="38" y="20"/>
                  </a:cubicBezTo>
                  <a:cubicBezTo>
                    <a:pt x="61" y="46"/>
                    <a:pt x="0" y="57"/>
                    <a:pt x="0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7" name="Freeform 3">
              <a:extLst>
                <a:ext uri="{FF2B5EF4-FFF2-40B4-BE49-F238E27FC236}">
                  <a16:creationId xmlns:a16="http://schemas.microsoft.com/office/drawing/2014/main" id="{40F8C8EE-F948-4987-8945-0919D282200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16838" y="3670300"/>
              <a:ext cx="19050" cy="17463"/>
            </a:xfrm>
            <a:custGeom>
              <a:avLst/>
              <a:gdLst>
                <a:gd name="T0" fmla="*/ 0 w 58"/>
                <a:gd name="T1" fmla="*/ 11 h 59"/>
                <a:gd name="T2" fmla="*/ 50 w 58"/>
                <a:gd name="T3" fmla="*/ 26 h 59"/>
                <a:gd name="T4" fmla="*/ 0 w 58"/>
                <a:gd name="T5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9">
                  <a:moveTo>
                    <a:pt x="0" y="11"/>
                  </a:moveTo>
                  <a:cubicBezTo>
                    <a:pt x="0" y="11"/>
                    <a:pt x="58" y="0"/>
                    <a:pt x="50" y="26"/>
                  </a:cubicBezTo>
                  <a:cubicBezTo>
                    <a:pt x="39" y="59"/>
                    <a:pt x="0" y="11"/>
                    <a:pt x="0" y="1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8" name="Freeform 3">
              <a:extLst>
                <a:ext uri="{FF2B5EF4-FFF2-40B4-BE49-F238E27FC236}">
                  <a16:creationId xmlns:a16="http://schemas.microsoft.com/office/drawing/2014/main" id="{4C1C999F-E76F-409F-8EBF-2911F757CB1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653338" y="3678238"/>
              <a:ext cx="19050" cy="19050"/>
            </a:xfrm>
            <a:custGeom>
              <a:avLst/>
              <a:gdLst>
                <a:gd name="T0" fmla="*/ 58 w 58"/>
                <a:gd name="T1" fmla="*/ 0 h 60"/>
                <a:gd name="T2" fmla="*/ 28 w 58"/>
                <a:gd name="T3" fmla="*/ 44 h 60"/>
                <a:gd name="T4" fmla="*/ 58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58" y="0"/>
                  </a:moveTo>
                  <a:cubicBezTo>
                    <a:pt x="58" y="0"/>
                    <a:pt x="49" y="60"/>
                    <a:pt x="28" y="44"/>
                  </a:cubicBezTo>
                  <a:cubicBezTo>
                    <a:pt x="0" y="23"/>
                    <a:pt x="58" y="0"/>
                    <a:pt x="58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9" name="Freeform 3">
              <a:extLst>
                <a:ext uri="{FF2B5EF4-FFF2-40B4-BE49-F238E27FC236}">
                  <a16:creationId xmlns:a16="http://schemas.microsoft.com/office/drawing/2014/main" id="{016D858B-F8FA-4889-AD8E-67B43F20556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654925" y="3665538"/>
              <a:ext cx="17463" cy="19050"/>
            </a:xfrm>
            <a:custGeom>
              <a:avLst/>
              <a:gdLst>
                <a:gd name="T0" fmla="*/ 55 w 55"/>
                <a:gd name="T1" fmla="*/ 39 h 61"/>
                <a:gd name="T2" fmla="*/ 3 w 55"/>
                <a:gd name="T3" fmla="*/ 35 h 61"/>
                <a:gd name="T4" fmla="*/ 55 w 55"/>
                <a:gd name="T5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61">
                  <a:moveTo>
                    <a:pt x="55" y="39"/>
                  </a:moveTo>
                  <a:cubicBezTo>
                    <a:pt x="55" y="39"/>
                    <a:pt x="0" y="61"/>
                    <a:pt x="3" y="35"/>
                  </a:cubicBezTo>
                  <a:cubicBezTo>
                    <a:pt x="7" y="0"/>
                    <a:pt x="55" y="39"/>
                    <a:pt x="55" y="3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0" name="Freeform 3">
              <a:extLst>
                <a:ext uri="{FF2B5EF4-FFF2-40B4-BE49-F238E27FC236}">
                  <a16:creationId xmlns:a16="http://schemas.microsoft.com/office/drawing/2014/main" id="{C354242F-2CD9-47C6-94B3-5D2009B2819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656513" y="3659188"/>
              <a:ext cx="17463" cy="19050"/>
            </a:xfrm>
            <a:custGeom>
              <a:avLst/>
              <a:gdLst>
                <a:gd name="T0" fmla="*/ 47 w 56"/>
                <a:gd name="T1" fmla="*/ 61 h 61"/>
                <a:gd name="T2" fmla="*/ 24 w 56"/>
                <a:gd name="T3" fmla="*/ 14 h 61"/>
                <a:gd name="T4" fmla="*/ 47 w 56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1">
                  <a:moveTo>
                    <a:pt x="47" y="61"/>
                  </a:moveTo>
                  <a:cubicBezTo>
                    <a:pt x="47" y="61"/>
                    <a:pt x="0" y="24"/>
                    <a:pt x="24" y="14"/>
                  </a:cubicBezTo>
                  <a:cubicBezTo>
                    <a:pt x="56" y="0"/>
                    <a:pt x="47" y="61"/>
                    <a:pt x="47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1" name="Freeform 3">
              <a:extLst>
                <a:ext uri="{FF2B5EF4-FFF2-40B4-BE49-F238E27FC236}">
                  <a16:creationId xmlns:a16="http://schemas.microsoft.com/office/drawing/2014/main" id="{2836AF15-6834-49CF-BA76-ED4C077A70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08900" y="3630613"/>
              <a:ext cx="22225" cy="22225"/>
            </a:xfrm>
            <a:custGeom>
              <a:avLst/>
              <a:gdLst>
                <a:gd name="T0" fmla="*/ 72 w 72"/>
                <a:gd name="T1" fmla="*/ 63 h 69"/>
                <a:gd name="T2" fmla="*/ 13 w 72"/>
                <a:gd name="T3" fmla="*/ 39 h 69"/>
                <a:gd name="T4" fmla="*/ 72 w 72"/>
                <a:gd name="T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9">
                  <a:moveTo>
                    <a:pt x="72" y="63"/>
                  </a:moveTo>
                  <a:cubicBezTo>
                    <a:pt x="72" y="63"/>
                    <a:pt x="0" y="69"/>
                    <a:pt x="13" y="39"/>
                  </a:cubicBezTo>
                  <a:cubicBezTo>
                    <a:pt x="30" y="0"/>
                    <a:pt x="72" y="63"/>
                    <a:pt x="72" y="6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2" name="Freeform 3">
              <a:extLst>
                <a:ext uri="{FF2B5EF4-FFF2-40B4-BE49-F238E27FC236}">
                  <a16:creationId xmlns:a16="http://schemas.microsoft.com/office/drawing/2014/main" id="{B1361057-F925-4C85-8C9A-697BCEAC8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18425" y="3629025"/>
              <a:ext cx="23813" cy="20638"/>
            </a:xfrm>
            <a:custGeom>
              <a:avLst/>
              <a:gdLst>
                <a:gd name="T0" fmla="*/ 42 w 75"/>
                <a:gd name="T1" fmla="*/ 68 h 68"/>
                <a:gd name="T2" fmla="*/ 33 w 75"/>
                <a:gd name="T3" fmla="*/ 5 h 68"/>
                <a:gd name="T4" fmla="*/ 42 w 75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8">
                  <a:moveTo>
                    <a:pt x="42" y="68"/>
                  </a:moveTo>
                  <a:cubicBezTo>
                    <a:pt x="42" y="68"/>
                    <a:pt x="0" y="9"/>
                    <a:pt x="33" y="5"/>
                  </a:cubicBezTo>
                  <a:cubicBezTo>
                    <a:pt x="75" y="0"/>
                    <a:pt x="42" y="68"/>
                    <a:pt x="42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3" name="Freeform 3">
              <a:extLst>
                <a:ext uri="{FF2B5EF4-FFF2-40B4-BE49-F238E27FC236}">
                  <a16:creationId xmlns:a16="http://schemas.microsoft.com/office/drawing/2014/main" id="{4CA17562-7C2D-4BCF-97F2-3B3142D73D0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31125" y="3629025"/>
              <a:ext cx="23813" cy="20638"/>
            </a:xfrm>
            <a:custGeom>
              <a:avLst/>
              <a:gdLst>
                <a:gd name="T0" fmla="*/ 0 w 75"/>
                <a:gd name="T1" fmla="*/ 66 h 66"/>
                <a:gd name="T2" fmla="*/ 50 w 75"/>
                <a:gd name="T3" fmla="*/ 26 h 66"/>
                <a:gd name="T4" fmla="*/ 0 w 7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6">
                  <a:moveTo>
                    <a:pt x="0" y="66"/>
                  </a:moveTo>
                  <a:cubicBezTo>
                    <a:pt x="0" y="66"/>
                    <a:pt x="31" y="0"/>
                    <a:pt x="50" y="26"/>
                  </a:cubicBezTo>
                  <a:cubicBezTo>
                    <a:pt x="75" y="60"/>
                    <a:pt x="0" y="66"/>
                    <a:pt x="0" y="66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4" name="Freeform 3">
              <a:extLst>
                <a:ext uri="{FF2B5EF4-FFF2-40B4-BE49-F238E27FC236}">
                  <a16:creationId xmlns:a16="http://schemas.microsoft.com/office/drawing/2014/main" id="{1C6182FB-E023-4997-BBE9-ACB2E573ACE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29550" y="3662363"/>
              <a:ext cx="22225" cy="20638"/>
            </a:xfrm>
            <a:custGeom>
              <a:avLst/>
              <a:gdLst>
                <a:gd name="T0" fmla="*/ 72 w 72"/>
                <a:gd name="T1" fmla="*/ 62 h 68"/>
                <a:gd name="T2" fmla="*/ 13 w 72"/>
                <a:gd name="T3" fmla="*/ 39 h 68"/>
                <a:gd name="T4" fmla="*/ 72 w 72"/>
                <a:gd name="T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8">
                  <a:moveTo>
                    <a:pt x="72" y="62"/>
                  </a:moveTo>
                  <a:cubicBezTo>
                    <a:pt x="72" y="62"/>
                    <a:pt x="0" y="68"/>
                    <a:pt x="13" y="39"/>
                  </a:cubicBezTo>
                  <a:cubicBezTo>
                    <a:pt x="30" y="0"/>
                    <a:pt x="72" y="62"/>
                    <a:pt x="72" y="6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5" name="Freeform 3">
              <a:extLst>
                <a:ext uri="{FF2B5EF4-FFF2-40B4-BE49-F238E27FC236}">
                  <a16:creationId xmlns:a16="http://schemas.microsoft.com/office/drawing/2014/main" id="{D5189DC4-02EF-4076-94B9-A173920148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39075" y="3660775"/>
              <a:ext cx="22225" cy="20638"/>
            </a:xfrm>
            <a:custGeom>
              <a:avLst/>
              <a:gdLst>
                <a:gd name="T0" fmla="*/ 41 w 74"/>
                <a:gd name="T1" fmla="*/ 68 h 68"/>
                <a:gd name="T2" fmla="*/ 32 w 74"/>
                <a:gd name="T3" fmla="*/ 4 h 68"/>
                <a:gd name="T4" fmla="*/ 41 w 7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1" y="68"/>
                  </a:moveTo>
                  <a:cubicBezTo>
                    <a:pt x="41" y="68"/>
                    <a:pt x="0" y="8"/>
                    <a:pt x="32" y="4"/>
                  </a:cubicBezTo>
                  <a:cubicBezTo>
                    <a:pt x="74" y="0"/>
                    <a:pt x="41" y="68"/>
                    <a:pt x="41" y="68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6" name="Freeform 3">
              <a:extLst>
                <a:ext uri="{FF2B5EF4-FFF2-40B4-BE49-F238E27FC236}">
                  <a16:creationId xmlns:a16="http://schemas.microsoft.com/office/drawing/2014/main" id="{B5C4624E-BD49-49C2-9FD9-CF30A352D7A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51775" y="3660775"/>
              <a:ext cx="23813" cy="20638"/>
            </a:xfrm>
            <a:custGeom>
              <a:avLst/>
              <a:gdLst>
                <a:gd name="T0" fmla="*/ 0 w 75"/>
                <a:gd name="T1" fmla="*/ 65 h 65"/>
                <a:gd name="T2" fmla="*/ 50 w 75"/>
                <a:gd name="T3" fmla="*/ 26 h 65"/>
                <a:gd name="T4" fmla="*/ 0 w 75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5">
                  <a:moveTo>
                    <a:pt x="0" y="65"/>
                  </a:moveTo>
                  <a:cubicBezTo>
                    <a:pt x="0" y="65"/>
                    <a:pt x="31" y="0"/>
                    <a:pt x="50" y="26"/>
                  </a:cubicBezTo>
                  <a:cubicBezTo>
                    <a:pt x="75" y="60"/>
                    <a:pt x="0" y="65"/>
                    <a:pt x="0" y="65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7" name="Freeform 3">
              <a:extLst>
                <a:ext uri="{FF2B5EF4-FFF2-40B4-BE49-F238E27FC236}">
                  <a16:creationId xmlns:a16="http://schemas.microsoft.com/office/drawing/2014/main" id="{B69BBDB6-BACD-4C2B-A783-14B0790087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50175" y="3630613"/>
              <a:ext cx="19050" cy="19050"/>
            </a:xfrm>
            <a:custGeom>
              <a:avLst/>
              <a:gdLst>
                <a:gd name="T0" fmla="*/ 59 w 59"/>
                <a:gd name="T1" fmla="*/ 60 h 60"/>
                <a:gd name="T2" fmla="*/ 18 w 59"/>
                <a:gd name="T3" fmla="*/ 27 h 60"/>
                <a:gd name="T4" fmla="*/ 59 w 5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60">
                  <a:moveTo>
                    <a:pt x="59" y="60"/>
                  </a:moveTo>
                  <a:cubicBezTo>
                    <a:pt x="59" y="60"/>
                    <a:pt x="0" y="47"/>
                    <a:pt x="18" y="27"/>
                  </a:cubicBezTo>
                  <a:cubicBezTo>
                    <a:pt x="41" y="0"/>
                    <a:pt x="59" y="60"/>
                    <a:pt x="59" y="6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8" name="Freeform 3">
              <a:extLst>
                <a:ext uri="{FF2B5EF4-FFF2-40B4-BE49-F238E27FC236}">
                  <a16:creationId xmlns:a16="http://schemas.microsoft.com/office/drawing/2014/main" id="{6A28F95D-38F5-4E5C-9EC5-CACA580FB2E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62875" y="3632200"/>
              <a:ext cx="19050" cy="17463"/>
            </a:xfrm>
            <a:custGeom>
              <a:avLst/>
              <a:gdLst>
                <a:gd name="T0" fmla="*/ 18 w 61"/>
                <a:gd name="T1" fmla="*/ 57 h 57"/>
                <a:gd name="T2" fmla="*/ 26 w 61"/>
                <a:gd name="T3" fmla="*/ 5 h 57"/>
                <a:gd name="T4" fmla="*/ 18 w 61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7">
                  <a:moveTo>
                    <a:pt x="18" y="57"/>
                  </a:moveTo>
                  <a:cubicBezTo>
                    <a:pt x="18" y="57"/>
                    <a:pt x="0" y="0"/>
                    <a:pt x="26" y="5"/>
                  </a:cubicBezTo>
                  <a:cubicBezTo>
                    <a:pt x="61" y="12"/>
                    <a:pt x="18" y="57"/>
                    <a:pt x="18" y="57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9" name="Freeform 3">
              <a:extLst>
                <a:ext uri="{FF2B5EF4-FFF2-40B4-BE49-F238E27FC236}">
                  <a16:creationId xmlns:a16="http://schemas.microsoft.com/office/drawing/2014/main" id="{75FAFF8C-4EBE-4235-8CB0-E1ED367E2F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69225" y="3636963"/>
              <a:ext cx="19050" cy="17463"/>
            </a:xfrm>
            <a:custGeom>
              <a:avLst/>
              <a:gdLst>
                <a:gd name="T0" fmla="*/ 0 w 60"/>
                <a:gd name="T1" fmla="*/ 43 h 58"/>
                <a:gd name="T2" fmla="*/ 49 w 60"/>
                <a:gd name="T3" fmla="*/ 25 h 58"/>
                <a:gd name="T4" fmla="*/ 0 w 60"/>
                <a:gd name="T5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8">
                  <a:moveTo>
                    <a:pt x="0" y="43"/>
                  </a:moveTo>
                  <a:cubicBezTo>
                    <a:pt x="0" y="43"/>
                    <a:pt x="40" y="0"/>
                    <a:pt x="49" y="25"/>
                  </a:cubicBezTo>
                  <a:cubicBezTo>
                    <a:pt x="60" y="58"/>
                    <a:pt x="0" y="43"/>
                    <a:pt x="0" y="43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0" name="Freeform 3">
              <a:extLst>
                <a:ext uri="{FF2B5EF4-FFF2-40B4-BE49-F238E27FC236}">
                  <a16:creationId xmlns:a16="http://schemas.microsoft.com/office/drawing/2014/main" id="{43787E3D-12D7-4C57-909E-2BA04BC6BBE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769225" y="3649663"/>
              <a:ext cx="17463" cy="19050"/>
            </a:xfrm>
            <a:custGeom>
              <a:avLst/>
              <a:gdLst>
                <a:gd name="T0" fmla="*/ 0 w 58"/>
                <a:gd name="T1" fmla="*/ 0 h 60"/>
                <a:gd name="T2" fmla="*/ 41 w 58"/>
                <a:gd name="T3" fmla="*/ 33 h 60"/>
                <a:gd name="T4" fmla="*/ 0 w 58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cubicBezTo>
                    <a:pt x="0" y="0"/>
                    <a:pt x="58" y="13"/>
                    <a:pt x="41" y="33"/>
                  </a:cubicBezTo>
                  <a:cubicBezTo>
                    <a:pt x="18" y="60"/>
                    <a:pt x="0" y="0"/>
                    <a:pt x="0" y="0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1" name="Freeform 3">
              <a:extLst>
                <a:ext uri="{FF2B5EF4-FFF2-40B4-BE49-F238E27FC236}">
                  <a16:creationId xmlns:a16="http://schemas.microsoft.com/office/drawing/2014/main" id="{B64B182E-63E6-4BF5-A8B4-B5BF896223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42250" y="3641725"/>
              <a:ext cx="17463" cy="19050"/>
            </a:xfrm>
            <a:custGeom>
              <a:avLst/>
              <a:gdLst>
                <a:gd name="T0" fmla="*/ 57 w 57"/>
                <a:gd name="T1" fmla="*/ 42 h 61"/>
                <a:gd name="T2" fmla="*/ 5 w 57"/>
                <a:gd name="T3" fmla="*/ 35 h 61"/>
                <a:gd name="T4" fmla="*/ 57 w 57"/>
                <a:gd name="T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57" y="42"/>
                  </a:moveTo>
                  <a:cubicBezTo>
                    <a:pt x="57" y="42"/>
                    <a:pt x="0" y="61"/>
                    <a:pt x="5" y="35"/>
                  </a:cubicBezTo>
                  <a:cubicBezTo>
                    <a:pt x="10" y="0"/>
                    <a:pt x="57" y="42"/>
                    <a:pt x="57" y="42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2" name="Freeform 3">
              <a:extLst>
                <a:ext uri="{FF2B5EF4-FFF2-40B4-BE49-F238E27FC236}">
                  <a16:creationId xmlns:a16="http://schemas.microsoft.com/office/drawing/2014/main" id="{6D803DD6-6AE2-4BFB-85B7-8E371CE1F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45425" y="3635375"/>
              <a:ext cx="17463" cy="19050"/>
            </a:xfrm>
            <a:custGeom>
              <a:avLst/>
              <a:gdLst>
                <a:gd name="T0" fmla="*/ 46 w 58"/>
                <a:gd name="T1" fmla="*/ 61 h 61"/>
                <a:gd name="T2" fmla="*/ 25 w 58"/>
                <a:gd name="T3" fmla="*/ 12 h 61"/>
                <a:gd name="T4" fmla="*/ 46 w 58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61">
                  <a:moveTo>
                    <a:pt x="46" y="61"/>
                  </a:moveTo>
                  <a:cubicBezTo>
                    <a:pt x="46" y="61"/>
                    <a:pt x="0" y="22"/>
                    <a:pt x="25" y="12"/>
                  </a:cubicBezTo>
                  <a:cubicBezTo>
                    <a:pt x="58" y="0"/>
                    <a:pt x="46" y="61"/>
                    <a:pt x="46" y="61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3" name="Freeform 3">
              <a:extLst>
                <a:ext uri="{FF2B5EF4-FFF2-40B4-BE49-F238E27FC236}">
                  <a16:creationId xmlns:a16="http://schemas.microsoft.com/office/drawing/2014/main" id="{3967DDE1-1F4B-4D1D-B109-DBA05FE6741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59713" y="3635375"/>
              <a:ext cx="19050" cy="19050"/>
            </a:xfrm>
            <a:custGeom>
              <a:avLst/>
              <a:gdLst>
                <a:gd name="T0" fmla="*/ 0 w 59"/>
                <a:gd name="T1" fmla="*/ 59 h 59"/>
                <a:gd name="T2" fmla="*/ 32 w 59"/>
                <a:gd name="T3" fmla="*/ 17 h 59"/>
                <a:gd name="T4" fmla="*/ 0 w 59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9">
                  <a:moveTo>
                    <a:pt x="0" y="59"/>
                  </a:moveTo>
                  <a:cubicBezTo>
                    <a:pt x="0" y="59"/>
                    <a:pt x="11" y="0"/>
                    <a:pt x="32" y="17"/>
                  </a:cubicBezTo>
                  <a:cubicBezTo>
                    <a:pt x="59" y="39"/>
                    <a:pt x="0" y="59"/>
                    <a:pt x="0" y="5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4" name="Freeform 3">
              <a:extLst>
                <a:ext uri="{FF2B5EF4-FFF2-40B4-BE49-F238E27FC236}">
                  <a16:creationId xmlns:a16="http://schemas.microsoft.com/office/drawing/2014/main" id="{86DC18B2-2659-4941-A843-74B4203C889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859713" y="3648075"/>
              <a:ext cx="17463" cy="19050"/>
            </a:xfrm>
            <a:custGeom>
              <a:avLst/>
              <a:gdLst>
                <a:gd name="T0" fmla="*/ 0 w 57"/>
                <a:gd name="T1" fmla="*/ 19 h 60"/>
                <a:gd name="T2" fmla="*/ 52 w 57"/>
                <a:gd name="T3" fmla="*/ 26 h 60"/>
                <a:gd name="T4" fmla="*/ 0 w 57"/>
                <a:gd name="T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0">
                  <a:moveTo>
                    <a:pt x="0" y="19"/>
                  </a:moveTo>
                  <a:cubicBezTo>
                    <a:pt x="0" y="19"/>
                    <a:pt x="57" y="0"/>
                    <a:pt x="52" y="26"/>
                  </a:cubicBezTo>
                  <a:cubicBezTo>
                    <a:pt x="47" y="60"/>
                    <a:pt x="0" y="19"/>
                    <a:pt x="0" y="19"/>
                  </a:cubicBezTo>
                </a:path>
              </a:pathLst>
            </a:custGeom>
            <a:solidFill>
              <a:srgbClr val="EE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4 (JU-Free)"/>
          <p:cNvSpPr>
            <a:spLocks noGrp="1"/>
          </p:cNvSpPr>
          <p:nvPr>
            <p:ph type="title" hasCustomPrompt="1"/>
          </p:nvPr>
        </p:nvSpPr>
        <p:spPr>
          <a:xfrm>
            <a:off x="388544" y="635000"/>
            <a:ext cx="9468889" cy="9000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Hoofdstuknummer 5[PHJU] (JU-Free)">
            <a:extLst>
              <a:ext uri="{FF2B5EF4-FFF2-40B4-BE49-F238E27FC236}">
                <a16:creationId xmlns:a16="http://schemas.microsoft.com/office/drawing/2014/main" id="{3412EDE1-A09D-46D8-AE6A-1E591EB5D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8161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1" name="HoofdstukTitle 6[PHJU] (JU-Free)">
            <a:extLst>
              <a:ext uri="{FF2B5EF4-FFF2-40B4-BE49-F238E27FC236}">
                <a16:creationId xmlns:a16="http://schemas.microsoft.com/office/drawing/2014/main" id="{C228F73D-F186-41A3-961F-866EAC69A5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100" y="18161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4" name="Hoofdstuknummer 7[PHJU] (JU-Free)">
            <a:extLst>
              <a:ext uri="{FF2B5EF4-FFF2-40B4-BE49-F238E27FC236}">
                <a16:creationId xmlns:a16="http://schemas.microsoft.com/office/drawing/2014/main" id="{F5351A96-6D84-4AB1-8761-40F7F63B0B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22479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5" name="HoofdstukTitle 8[PHJU] (JU-Free)">
            <a:extLst>
              <a:ext uri="{FF2B5EF4-FFF2-40B4-BE49-F238E27FC236}">
                <a16:creationId xmlns:a16="http://schemas.microsoft.com/office/drawing/2014/main" id="{7BE81361-4286-4E07-AE25-DE12E94674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100" y="22479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6" name="Hoofdstuknummer 9[PHJU] (JU-Free)">
            <a:extLst>
              <a:ext uri="{FF2B5EF4-FFF2-40B4-BE49-F238E27FC236}">
                <a16:creationId xmlns:a16="http://schemas.microsoft.com/office/drawing/2014/main" id="{A0A88470-6FBD-48BF-939F-DFB74C166E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797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7" name="HoofdstukTitle 10[PHJU] (JU-Free)">
            <a:extLst>
              <a:ext uri="{FF2B5EF4-FFF2-40B4-BE49-F238E27FC236}">
                <a16:creationId xmlns:a16="http://schemas.microsoft.com/office/drawing/2014/main" id="{C45822CC-BC0E-4BF0-A7B7-8C57255CD0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00" y="26797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8" name="Hoofdstuknummer 11[PHJU] (JU-Free)">
            <a:extLst>
              <a:ext uri="{FF2B5EF4-FFF2-40B4-BE49-F238E27FC236}">
                <a16:creationId xmlns:a16="http://schemas.microsoft.com/office/drawing/2014/main" id="{C792CAF7-803B-457C-B2AA-C54E97787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1115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9" name="HoofdstukTitle 12[PHJU] (JU-Free)">
            <a:extLst>
              <a:ext uri="{FF2B5EF4-FFF2-40B4-BE49-F238E27FC236}">
                <a16:creationId xmlns:a16="http://schemas.microsoft.com/office/drawing/2014/main" id="{5CAC8730-AABC-4FF4-B963-8FFB0CACD5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100" y="31115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0" name="Hoofdstuknummer 13[PHJU] (JU-Free)">
            <a:extLst>
              <a:ext uri="{FF2B5EF4-FFF2-40B4-BE49-F238E27FC236}">
                <a16:creationId xmlns:a16="http://schemas.microsoft.com/office/drawing/2014/main" id="{A4E13E26-17EF-4253-B492-EC70C9997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000" y="35433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1" name="HoofdstukTitle 14[PHJU] (JU-Free)">
            <a:extLst>
              <a:ext uri="{FF2B5EF4-FFF2-40B4-BE49-F238E27FC236}">
                <a16:creationId xmlns:a16="http://schemas.microsoft.com/office/drawing/2014/main" id="{6A66FE90-7CD0-413B-88E0-73F140FBB9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100" y="35433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2" name="Hoofdstuknummer 15[PHJU] (JU-Free)">
            <a:extLst>
              <a:ext uri="{FF2B5EF4-FFF2-40B4-BE49-F238E27FC236}">
                <a16:creationId xmlns:a16="http://schemas.microsoft.com/office/drawing/2014/main" id="{8A70C210-75DC-4CF0-9F6A-2C5B5D97BA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0" y="39624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3" name="HoofdstukTitle 16[PHJU] (JU-Free)">
            <a:extLst>
              <a:ext uri="{FF2B5EF4-FFF2-40B4-BE49-F238E27FC236}">
                <a16:creationId xmlns:a16="http://schemas.microsoft.com/office/drawing/2014/main" id="{550FAC77-A97D-4405-9073-AAB190F5A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7100" y="39624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4" name="Hoofdstuknummer 17[PHJU] (JU-Free)">
            <a:extLst>
              <a:ext uri="{FF2B5EF4-FFF2-40B4-BE49-F238E27FC236}">
                <a16:creationId xmlns:a16="http://schemas.microsoft.com/office/drawing/2014/main" id="{13AB167D-5988-4054-8CDE-22D0FCDF6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44069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5" name="HoofdstukTitle 18[PHJU] (JU-Free)">
            <a:extLst>
              <a:ext uri="{FF2B5EF4-FFF2-40B4-BE49-F238E27FC236}">
                <a16:creationId xmlns:a16="http://schemas.microsoft.com/office/drawing/2014/main" id="{B214D908-1B25-44E0-AAC1-2CE09D9ED6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100" y="44069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6" name="Hoofdstuknummer 19[PHJU] (JU-Free)">
            <a:extLst>
              <a:ext uri="{FF2B5EF4-FFF2-40B4-BE49-F238E27FC236}">
                <a16:creationId xmlns:a16="http://schemas.microsoft.com/office/drawing/2014/main" id="{B947A8B4-8377-4951-85A9-D90969025F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0" y="48387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7" name="HoofdstukTitle 20[PHJU] (JU-Free)">
            <a:extLst>
              <a:ext uri="{FF2B5EF4-FFF2-40B4-BE49-F238E27FC236}">
                <a16:creationId xmlns:a16="http://schemas.microsoft.com/office/drawing/2014/main" id="{A880AF28-68EE-485A-91F9-05144FF580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100" y="48387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8" name="Hoofdstuknummer 21[PHJU] (JU-Free)">
            <a:extLst>
              <a:ext uri="{FF2B5EF4-FFF2-40B4-BE49-F238E27FC236}">
                <a16:creationId xmlns:a16="http://schemas.microsoft.com/office/drawing/2014/main" id="{87ED8AE2-6C32-459A-A85F-B70A77FBEF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52705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9" name="HoofdstukTitle 22[PHJU] (JU-Free)">
            <a:extLst>
              <a:ext uri="{FF2B5EF4-FFF2-40B4-BE49-F238E27FC236}">
                <a16:creationId xmlns:a16="http://schemas.microsoft.com/office/drawing/2014/main" id="{68F9E9EE-8C60-4AA0-91AC-9F69043158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7100" y="52705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4" name="Instruction 23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Als de titel meerdere regels bevat, schuift in PowerPoint het tekstvak niet automatisch omlaag.</a:t>
            </a:r>
            <a:br>
              <a:rPr lang="nl-NL" dirty="0"/>
            </a:br>
            <a:r>
              <a:rPr lang="nl-NL" dirty="0"/>
              <a:t>Is de titel meer dan één regel, voeg dan in het tekstvak eerst een paar witregels in, of sleep het tekstvak naar beneden.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33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Inhoudsopgave zonder huis en bla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>
            <a:extLst>
              <a:ext uri="{FF2B5EF4-FFF2-40B4-BE49-F238E27FC236}">
                <a16:creationId xmlns:a16="http://schemas.microsoft.com/office/drawing/2014/main" id="{841D10C6-9CB4-4B8B-AB20-CBAA99C7AAC0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0" y="0"/>
            <a:ext cx="12192000" cy="6858000"/>
            <a:chOff x="1" y="0"/>
            <a:chExt cx="7680" cy="4320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AD5E5149-BBAA-42FD-8EBA-FB64EB7B039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" y="0"/>
              <a:ext cx="7680" cy="4320"/>
            </a:xfrm>
            <a:prstGeom prst="rect">
              <a:avLst/>
            </a:prstGeom>
            <a:solidFill>
              <a:srgbClr val="E0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">
              <a:extLst>
                <a:ext uri="{FF2B5EF4-FFF2-40B4-BE49-F238E27FC236}">
                  <a16:creationId xmlns:a16="http://schemas.microsoft.com/office/drawing/2014/main" id="{9BBE23DB-3BEC-420F-9212-F1F20012AE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232" y="3874"/>
              <a:ext cx="187" cy="204"/>
            </a:xfrm>
            <a:custGeom>
              <a:avLst/>
              <a:gdLst>
                <a:gd name="T0" fmla="*/ 469 w 939"/>
                <a:gd name="T1" fmla="*/ 1021 h 1021"/>
                <a:gd name="T2" fmla="*/ 378 w 939"/>
                <a:gd name="T3" fmla="*/ 91 h 1021"/>
                <a:gd name="T4" fmla="*/ 383 w 939"/>
                <a:gd name="T5" fmla="*/ 153 h 1021"/>
                <a:gd name="T6" fmla="*/ 61 w 939"/>
                <a:gd name="T7" fmla="*/ 552 h 1021"/>
                <a:gd name="T8" fmla="*/ 878 w 939"/>
                <a:gd name="T9" fmla="*/ 552 h 1021"/>
                <a:gd name="T10" fmla="*/ 559 w 939"/>
                <a:gd name="T11" fmla="*/ 153 h 1021"/>
                <a:gd name="T12" fmla="*/ 563 w 939"/>
                <a:gd name="T13" fmla="*/ 92 h 1021"/>
                <a:gd name="T14" fmla="*/ 666 w 939"/>
                <a:gd name="T15" fmla="*/ 686 h 1021"/>
                <a:gd name="T16" fmla="*/ 721 w 939"/>
                <a:gd name="T17" fmla="*/ 714 h 1021"/>
                <a:gd name="T18" fmla="*/ 564 w 939"/>
                <a:gd name="T19" fmla="*/ 268 h 1021"/>
                <a:gd name="T20" fmla="*/ 559 w 939"/>
                <a:gd name="T21" fmla="*/ 331 h 1021"/>
                <a:gd name="T22" fmla="*/ 708 w 939"/>
                <a:gd name="T23" fmla="*/ 552 h 1021"/>
                <a:gd name="T24" fmla="*/ 666 w 939"/>
                <a:gd name="T25" fmla="*/ 686 h 1021"/>
                <a:gd name="T26" fmla="*/ 513 w 939"/>
                <a:gd name="T27" fmla="*/ 441 h 1021"/>
                <a:gd name="T28" fmla="*/ 474 w 939"/>
                <a:gd name="T29" fmla="*/ 0 h 1021"/>
                <a:gd name="T30" fmla="*/ 434 w 939"/>
                <a:gd name="T31" fmla="*/ 441 h 1021"/>
                <a:gd name="T32" fmla="*/ 505 w 939"/>
                <a:gd name="T33" fmla="*/ 707 h 1021"/>
                <a:gd name="T34" fmla="*/ 440 w 939"/>
                <a:gd name="T35" fmla="*/ 702 h 1021"/>
                <a:gd name="T36" fmla="*/ 356 w 939"/>
                <a:gd name="T37" fmla="*/ 744 h 1021"/>
                <a:gd name="T38" fmla="*/ 231 w 939"/>
                <a:gd name="T39" fmla="*/ 552 h 1021"/>
                <a:gd name="T40" fmla="*/ 383 w 939"/>
                <a:gd name="T41" fmla="*/ 330 h 1021"/>
                <a:gd name="T42" fmla="*/ 377 w 939"/>
                <a:gd name="T43" fmla="*/ 267 h 1021"/>
                <a:gd name="T44" fmla="*/ 338 w 939"/>
                <a:gd name="T45" fmla="*/ 820 h 1021"/>
                <a:gd name="T46" fmla="*/ 344 w 939"/>
                <a:gd name="T47" fmla="*/ 818 h 1021"/>
                <a:gd name="T48" fmla="*/ 346 w 939"/>
                <a:gd name="T49" fmla="*/ 818 h 1021"/>
                <a:gd name="T50" fmla="*/ 500 w 939"/>
                <a:gd name="T51" fmla="*/ 896 h 1021"/>
                <a:gd name="T52" fmla="*/ 505 w 939"/>
                <a:gd name="T53" fmla="*/ 863 h 1021"/>
                <a:gd name="T54" fmla="*/ 581 w 939"/>
                <a:gd name="T55" fmla="*/ 843 h 1021"/>
                <a:gd name="T56" fmla="*/ 505 w 939"/>
                <a:gd name="T57" fmla="*/ 822 h 1021"/>
                <a:gd name="T58" fmla="*/ 561 w 939"/>
                <a:gd name="T59" fmla="*/ 775 h 1021"/>
                <a:gd name="T60" fmla="*/ 561 w 939"/>
                <a:gd name="T61" fmla="*/ 734 h 1021"/>
                <a:gd name="T62" fmla="*/ 505 w 939"/>
                <a:gd name="T63" fmla="*/ 707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1021">
                  <a:moveTo>
                    <a:pt x="939" y="552"/>
                  </a:moveTo>
                  <a:cubicBezTo>
                    <a:pt x="939" y="810"/>
                    <a:pt x="728" y="1021"/>
                    <a:pt x="469" y="1021"/>
                  </a:cubicBezTo>
                  <a:cubicBezTo>
                    <a:pt x="210" y="1021"/>
                    <a:pt x="0" y="810"/>
                    <a:pt x="0" y="552"/>
                  </a:cubicBezTo>
                  <a:cubicBezTo>
                    <a:pt x="0" y="328"/>
                    <a:pt x="159" y="135"/>
                    <a:pt x="378" y="91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3" y="153"/>
                    <a:pt x="383" y="153"/>
                    <a:pt x="383" y="153"/>
                  </a:cubicBezTo>
                  <a:cubicBezTo>
                    <a:pt x="379" y="153"/>
                    <a:pt x="379" y="153"/>
                    <a:pt x="379" y="153"/>
                  </a:cubicBezTo>
                  <a:cubicBezTo>
                    <a:pt x="195" y="195"/>
                    <a:pt x="61" y="362"/>
                    <a:pt x="61" y="552"/>
                  </a:cubicBezTo>
                  <a:cubicBezTo>
                    <a:pt x="61" y="777"/>
                    <a:pt x="244" y="960"/>
                    <a:pt x="469" y="960"/>
                  </a:cubicBezTo>
                  <a:cubicBezTo>
                    <a:pt x="694" y="960"/>
                    <a:pt x="878" y="777"/>
                    <a:pt x="878" y="552"/>
                  </a:cubicBezTo>
                  <a:cubicBezTo>
                    <a:pt x="878" y="361"/>
                    <a:pt x="748" y="197"/>
                    <a:pt x="562" y="154"/>
                  </a:cubicBezTo>
                  <a:cubicBezTo>
                    <a:pt x="559" y="153"/>
                    <a:pt x="559" y="153"/>
                    <a:pt x="559" y="153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781" y="136"/>
                    <a:pt x="939" y="330"/>
                    <a:pt x="939" y="552"/>
                  </a:cubicBezTo>
                  <a:close/>
                  <a:moveTo>
                    <a:pt x="666" y="686"/>
                  </a:moveTo>
                  <a:cubicBezTo>
                    <a:pt x="719" y="717"/>
                    <a:pt x="719" y="717"/>
                    <a:pt x="719" y="717"/>
                  </a:cubicBezTo>
                  <a:cubicBezTo>
                    <a:pt x="721" y="714"/>
                    <a:pt x="721" y="714"/>
                    <a:pt x="721" y="714"/>
                  </a:cubicBezTo>
                  <a:cubicBezTo>
                    <a:pt x="752" y="665"/>
                    <a:pt x="769" y="609"/>
                    <a:pt x="769" y="552"/>
                  </a:cubicBezTo>
                  <a:cubicBezTo>
                    <a:pt x="769" y="423"/>
                    <a:pt x="686" y="309"/>
                    <a:pt x="564" y="268"/>
                  </a:cubicBezTo>
                  <a:cubicBezTo>
                    <a:pt x="559" y="266"/>
                    <a:pt x="559" y="266"/>
                    <a:pt x="559" y="266"/>
                  </a:cubicBezTo>
                  <a:cubicBezTo>
                    <a:pt x="559" y="331"/>
                    <a:pt x="559" y="331"/>
                    <a:pt x="559" y="331"/>
                  </a:cubicBezTo>
                  <a:cubicBezTo>
                    <a:pt x="561" y="332"/>
                    <a:pt x="561" y="332"/>
                    <a:pt x="561" y="332"/>
                  </a:cubicBezTo>
                  <a:cubicBezTo>
                    <a:pt x="650" y="369"/>
                    <a:pt x="708" y="455"/>
                    <a:pt x="708" y="552"/>
                  </a:cubicBezTo>
                  <a:cubicBezTo>
                    <a:pt x="708" y="598"/>
                    <a:pt x="694" y="644"/>
                    <a:pt x="668" y="683"/>
                  </a:cubicBezTo>
                  <a:lnTo>
                    <a:pt x="666" y="686"/>
                  </a:lnTo>
                  <a:close/>
                  <a:moveTo>
                    <a:pt x="474" y="481"/>
                  </a:moveTo>
                  <a:cubicBezTo>
                    <a:pt x="496" y="481"/>
                    <a:pt x="513" y="463"/>
                    <a:pt x="513" y="441"/>
                  </a:cubicBezTo>
                  <a:cubicBezTo>
                    <a:pt x="513" y="40"/>
                    <a:pt x="513" y="40"/>
                    <a:pt x="513" y="40"/>
                  </a:cubicBezTo>
                  <a:cubicBezTo>
                    <a:pt x="513" y="18"/>
                    <a:pt x="496" y="0"/>
                    <a:pt x="474" y="0"/>
                  </a:cubicBezTo>
                  <a:cubicBezTo>
                    <a:pt x="452" y="0"/>
                    <a:pt x="434" y="18"/>
                    <a:pt x="434" y="40"/>
                  </a:cubicBezTo>
                  <a:cubicBezTo>
                    <a:pt x="434" y="441"/>
                    <a:pt x="434" y="441"/>
                    <a:pt x="434" y="441"/>
                  </a:cubicBezTo>
                  <a:cubicBezTo>
                    <a:pt x="434" y="463"/>
                    <a:pt x="452" y="481"/>
                    <a:pt x="474" y="481"/>
                  </a:cubicBezTo>
                  <a:close/>
                  <a:moveTo>
                    <a:pt x="505" y="707"/>
                  </a:moveTo>
                  <a:cubicBezTo>
                    <a:pt x="499" y="702"/>
                    <a:pt x="499" y="702"/>
                    <a:pt x="499" y="702"/>
                  </a:cubicBezTo>
                  <a:cubicBezTo>
                    <a:pt x="440" y="702"/>
                    <a:pt x="440" y="702"/>
                    <a:pt x="440" y="702"/>
                  </a:cubicBezTo>
                  <a:cubicBezTo>
                    <a:pt x="407" y="702"/>
                    <a:pt x="374" y="721"/>
                    <a:pt x="357" y="754"/>
                  </a:cubicBezTo>
                  <a:cubicBezTo>
                    <a:pt x="356" y="744"/>
                    <a:pt x="356" y="744"/>
                    <a:pt x="356" y="744"/>
                  </a:cubicBezTo>
                  <a:cubicBezTo>
                    <a:pt x="351" y="758"/>
                    <a:pt x="351" y="758"/>
                    <a:pt x="351" y="758"/>
                  </a:cubicBezTo>
                  <a:cubicBezTo>
                    <a:pt x="277" y="715"/>
                    <a:pt x="231" y="637"/>
                    <a:pt x="231" y="552"/>
                  </a:cubicBezTo>
                  <a:cubicBezTo>
                    <a:pt x="231" y="454"/>
                    <a:pt x="289" y="367"/>
                    <a:pt x="380" y="331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265"/>
                    <a:pt x="383" y="265"/>
                    <a:pt x="383" y="265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253" y="307"/>
                    <a:pt x="170" y="421"/>
                    <a:pt x="170" y="552"/>
                  </a:cubicBezTo>
                  <a:cubicBezTo>
                    <a:pt x="170" y="666"/>
                    <a:pt x="234" y="769"/>
                    <a:pt x="338" y="820"/>
                  </a:cubicBezTo>
                  <a:cubicBezTo>
                    <a:pt x="342" y="822"/>
                    <a:pt x="342" y="822"/>
                    <a:pt x="342" y="822"/>
                  </a:cubicBezTo>
                  <a:cubicBezTo>
                    <a:pt x="344" y="818"/>
                    <a:pt x="344" y="818"/>
                    <a:pt x="344" y="818"/>
                  </a:cubicBezTo>
                  <a:cubicBezTo>
                    <a:pt x="344" y="818"/>
                    <a:pt x="344" y="817"/>
                    <a:pt x="344" y="817"/>
                  </a:cubicBezTo>
                  <a:cubicBezTo>
                    <a:pt x="345" y="818"/>
                    <a:pt x="345" y="818"/>
                    <a:pt x="346" y="818"/>
                  </a:cubicBezTo>
                  <a:cubicBezTo>
                    <a:pt x="353" y="871"/>
                    <a:pt x="400" y="896"/>
                    <a:pt x="440" y="896"/>
                  </a:cubicBezTo>
                  <a:cubicBezTo>
                    <a:pt x="500" y="896"/>
                    <a:pt x="500" y="896"/>
                    <a:pt x="500" y="896"/>
                  </a:cubicBezTo>
                  <a:cubicBezTo>
                    <a:pt x="505" y="891"/>
                    <a:pt x="505" y="891"/>
                    <a:pt x="505" y="891"/>
                  </a:cubicBezTo>
                  <a:cubicBezTo>
                    <a:pt x="505" y="863"/>
                    <a:pt x="505" y="863"/>
                    <a:pt x="505" y="863"/>
                  </a:cubicBezTo>
                  <a:cubicBezTo>
                    <a:pt x="561" y="863"/>
                    <a:pt x="561" y="863"/>
                    <a:pt x="561" y="863"/>
                  </a:cubicBezTo>
                  <a:cubicBezTo>
                    <a:pt x="572" y="863"/>
                    <a:pt x="581" y="854"/>
                    <a:pt x="581" y="843"/>
                  </a:cubicBezTo>
                  <a:cubicBezTo>
                    <a:pt x="581" y="831"/>
                    <a:pt x="572" y="822"/>
                    <a:pt x="561" y="822"/>
                  </a:cubicBezTo>
                  <a:cubicBezTo>
                    <a:pt x="505" y="822"/>
                    <a:pt x="505" y="822"/>
                    <a:pt x="505" y="822"/>
                  </a:cubicBezTo>
                  <a:cubicBezTo>
                    <a:pt x="505" y="775"/>
                    <a:pt x="505" y="775"/>
                    <a:pt x="505" y="775"/>
                  </a:cubicBezTo>
                  <a:cubicBezTo>
                    <a:pt x="561" y="775"/>
                    <a:pt x="561" y="775"/>
                    <a:pt x="561" y="775"/>
                  </a:cubicBezTo>
                  <a:cubicBezTo>
                    <a:pt x="572" y="775"/>
                    <a:pt x="581" y="766"/>
                    <a:pt x="581" y="755"/>
                  </a:cubicBezTo>
                  <a:cubicBezTo>
                    <a:pt x="581" y="743"/>
                    <a:pt x="572" y="734"/>
                    <a:pt x="561" y="734"/>
                  </a:cubicBezTo>
                  <a:cubicBezTo>
                    <a:pt x="505" y="734"/>
                    <a:pt x="505" y="734"/>
                    <a:pt x="505" y="734"/>
                  </a:cubicBezTo>
                  <a:lnTo>
                    <a:pt x="505" y="707"/>
                  </a:lnTo>
                  <a:close/>
                </a:path>
              </a:pathLst>
            </a:custGeom>
            <a:solidFill>
              <a:srgbClr val="EC7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1">
              <a:extLst>
                <a:ext uri="{FF2B5EF4-FFF2-40B4-BE49-F238E27FC236}">
                  <a16:creationId xmlns:a16="http://schemas.microsoft.com/office/drawing/2014/main" id="{647E1F47-56D8-466E-B09E-40686F38F0E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747" y="2997"/>
              <a:ext cx="161" cy="77"/>
            </a:xfrm>
            <a:custGeom>
              <a:avLst/>
              <a:gdLst>
                <a:gd name="T0" fmla="*/ 0 w 804"/>
                <a:gd name="T1" fmla="*/ 290 h 385"/>
                <a:gd name="T2" fmla="*/ 0 w 804"/>
                <a:gd name="T3" fmla="*/ 385 h 385"/>
                <a:gd name="T4" fmla="*/ 804 w 804"/>
                <a:gd name="T5" fmla="*/ 385 h 385"/>
                <a:gd name="T6" fmla="*/ 804 w 804"/>
                <a:gd name="T7" fmla="*/ 290 h 385"/>
                <a:gd name="T8" fmla="*/ 402 w 804"/>
                <a:gd name="T9" fmla="*/ 0 h 385"/>
                <a:gd name="T10" fmla="*/ 0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0" y="290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804" y="385"/>
                    <a:pt x="804" y="385"/>
                    <a:pt x="804" y="385"/>
                  </a:cubicBezTo>
                  <a:cubicBezTo>
                    <a:pt x="804" y="290"/>
                    <a:pt x="804" y="290"/>
                    <a:pt x="804" y="290"/>
                  </a:cubicBezTo>
                  <a:cubicBezTo>
                    <a:pt x="804" y="130"/>
                    <a:pt x="624" y="0"/>
                    <a:pt x="402" y="0"/>
                  </a:cubicBezTo>
                  <a:cubicBezTo>
                    <a:pt x="180" y="0"/>
                    <a:pt x="0" y="130"/>
                    <a:pt x="0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1">
              <a:extLst>
                <a:ext uri="{FF2B5EF4-FFF2-40B4-BE49-F238E27FC236}">
                  <a16:creationId xmlns:a16="http://schemas.microsoft.com/office/drawing/2014/main" id="{9B12CB30-9358-4404-8EA6-02790C770E2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491" y="2997"/>
              <a:ext cx="161" cy="77"/>
            </a:xfrm>
            <a:custGeom>
              <a:avLst/>
              <a:gdLst>
                <a:gd name="T0" fmla="*/ 0 w 805"/>
                <a:gd name="T1" fmla="*/ 290 h 385"/>
                <a:gd name="T2" fmla="*/ 0 w 805"/>
                <a:gd name="T3" fmla="*/ 385 h 385"/>
                <a:gd name="T4" fmla="*/ 805 w 805"/>
                <a:gd name="T5" fmla="*/ 385 h 385"/>
                <a:gd name="T6" fmla="*/ 805 w 805"/>
                <a:gd name="T7" fmla="*/ 290 h 385"/>
                <a:gd name="T8" fmla="*/ 403 w 805"/>
                <a:gd name="T9" fmla="*/ 0 h 385"/>
                <a:gd name="T10" fmla="*/ 0 w 805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385">
                  <a:moveTo>
                    <a:pt x="0" y="290"/>
                  </a:moveTo>
                  <a:cubicBezTo>
                    <a:pt x="0" y="385"/>
                    <a:pt x="0" y="385"/>
                    <a:pt x="0" y="385"/>
                  </a:cubicBezTo>
                  <a:cubicBezTo>
                    <a:pt x="805" y="385"/>
                    <a:pt x="805" y="385"/>
                    <a:pt x="805" y="385"/>
                  </a:cubicBezTo>
                  <a:cubicBezTo>
                    <a:pt x="805" y="290"/>
                    <a:pt x="805" y="290"/>
                    <a:pt x="805" y="290"/>
                  </a:cubicBezTo>
                  <a:cubicBezTo>
                    <a:pt x="805" y="130"/>
                    <a:pt x="624" y="0"/>
                    <a:pt x="403" y="0"/>
                  </a:cubicBezTo>
                  <a:cubicBezTo>
                    <a:pt x="181" y="0"/>
                    <a:pt x="0" y="130"/>
                    <a:pt x="0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Freeform 1">
              <a:extLst>
                <a:ext uri="{FF2B5EF4-FFF2-40B4-BE49-F238E27FC236}">
                  <a16:creationId xmlns:a16="http://schemas.microsoft.com/office/drawing/2014/main" id="{A3F32B08-6B10-415A-A106-8B71C4689B0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320" y="2660"/>
              <a:ext cx="69" cy="25"/>
            </a:xfrm>
            <a:custGeom>
              <a:avLst/>
              <a:gdLst>
                <a:gd name="T0" fmla="*/ 0 w 342"/>
                <a:gd name="T1" fmla="*/ 0 h 128"/>
                <a:gd name="T2" fmla="*/ 38 w 342"/>
                <a:gd name="T3" fmla="*/ 128 h 128"/>
                <a:gd name="T4" fmla="*/ 342 w 342"/>
                <a:gd name="T5" fmla="*/ 128 h 128"/>
                <a:gd name="T6" fmla="*/ 342 w 342"/>
                <a:gd name="T7" fmla="*/ 0 h 128"/>
                <a:gd name="T8" fmla="*/ 0 w 34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28">
                  <a:moveTo>
                    <a:pt x="0" y="0"/>
                  </a:moveTo>
                  <a:cubicBezTo>
                    <a:pt x="16" y="41"/>
                    <a:pt x="28" y="84"/>
                    <a:pt x="38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Freeform 1">
              <a:extLst>
                <a:ext uri="{FF2B5EF4-FFF2-40B4-BE49-F238E27FC236}">
                  <a16:creationId xmlns:a16="http://schemas.microsoft.com/office/drawing/2014/main" id="{6C1F995F-2D3E-4BF0-AFAA-8EC7DF8670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464" y="2997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Freeform 1">
              <a:extLst>
                <a:ext uri="{FF2B5EF4-FFF2-40B4-BE49-F238E27FC236}">
                  <a16:creationId xmlns:a16="http://schemas.microsoft.com/office/drawing/2014/main" id="{DB678C02-A2CD-4EB1-9CAE-30D16FD7F7B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20" y="2997"/>
              <a:ext cx="161" cy="77"/>
            </a:xfrm>
            <a:custGeom>
              <a:avLst/>
              <a:gdLst>
                <a:gd name="T0" fmla="*/ 804 w 804"/>
                <a:gd name="T1" fmla="*/ 290 h 385"/>
                <a:gd name="T2" fmla="*/ 804 w 804"/>
                <a:gd name="T3" fmla="*/ 385 h 385"/>
                <a:gd name="T4" fmla="*/ 0 w 804"/>
                <a:gd name="T5" fmla="*/ 385 h 385"/>
                <a:gd name="T6" fmla="*/ 0 w 804"/>
                <a:gd name="T7" fmla="*/ 290 h 385"/>
                <a:gd name="T8" fmla="*/ 402 w 804"/>
                <a:gd name="T9" fmla="*/ 0 h 385"/>
                <a:gd name="T10" fmla="*/ 804 w 804"/>
                <a:gd name="T11" fmla="*/ 2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385">
                  <a:moveTo>
                    <a:pt x="804" y="290"/>
                  </a:moveTo>
                  <a:cubicBezTo>
                    <a:pt x="804" y="385"/>
                    <a:pt x="804" y="385"/>
                    <a:pt x="804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130"/>
                    <a:pt x="180" y="0"/>
                    <a:pt x="402" y="0"/>
                  </a:cubicBezTo>
                  <a:cubicBezTo>
                    <a:pt x="624" y="0"/>
                    <a:pt x="804" y="130"/>
                    <a:pt x="804" y="29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388544" y="635000"/>
            <a:ext cx="9468889" cy="9000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Hoofdstuknummer 3[PHJU] (JU-Free)">
            <a:extLst>
              <a:ext uri="{FF2B5EF4-FFF2-40B4-BE49-F238E27FC236}">
                <a16:creationId xmlns:a16="http://schemas.microsoft.com/office/drawing/2014/main" id="{3412EDE1-A09D-46D8-AE6A-1E591EB5D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8161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1" name="HoofdstukTitle 4[PHJU] (JU-Free)">
            <a:extLst>
              <a:ext uri="{FF2B5EF4-FFF2-40B4-BE49-F238E27FC236}">
                <a16:creationId xmlns:a16="http://schemas.microsoft.com/office/drawing/2014/main" id="{C228F73D-F186-41A3-961F-866EAC69A5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100" y="18161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4" name="Hoofdstuknummer 5[PHJU] (JU-Free)">
            <a:extLst>
              <a:ext uri="{FF2B5EF4-FFF2-40B4-BE49-F238E27FC236}">
                <a16:creationId xmlns:a16="http://schemas.microsoft.com/office/drawing/2014/main" id="{F5351A96-6D84-4AB1-8761-40F7F63B0B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22479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5" name="HoofdstukTitle 6[PHJU] (JU-Free)">
            <a:extLst>
              <a:ext uri="{FF2B5EF4-FFF2-40B4-BE49-F238E27FC236}">
                <a16:creationId xmlns:a16="http://schemas.microsoft.com/office/drawing/2014/main" id="{7BE81361-4286-4E07-AE25-DE12E94674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100" y="22479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6" name="Hoofdstuknummer 7[PHJU] (JU-Free)">
            <a:extLst>
              <a:ext uri="{FF2B5EF4-FFF2-40B4-BE49-F238E27FC236}">
                <a16:creationId xmlns:a16="http://schemas.microsoft.com/office/drawing/2014/main" id="{A0A88470-6FBD-48BF-939F-DFB74C166E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797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7" name="HoofdstukTitle 8[PHJU] (JU-Free)">
            <a:extLst>
              <a:ext uri="{FF2B5EF4-FFF2-40B4-BE49-F238E27FC236}">
                <a16:creationId xmlns:a16="http://schemas.microsoft.com/office/drawing/2014/main" id="{C45822CC-BC0E-4BF0-A7B7-8C57255CD0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00" y="26797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18" name="Hoofdstuknummer 9[PHJU] (JU-Free)">
            <a:extLst>
              <a:ext uri="{FF2B5EF4-FFF2-40B4-BE49-F238E27FC236}">
                <a16:creationId xmlns:a16="http://schemas.microsoft.com/office/drawing/2014/main" id="{C792CAF7-803B-457C-B2AA-C54E97787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1115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19" name="HoofdstukTitle 10[PHJU] (JU-Free)">
            <a:extLst>
              <a:ext uri="{FF2B5EF4-FFF2-40B4-BE49-F238E27FC236}">
                <a16:creationId xmlns:a16="http://schemas.microsoft.com/office/drawing/2014/main" id="{5CAC8730-AABC-4FF4-B963-8FFB0CACD5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100" y="31115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0" name="Hoofdstuknummer 11[PHJU] (JU-Free)">
            <a:extLst>
              <a:ext uri="{FF2B5EF4-FFF2-40B4-BE49-F238E27FC236}">
                <a16:creationId xmlns:a16="http://schemas.microsoft.com/office/drawing/2014/main" id="{A4E13E26-17EF-4253-B492-EC70C9997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000" y="35433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1" name="HoofdstukTitle 12[PHJU] (JU-Free)">
            <a:extLst>
              <a:ext uri="{FF2B5EF4-FFF2-40B4-BE49-F238E27FC236}">
                <a16:creationId xmlns:a16="http://schemas.microsoft.com/office/drawing/2014/main" id="{6A66FE90-7CD0-413B-88E0-73F140FBB9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100" y="35433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2" name="Hoofdstuknummer 13[PHJU] (JU-Free)">
            <a:extLst>
              <a:ext uri="{FF2B5EF4-FFF2-40B4-BE49-F238E27FC236}">
                <a16:creationId xmlns:a16="http://schemas.microsoft.com/office/drawing/2014/main" id="{8A70C210-75DC-4CF0-9F6A-2C5B5D97BA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0" y="39624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3" name="HoofdstukTitle 14[PHJU] (JU-Free)">
            <a:extLst>
              <a:ext uri="{FF2B5EF4-FFF2-40B4-BE49-F238E27FC236}">
                <a16:creationId xmlns:a16="http://schemas.microsoft.com/office/drawing/2014/main" id="{550FAC77-A97D-4405-9073-AAB190F5A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7100" y="39624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4" name="Hoofdstuknummer 15[PHJU] (JU-Free)">
            <a:extLst>
              <a:ext uri="{FF2B5EF4-FFF2-40B4-BE49-F238E27FC236}">
                <a16:creationId xmlns:a16="http://schemas.microsoft.com/office/drawing/2014/main" id="{13AB167D-5988-4054-8CDE-22D0FCDF6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44069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5" name="HoofdstukTitle 16[PHJU] (JU-Free)">
            <a:extLst>
              <a:ext uri="{FF2B5EF4-FFF2-40B4-BE49-F238E27FC236}">
                <a16:creationId xmlns:a16="http://schemas.microsoft.com/office/drawing/2014/main" id="{B214D908-1B25-44E0-AAC1-2CE09D9ED6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100" y="44069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6" name="Hoofdstuknummer 17[PHJU] (JU-Free)">
            <a:extLst>
              <a:ext uri="{FF2B5EF4-FFF2-40B4-BE49-F238E27FC236}">
                <a16:creationId xmlns:a16="http://schemas.microsoft.com/office/drawing/2014/main" id="{B947A8B4-8377-4951-85A9-D90969025F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0" y="48387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7" name="HoofdstukTitle 18[PHJU] (JU-Free)">
            <a:extLst>
              <a:ext uri="{FF2B5EF4-FFF2-40B4-BE49-F238E27FC236}">
                <a16:creationId xmlns:a16="http://schemas.microsoft.com/office/drawing/2014/main" id="{A880AF28-68EE-485A-91F9-05144FF580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100" y="48387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28" name="Hoofdstuknummer 19[PHJU] (JU-Free)">
            <a:extLst>
              <a:ext uri="{FF2B5EF4-FFF2-40B4-BE49-F238E27FC236}">
                <a16:creationId xmlns:a16="http://schemas.microsoft.com/office/drawing/2014/main" id="{87ED8AE2-6C32-459A-A85F-B70A77FBEF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5270500"/>
            <a:ext cx="508000" cy="393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accent3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700" b="0" i="0" u="none" baseline="0">
                <a:solidFill>
                  <a:schemeClr val="accent3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 dirty="0"/>
              <a:t>[#]</a:t>
            </a:r>
          </a:p>
        </p:txBody>
      </p:sp>
      <p:sp>
        <p:nvSpPr>
          <p:cNvPr id="29" name="HoofdstukTitle 20[PHJU] (JU-Free)">
            <a:extLst>
              <a:ext uri="{FF2B5EF4-FFF2-40B4-BE49-F238E27FC236}">
                <a16:creationId xmlns:a16="http://schemas.microsoft.com/office/drawing/2014/main" id="{68F9E9EE-8C60-4AA0-91AC-9F69043158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7100" y="5270500"/>
            <a:ext cx="5765800" cy="3937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[Titel]</a:t>
            </a:r>
            <a:endParaRPr lang="nl-NL" dirty="0"/>
          </a:p>
        </p:txBody>
      </p:sp>
      <p:sp>
        <p:nvSpPr>
          <p:cNvPr id="4" name="Instruction 21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Als de titel meerdere regels bevat, schuift in PowerPoint het tekstvak niet automatisch omlaag.</a:t>
            </a:r>
            <a:br>
              <a:rPr lang="nl-NL" dirty="0"/>
            </a:br>
            <a:r>
              <a:rPr lang="nl-NL" dirty="0"/>
              <a:t>Is de titel meer dan één regel, voeg dan in het tekstvak eerst een paar witregels in, of sleep het tekstvak naar beneden.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95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 en object rechts, afbeelding link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1">
            <a:extLst>
              <a:ext uri="{FF2B5EF4-FFF2-40B4-BE49-F238E27FC236}">
                <a16:creationId xmlns:a16="http://schemas.microsoft.com/office/drawing/2014/main" id="{0D45CA03-540E-44B5-A471-86433BB44C07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11480800" y="6149975"/>
            <a:ext cx="296863" cy="323850"/>
          </a:xfrm>
          <a:custGeom>
            <a:avLst/>
            <a:gdLst>
              <a:gd name="T0" fmla="*/ 469 w 939"/>
              <a:gd name="T1" fmla="*/ 1021 h 1021"/>
              <a:gd name="T2" fmla="*/ 378 w 939"/>
              <a:gd name="T3" fmla="*/ 91 h 1021"/>
              <a:gd name="T4" fmla="*/ 383 w 939"/>
              <a:gd name="T5" fmla="*/ 153 h 1021"/>
              <a:gd name="T6" fmla="*/ 61 w 939"/>
              <a:gd name="T7" fmla="*/ 552 h 1021"/>
              <a:gd name="T8" fmla="*/ 878 w 939"/>
              <a:gd name="T9" fmla="*/ 552 h 1021"/>
              <a:gd name="T10" fmla="*/ 559 w 939"/>
              <a:gd name="T11" fmla="*/ 153 h 1021"/>
              <a:gd name="T12" fmla="*/ 563 w 939"/>
              <a:gd name="T13" fmla="*/ 92 h 1021"/>
              <a:gd name="T14" fmla="*/ 666 w 939"/>
              <a:gd name="T15" fmla="*/ 686 h 1021"/>
              <a:gd name="T16" fmla="*/ 721 w 939"/>
              <a:gd name="T17" fmla="*/ 714 h 1021"/>
              <a:gd name="T18" fmla="*/ 564 w 939"/>
              <a:gd name="T19" fmla="*/ 268 h 1021"/>
              <a:gd name="T20" fmla="*/ 559 w 939"/>
              <a:gd name="T21" fmla="*/ 331 h 1021"/>
              <a:gd name="T22" fmla="*/ 708 w 939"/>
              <a:gd name="T23" fmla="*/ 552 h 1021"/>
              <a:gd name="T24" fmla="*/ 666 w 939"/>
              <a:gd name="T25" fmla="*/ 686 h 1021"/>
              <a:gd name="T26" fmla="*/ 513 w 939"/>
              <a:gd name="T27" fmla="*/ 441 h 1021"/>
              <a:gd name="T28" fmla="*/ 474 w 939"/>
              <a:gd name="T29" fmla="*/ 0 h 1021"/>
              <a:gd name="T30" fmla="*/ 434 w 939"/>
              <a:gd name="T31" fmla="*/ 441 h 1021"/>
              <a:gd name="T32" fmla="*/ 505 w 939"/>
              <a:gd name="T33" fmla="*/ 707 h 1021"/>
              <a:gd name="T34" fmla="*/ 440 w 939"/>
              <a:gd name="T35" fmla="*/ 702 h 1021"/>
              <a:gd name="T36" fmla="*/ 356 w 939"/>
              <a:gd name="T37" fmla="*/ 744 h 1021"/>
              <a:gd name="T38" fmla="*/ 231 w 939"/>
              <a:gd name="T39" fmla="*/ 552 h 1021"/>
              <a:gd name="T40" fmla="*/ 383 w 939"/>
              <a:gd name="T41" fmla="*/ 330 h 1021"/>
              <a:gd name="T42" fmla="*/ 377 w 939"/>
              <a:gd name="T43" fmla="*/ 267 h 1021"/>
              <a:gd name="T44" fmla="*/ 338 w 939"/>
              <a:gd name="T45" fmla="*/ 820 h 1021"/>
              <a:gd name="T46" fmla="*/ 344 w 939"/>
              <a:gd name="T47" fmla="*/ 818 h 1021"/>
              <a:gd name="T48" fmla="*/ 346 w 939"/>
              <a:gd name="T49" fmla="*/ 818 h 1021"/>
              <a:gd name="T50" fmla="*/ 500 w 939"/>
              <a:gd name="T51" fmla="*/ 896 h 1021"/>
              <a:gd name="T52" fmla="*/ 505 w 939"/>
              <a:gd name="T53" fmla="*/ 863 h 1021"/>
              <a:gd name="T54" fmla="*/ 581 w 939"/>
              <a:gd name="T55" fmla="*/ 843 h 1021"/>
              <a:gd name="T56" fmla="*/ 505 w 939"/>
              <a:gd name="T57" fmla="*/ 822 h 1021"/>
              <a:gd name="T58" fmla="*/ 561 w 939"/>
              <a:gd name="T59" fmla="*/ 775 h 1021"/>
              <a:gd name="T60" fmla="*/ 561 w 939"/>
              <a:gd name="T61" fmla="*/ 734 h 1021"/>
              <a:gd name="T62" fmla="*/ 505 w 939"/>
              <a:gd name="T63" fmla="*/ 70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1021">
                <a:moveTo>
                  <a:pt x="939" y="552"/>
                </a:moveTo>
                <a:cubicBezTo>
                  <a:pt x="939" y="810"/>
                  <a:pt x="728" y="1021"/>
                  <a:pt x="469" y="1021"/>
                </a:cubicBezTo>
                <a:cubicBezTo>
                  <a:pt x="210" y="1021"/>
                  <a:pt x="0" y="810"/>
                  <a:pt x="0" y="552"/>
                </a:cubicBezTo>
                <a:cubicBezTo>
                  <a:pt x="0" y="328"/>
                  <a:pt x="159" y="135"/>
                  <a:pt x="378" y="91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9" y="153"/>
                  <a:pt x="379" y="153"/>
                  <a:pt x="379" y="153"/>
                </a:cubicBezTo>
                <a:cubicBezTo>
                  <a:pt x="195" y="195"/>
                  <a:pt x="61" y="362"/>
                  <a:pt x="61" y="552"/>
                </a:cubicBezTo>
                <a:cubicBezTo>
                  <a:pt x="61" y="777"/>
                  <a:pt x="244" y="960"/>
                  <a:pt x="469" y="960"/>
                </a:cubicBezTo>
                <a:cubicBezTo>
                  <a:pt x="694" y="960"/>
                  <a:pt x="878" y="777"/>
                  <a:pt x="878" y="552"/>
                </a:cubicBezTo>
                <a:cubicBezTo>
                  <a:pt x="878" y="361"/>
                  <a:pt x="748" y="197"/>
                  <a:pt x="562" y="154"/>
                </a:cubicBezTo>
                <a:cubicBezTo>
                  <a:pt x="559" y="153"/>
                  <a:pt x="559" y="153"/>
                  <a:pt x="559" y="153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781" y="136"/>
                  <a:pt x="939" y="330"/>
                  <a:pt x="939" y="552"/>
                </a:cubicBezTo>
                <a:close/>
                <a:moveTo>
                  <a:pt x="666" y="686"/>
                </a:moveTo>
                <a:cubicBezTo>
                  <a:pt x="719" y="717"/>
                  <a:pt x="719" y="717"/>
                  <a:pt x="719" y="717"/>
                </a:cubicBezTo>
                <a:cubicBezTo>
                  <a:pt x="721" y="714"/>
                  <a:pt x="721" y="714"/>
                  <a:pt x="721" y="714"/>
                </a:cubicBezTo>
                <a:cubicBezTo>
                  <a:pt x="752" y="665"/>
                  <a:pt x="769" y="609"/>
                  <a:pt x="769" y="552"/>
                </a:cubicBezTo>
                <a:cubicBezTo>
                  <a:pt x="769" y="423"/>
                  <a:pt x="686" y="309"/>
                  <a:pt x="564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331"/>
                  <a:pt x="559" y="331"/>
                  <a:pt x="559" y="331"/>
                </a:cubicBezTo>
                <a:cubicBezTo>
                  <a:pt x="561" y="332"/>
                  <a:pt x="561" y="332"/>
                  <a:pt x="561" y="332"/>
                </a:cubicBezTo>
                <a:cubicBezTo>
                  <a:pt x="650" y="369"/>
                  <a:pt x="708" y="455"/>
                  <a:pt x="708" y="552"/>
                </a:cubicBezTo>
                <a:cubicBezTo>
                  <a:pt x="708" y="598"/>
                  <a:pt x="694" y="644"/>
                  <a:pt x="668" y="683"/>
                </a:cubicBezTo>
                <a:lnTo>
                  <a:pt x="666" y="686"/>
                </a:lnTo>
                <a:close/>
                <a:moveTo>
                  <a:pt x="474" y="481"/>
                </a:moveTo>
                <a:cubicBezTo>
                  <a:pt x="496" y="481"/>
                  <a:pt x="513" y="463"/>
                  <a:pt x="513" y="441"/>
                </a:cubicBezTo>
                <a:cubicBezTo>
                  <a:pt x="513" y="40"/>
                  <a:pt x="513" y="40"/>
                  <a:pt x="513" y="40"/>
                </a:cubicBezTo>
                <a:cubicBezTo>
                  <a:pt x="513" y="18"/>
                  <a:pt x="496" y="0"/>
                  <a:pt x="474" y="0"/>
                </a:cubicBezTo>
                <a:cubicBezTo>
                  <a:pt x="452" y="0"/>
                  <a:pt x="434" y="18"/>
                  <a:pt x="434" y="40"/>
                </a:cubicBezTo>
                <a:cubicBezTo>
                  <a:pt x="434" y="441"/>
                  <a:pt x="434" y="441"/>
                  <a:pt x="434" y="441"/>
                </a:cubicBezTo>
                <a:cubicBezTo>
                  <a:pt x="434" y="463"/>
                  <a:pt x="452" y="481"/>
                  <a:pt x="474" y="481"/>
                </a:cubicBezTo>
                <a:close/>
                <a:moveTo>
                  <a:pt x="505" y="707"/>
                </a:moveTo>
                <a:cubicBezTo>
                  <a:pt x="499" y="702"/>
                  <a:pt x="499" y="702"/>
                  <a:pt x="499" y="702"/>
                </a:cubicBezTo>
                <a:cubicBezTo>
                  <a:pt x="440" y="702"/>
                  <a:pt x="440" y="702"/>
                  <a:pt x="440" y="702"/>
                </a:cubicBezTo>
                <a:cubicBezTo>
                  <a:pt x="407" y="702"/>
                  <a:pt x="374" y="721"/>
                  <a:pt x="357" y="754"/>
                </a:cubicBezTo>
                <a:cubicBezTo>
                  <a:pt x="356" y="744"/>
                  <a:pt x="356" y="744"/>
                  <a:pt x="356" y="744"/>
                </a:cubicBezTo>
                <a:cubicBezTo>
                  <a:pt x="351" y="758"/>
                  <a:pt x="351" y="758"/>
                  <a:pt x="351" y="758"/>
                </a:cubicBezTo>
                <a:cubicBezTo>
                  <a:pt x="277" y="715"/>
                  <a:pt x="231" y="637"/>
                  <a:pt x="231" y="552"/>
                </a:cubicBezTo>
                <a:cubicBezTo>
                  <a:pt x="231" y="454"/>
                  <a:pt x="289" y="367"/>
                  <a:pt x="380" y="331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265"/>
                  <a:pt x="383" y="265"/>
                  <a:pt x="383" y="265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253" y="307"/>
                  <a:pt x="170" y="421"/>
                  <a:pt x="170" y="552"/>
                </a:cubicBezTo>
                <a:cubicBezTo>
                  <a:pt x="170" y="666"/>
                  <a:pt x="234" y="769"/>
                  <a:pt x="338" y="820"/>
                </a:cubicBezTo>
                <a:cubicBezTo>
                  <a:pt x="342" y="822"/>
                  <a:pt x="342" y="822"/>
                  <a:pt x="342" y="822"/>
                </a:cubicBezTo>
                <a:cubicBezTo>
                  <a:pt x="344" y="818"/>
                  <a:pt x="344" y="818"/>
                  <a:pt x="344" y="818"/>
                </a:cubicBezTo>
                <a:cubicBezTo>
                  <a:pt x="344" y="818"/>
                  <a:pt x="344" y="817"/>
                  <a:pt x="344" y="817"/>
                </a:cubicBezTo>
                <a:cubicBezTo>
                  <a:pt x="345" y="818"/>
                  <a:pt x="345" y="818"/>
                  <a:pt x="346" y="818"/>
                </a:cubicBezTo>
                <a:cubicBezTo>
                  <a:pt x="353" y="871"/>
                  <a:pt x="400" y="896"/>
                  <a:pt x="440" y="896"/>
                </a:cubicBezTo>
                <a:cubicBezTo>
                  <a:pt x="500" y="896"/>
                  <a:pt x="500" y="896"/>
                  <a:pt x="500" y="896"/>
                </a:cubicBezTo>
                <a:cubicBezTo>
                  <a:pt x="505" y="891"/>
                  <a:pt x="505" y="891"/>
                  <a:pt x="505" y="891"/>
                </a:cubicBezTo>
                <a:cubicBezTo>
                  <a:pt x="505" y="863"/>
                  <a:pt x="505" y="863"/>
                  <a:pt x="505" y="863"/>
                </a:cubicBezTo>
                <a:cubicBezTo>
                  <a:pt x="561" y="863"/>
                  <a:pt x="561" y="863"/>
                  <a:pt x="561" y="863"/>
                </a:cubicBezTo>
                <a:cubicBezTo>
                  <a:pt x="572" y="863"/>
                  <a:pt x="581" y="854"/>
                  <a:pt x="581" y="843"/>
                </a:cubicBezTo>
                <a:cubicBezTo>
                  <a:pt x="581" y="831"/>
                  <a:pt x="572" y="822"/>
                  <a:pt x="561" y="822"/>
                </a:cubicBezTo>
                <a:cubicBezTo>
                  <a:pt x="505" y="822"/>
                  <a:pt x="505" y="822"/>
                  <a:pt x="505" y="822"/>
                </a:cubicBezTo>
                <a:cubicBezTo>
                  <a:pt x="505" y="775"/>
                  <a:pt x="505" y="775"/>
                  <a:pt x="505" y="775"/>
                </a:cubicBezTo>
                <a:cubicBezTo>
                  <a:pt x="561" y="775"/>
                  <a:pt x="561" y="775"/>
                  <a:pt x="561" y="775"/>
                </a:cubicBezTo>
                <a:cubicBezTo>
                  <a:pt x="572" y="775"/>
                  <a:pt x="581" y="766"/>
                  <a:pt x="581" y="755"/>
                </a:cubicBezTo>
                <a:cubicBezTo>
                  <a:pt x="581" y="743"/>
                  <a:pt x="572" y="734"/>
                  <a:pt x="561" y="734"/>
                </a:cubicBezTo>
                <a:cubicBezTo>
                  <a:pt x="505" y="734"/>
                  <a:pt x="505" y="734"/>
                  <a:pt x="505" y="734"/>
                </a:cubicBezTo>
                <a:lnTo>
                  <a:pt x="505" y="707"/>
                </a:lnTo>
                <a:close/>
              </a:path>
            </a:pathLst>
          </a:custGeom>
          <a:solidFill>
            <a:srgbClr val="EC7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Rectangle 2[PHJU] (JU-Free)">
            <a:extLst>
              <a:ext uri="{FF2B5EF4-FFF2-40B4-BE49-F238E27FC236}">
                <a16:creationId xmlns:a16="http://schemas.microsoft.com/office/drawing/2014/main" id="{56EE2A6E-5AD0-4D6A-B056-F762C6FE2A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</a:lstStyle>
          <a:p>
            <a:r>
              <a:rPr lang="nl-NL" dirty="0"/>
              <a:t>[Picture]</a:t>
            </a:r>
          </a:p>
        </p:txBody>
      </p:sp>
      <p:sp>
        <p:nvSpPr>
          <p:cNvPr id="2" name="***Title 3 (JU-Free)"/>
          <p:cNvSpPr>
            <a:spLocks noGrp="1"/>
          </p:cNvSpPr>
          <p:nvPr>
            <p:ph type="title" hasCustomPrompt="1"/>
          </p:nvPr>
        </p:nvSpPr>
        <p:spPr>
          <a:xfrm>
            <a:off x="6616700" y="635000"/>
            <a:ext cx="5118100" cy="936000"/>
          </a:xfr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Content Placeholder 4[PHJU] (JU-Free)"/>
          <p:cNvSpPr>
            <a:spLocks noGrp="1"/>
          </p:cNvSpPr>
          <p:nvPr>
            <p:ph idx="1" hasCustomPrompt="1"/>
          </p:nvPr>
        </p:nvSpPr>
        <p:spPr>
          <a:xfrm>
            <a:off x="6616700" y="1714500"/>
            <a:ext cx="5118100" cy="401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Instruction 5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Als de titel meerdere regels bevat, schuift in PowerPoint het tekstvak niet automatisch omlaag.</a:t>
            </a:r>
            <a:br>
              <a:rPr lang="nl-NL" dirty="0"/>
            </a:br>
            <a:r>
              <a:rPr lang="nl-NL" dirty="0"/>
              <a:t>Is de titel meer dan één regel, voeg dan in het tekstvak eerst een paar witregels in, of sleep het tekstvak naar beneden.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33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 en object links, afbeelding recht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[PHJU] (JU-Free)">
            <a:extLst>
              <a:ext uri="{FF2B5EF4-FFF2-40B4-BE49-F238E27FC236}">
                <a16:creationId xmlns:a16="http://schemas.microsoft.com/office/drawing/2014/main" id="{066FBE2F-EFCA-4A8B-AE75-E3FC96998B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</a:lstStyle>
          <a:p>
            <a:r>
              <a:rPr lang="nl-NL" dirty="0"/>
              <a:t>[Picture] </a:t>
            </a:r>
          </a:p>
        </p:txBody>
      </p: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609600" y="635000"/>
            <a:ext cx="5118100" cy="936000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51181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8" name="Frame 4 (JU-Free)">
            <a:extLst>
              <a:ext uri="{FF2B5EF4-FFF2-40B4-BE49-F238E27FC236}">
                <a16:creationId xmlns:a16="http://schemas.microsoft.com/office/drawing/2014/main" id="{C095B999-AA9C-4504-9898-0E8803FFBB4E}"/>
              </a:ext>
            </a:extLst>
          </p:cNvPr>
          <p:cNvSpPr>
            <a:spLocks noGrp="1"/>
          </p:cNvSpPr>
          <p:nvPr userDrawn="1">
            <p:ph type="body" idx="1000" hasCustomPrompt="1"/>
          </p:nvPr>
        </p:nvSpPr>
        <p:spPr bwMode="auto">
          <a:xfrm>
            <a:off x="11480800" y="6149975"/>
            <a:ext cx="296863" cy="323850"/>
          </a:xfrm>
          <a:custGeom>
            <a:avLst/>
            <a:gdLst>
              <a:gd name="T0" fmla="*/ 469 w 939"/>
              <a:gd name="T1" fmla="*/ 1021 h 1021"/>
              <a:gd name="T2" fmla="*/ 378 w 939"/>
              <a:gd name="T3" fmla="*/ 91 h 1021"/>
              <a:gd name="T4" fmla="*/ 383 w 939"/>
              <a:gd name="T5" fmla="*/ 153 h 1021"/>
              <a:gd name="T6" fmla="*/ 61 w 939"/>
              <a:gd name="T7" fmla="*/ 552 h 1021"/>
              <a:gd name="T8" fmla="*/ 878 w 939"/>
              <a:gd name="T9" fmla="*/ 552 h 1021"/>
              <a:gd name="T10" fmla="*/ 559 w 939"/>
              <a:gd name="T11" fmla="*/ 153 h 1021"/>
              <a:gd name="T12" fmla="*/ 563 w 939"/>
              <a:gd name="T13" fmla="*/ 92 h 1021"/>
              <a:gd name="T14" fmla="*/ 666 w 939"/>
              <a:gd name="T15" fmla="*/ 686 h 1021"/>
              <a:gd name="T16" fmla="*/ 721 w 939"/>
              <a:gd name="T17" fmla="*/ 714 h 1021"/>
              <a:gd name="T18" fmla="*/ 564 w 939"/>
              <a:gd name="T19" fmla="*/ 268 h 1021"/>
              <a:gd name="T20" fmla="*/ 559 w 939"/>
              <a:gd name="T21" fmla="*/ 331 h 1021"/>
              <a:gd name="T22" fmla="*/ 708 w 939"/>
              <a:gd name="T23" fmla="*/ 552 h 1021"/>
              <a:gd name="T24" fmla="*/ 666 w 939"/>
              <a:gd name="T25" fmla="*/ 686 h 1021"/>
              <a:gd name="T26" fmla="*/ 513 w 939"/>
              <a:gd name="T27" fmla="*/ 441 h 1021"/>
              <a:gd name="T28" fmla="*/ 474 w 939"/>
              <a:gd name="T29" fmla="*/ 0 h 1021"/>
              <a:gd name="T30" fmla="*/ 434 w 939"/>
              <a:gd name="T31" fmla="*/ 441 h 1021"/>
              <a:gd name="T32" fmla="*/ 505 w 939"/>
              <a:gd name="T33" fmla="*/ 707 h 1021"/>
              <a:gd name="T34" fmla="*/ 440 w 939"/>
              <a:gd name="T35" fmla="*/ 702 h 1021"/>
              <a:gd name="T36" fmla="*/ 356 w 939"/>
              <a:gd name="T37" fmla="*/ 744 h 1021"/>
              <a:gd name="T38" fmla="*/ 231 w 939"/>
              <a:gd name="T39" fmla="*/ 552 h 1021"/>
              <a:gd name="T40" fmla="*/ 383 w 939"/>
              <a:gd name="T41" fmla="*/ 330 h 1021"/>
              <a:gd name="T42" fmla="*/ 377 w 939"/>
              <a:gd name="T43" fmla="*/ 267 h 1021"/>
              <a:gd name="T44" fmla="*/ 338 w 939"/>
              <a:gd name="T45" fmla="*/ 820 h 1021"/>
              <a:gd name="T46" fmla="*/ 344 w 939"/>
              <a:gd name="T47" fmla="*/ 818 h 1021"/>
              <a:gd name="T48" fmla="*/ 346 w 939"/>
              <a:gd name="T49" fmla="*/ 818 h 1021"/>
              <a:gd name="T50" fmla="*/ 500 w 939"/>
              <a:gd name="T51" fmla="*/ 896 h 1021"/>
              <a:gd name="T52" fmla="*/ 505 w 939"/>
              <a:gd name="T53" fmla="*/ 863 h 1021"/>
              <a:gd name="T54" fmla="*/ 581 w 939"/>
              <a:gd name="T55" fmla="*/ 843 h 1021"/>
              <a:gd name="T56" fmla="*/ 505 w 939"/>
              <a:gd name="T57" fmla="*/ 822 h 1021"/>
              <a:gd name="T58" fmla="*/ 561 w 939"/>
              <a:gd name="T59" fmla="*/ 775 h 1021"/>
              <a:gd name="T60" fmla="*/ 561 w 939"/>
              <a:gd name="T61" fmla="*/ 734 h 1021"/>
              <a:gd name="T62" fmla="*/ 505 w 939"/>
              <a:gd name="T63" fmla="*/ 70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1021">
                <a:moveTo>
                  <a:pt x="939" y="552"/>
                </a:moveTo>
                <a:cubicBezTo>
                  <a:pt x="939" y="810"/>
                  <a:pt x="728" y="1021"/>
                  <a:pt x="469" y="1021"/>
                </a:cubicBezTo>
                <a:cubicBezTo>
                  <a:pt x="210" y="1021"/>
                  <a:pt x="0" y="810"/>
                  <a:pt x="0" y="552"/>
                </a:cubicBezTo>
                <a:cubicBezTo>
                  <a:pt x="0" y="328"/>
                  <a:pt x="159" y="135"/>
                  <a:pt x="378" y="91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9" y="153"/>
                  <a:pt x="379" y="153"/>
                  <a:pt x="379" y="153"/>
                </a:cubicBezTo>
                <a:cubicBezTo>
                  <a:pt x="195" y="195"/>
                  <a:pt x="61" y="362"/>
                  <a:pt x="61" y="552"/>
                </a:cubicBezTo>
                <a:cubicBezTo>
                  <a:pt x="61" y="777"/>
                  <a:pt x="244" y="960"/>
                  <a:pt x="469" y="960"/>
                </a:cubicBezTo>
                <a:cubicBezTo>
                  <a:pt x="694" y="960"/>
                  <a:pt x="878" y="777"/>
                  <a:pt x="878" y="552"/>
                </a:cubicBezTo>
                <a:cubicBezTo>
                  <a:pt x="878" y="361"/>
                  <a:pt x="748" y="197"/>
                  <a:pt x="562" y="154"/>
                </a:cubicBezTo>
                <a:cubicBezTo>
                  <a:pt x="559" y="153"/>
                  <a:pt x="559" y="153"/>
                  <a:pt x="559" y="153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781" y="136"/>
                  <a:pt x="939" y="330"/>
                  <a:pt x="939" y="552"/>
                </a:cubicBezTo>
                <a:close/>
                <a:moveTo>
                  <a:pt x="666" y="686"/>
                </a:moveTo>
                <a:cubicBezTo>
                  <a:pt x="719" y="717"/>
                  <a:pt x="719" y="717"/>
                  <a:pt x="719" y="717"/>
                </a:cubicBezTo>
                <a:cubicBezTo>
                  <a:pt x="721" y="714"/>
                  <a:pt x="721" y="714"/>
                  <a:pt x="721" y="714"/>
                </a:cubicBezTo>
                <a:cubicBezTo>
                  <a:pt x="752" y="665"/>
                  <a:pt x="769" y="609"/>
                  <a:pt x="769" y="552"/>
                </a:cubicBezTo>
                <a:cubicBezTo>
                  <a:pt x="769" y="423"/>
                  <a:pt x="686" y="309"/>
                  <a:pt x="564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331"/>
                  <a:pt x="559" y="331"/>
                  <a:pt x="559" y="331"/>
                </a:cubicBezTo>
                <a:cubicBezTo>
                  <a:pt x="561" y="332"/>
                  <a:pt x="561" y="332"/>
                  <a:pt x="561" y="332"/>
                </a:cubicBezTo>
                <a:cubicBezTo>
                  <a:pt x="650" y="369"/>
                  <a:pt x="708" y="455"/>
                  <a:pt x="708" y="552"/>
                </a:cubicBezTo>
                <a:cubicBezTo>
                  <a:pt x="708" y="598"/>
                  <a:pt x="694" y="644"/>
                  <a:pt x="668" y="683"/>
                </a:cubicBezTo>
                <a:lnTo>
                  <a:pt x="666" y="686"/>
                </a:lnTo>
                <a:close/>
                <a:moveTo>
                  <a:pt x="474" y="481"/>
                </a:moveTo>
                <a:cubicBezTo>
                  <a:pt x="496" y="481"/>
                  <a:pt x="513" y="463"/>
                  <a:pt x="513" y="441"/>
                </a:cubicBezTo>
                <a:cubicBezTo>
                  <a:pt x="513" y="40"/>
                  <a:pt x="513" y="40"/>
                  <a:pt x="513" y="40"/>
                </a:cubicBezTo>
                <a:cubicBezTo>
                  <a:pt x="513" y="18"/>
                  <a:pt x="496" y="0"/>
                  <a:pt x="474" y="0"/>
                </a:cubicBezTo>
                <a:cubicBezTo>
                  <a:pt x="452" y="0"/>
                  <a:pt x="434" y="18"/>
                  <a:pt x="434" y="40"/>
                </a:cubicBezTo>
                <a:cubicBezTo>
                  <a:pt x="434" y="441"/>
                  <a:pt x="434" y="441"/>
                  <a:pt x="434" y="441"/>
                </a:cubicBezTo>
                <a:cubicBezTo>
                  <a:pt x="434" y="463"/>
                  <a:pt x="452" y="481"/>
                  <a:pt x="474" y="481"/>
                </a:cubicBezTo>
                <a:close/>
                <a:moveTo>
                  <a:pt x="505" y="707"/>
                </a:moveTo>
                <a:cubicBezTo>
                  <a:pt x="499" y="702"/>
                  <a:pt x="499" y="702"/>
                  <a:pt x="499" y="702"/>
                </a:cubicBezTo>
                <a:cubicBezTo>
                  <a:pt x="440" y="702"/>
                  <a:pt x="440" y="702"/>
                  <a:pt x="440" y="702"/>
                </a:cubicBezTo>
                <a:cubicBezTo>
                  <a:pt x="407" y="702"/>
                  <a:pt x="374" y="721"/>
                  <a:pt x="357" y="754"/>
                </a:cubicBezTo>
                <a:cubicBezTo>
                  <a:pt x="356" y="744"/>
                  <a:pt x="356" y="744"/>
                  <a:pt x="356" y="744"/>
                </a:cubicBezTo>
                <a:cubicBezTo>
                  <a:pt x="351" y="758"/>
                  <a:pt x="351" y="758"/>
                  <a:pt x="351" y="758"/>
                </a:cubicBezTo>
                <a:cubicBezTo>
                  <a:pt x="277" y="715"/>
                  <a:pt x="231" y="637"/>
                  <a:pt x="231" y="552"/>
                </a:cubicBezTo>
                <a:cubicBezTo>
                  <a:pt x="231" y="454"/>
                  <a:pt x="289" y="367"/>
                  <a:pt x="380" y="331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265"/>
                  <a:pt x="383" y="265"/>
                  <a:pt x="383" y="265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253" y="307"/>
                  <a:pt x="170" y="421"/>
                  <a:pt x="170" y="552"/>
                </a:cubicBezTo>
                <a:cubicBezTo>
                  <a:pt x="170" y="666"/>
                  <a:pt x="234" y="769"/>
                  <a:pt x="338" y="820"/>
                </a:cubicBezTo>
                <a:cubicBezTo>
                  <a:pt x="342" y="822"/>
                  <a:pt x="342" y="822"/>
                  <a:pt x="342" y="822"/>
                </a:cubicBezTo>
                <a:cubicBezTo>
                  <a:pt x="344" y="818"/>
                  <a:pt x="344" y="818"/>
                  <a:pt x="344" y="818"/>
                </a:cubicBezTo>
                <a:cubicBezTo>
                  <a:pt x="344" y="818"/>
                  <a:pt x="344" y="817"/>
                  <a:pt x="344" y="817"/>
                </a:cubicBezTo>
                <a:cubicBezTo>
                  <a:pt x="345" y="818"/>
                  <a:pt x="345" y="818"/>
                  <a:pt x="346" y="818"/>
                </a:cubicBezTo>
                <a:cubicBezTo>
                  <a:pt x="353" y="871"/>
                  <a:pt x="400" y="896"/>
                  <a:pt x="440" y="896"/>
                </a:cubicBezTo>
                <a:cubicBezTo>
                  <a:pt x="500" y="896"/>
                  <a:pt x="500" y="896"/>
                  <a:pt x="500" y="896"/>
                </a:cubicBezTo>
                <a:cubicBezTo>
                  <a:pt x="505" y="891"/>
                  <a:pt x="505" y="891"/>
                  <a:pt x="505" y="891"/>
                </a:cubicBezTo>
                <a:cubicBezTo>
                  <a:pt x="505" y="863"/>
                  <a:pt x="505" y="863"/>
                  <a:pt x="505" y="863"/>
                </a:cubicBezTo>
                <a:cubicBezTo>
                  <a:pt x="561" y="863"/>
                  <a:pt x="561" y="863"/>
                  <a:pt x="561" y="863"/>
                </a:cubicBezTo>
                <a:cubicBezTo>
                  <a:pt x="572" y="863"/>
                  <a:pt x="581" y="854"/>
                  <a:pt x="581" y="843"/>
                </a:cubicBezTo>
                <a:cubicBezTo>
                  <a:pt x="581" y="831"/>
                  <a:pt x="572" y="822"/>
                  <a:pt x="561" y="822"/>
                </a:cubicBezTo>
                <a:cubicBezTo>
                  <a:pt x="505" y="822"/>
                  <a:pt x="505" y="822"/>
                  <a:pt x="505" y="822"/>
                </a:cubicBezTo>
                <a:cubicBezTo>
                  <a:pt x="505" y="775"/>
                  <a:pt x="505" y="775"/>
                  <a:pt x="505" y="775"/>
                </a:cubicBezTo>
                <a:cubicBezTo>
                  <a:pt x="561" y="775"/>
                  <a:pt x="561" y="775"/>
                  <a:pt x="561" y="775"/>
                </a:cubicBezTo>
                <a:cubicBezTo>
                  <a:pt x="572" y="775"/>
                  <a:pt x="581" y="766"/>
                  <a:pt x="581" y="755"/>
                </a:cubicBezTo>
                <a:cubicBezTo>
                  <a:pt x="581" y="743"/>
                  <a:pt x="572" y="734"/>
                  <a:pt x="561" y="734"/>
                </a:cubicBezTo>
                <a:cubicBezTo>
                  <a:pt x="505" y="734"/>
                  <a:pt x="505" y="734"/>
                  <a:pt x="505" y="734"/>
                </a:cubicBezTo>
                <a:lnTo>
                  <a:pt x="505" y="707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Instruction 5 (JU-Free)">
            <a:extLst>
              <a:ext uri="{FF2B5EF4-FFF2-40B4-BE49-F238E27FC236}">
                <a16:creationId xmlns:a16="http://schemas.microsoft.com/office/drawing/2014/main" id="{0571D389-446E-B998-AE89-9B73306D6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160000" y="0"/>
            <a:ext cx="2052000" cy="24384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Als de titel meerdere regels bevat, schuift in PowerPoint het tekstvak niet automatisch omlaag.</a:t>
            </a:r>
            <a:br>
              <a:rPr lang="nl-NL" dirty="0"/>
            </a:br>
            <a:r>
              <a:rPr lang="nl-NL" dirty="0"/>
              <a:t>Is de titel meer dan één regel, voeg dan in het tekstvak eerst een paar witregels in, of sleep het tekstvak naar beneden.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</a:t>
            </a:r>
            <a:r>
              <a:rPr lang="nl-NL" noProof="0" dirty="0"/>
              <a:t>verwijderen</a:t>
            </a:r>
            <a:r>
              <a:rPr lang="nl-NL" dirty="0"/>
              <a:t>: klik op de rand van het frame met de uitleg en kies delete.</a:t>
            </a:r>
          </a:p>
          <a:p>
            <a:pPr lvl="4"/>
            <a:endParaRPr lang="nl-NL" dirty="0"/>
          </a:p>
        </p:txBody>
      </p:sp>
      <p:sp>
        <p:nvSpPr>
          <p:cNvPr id="10" name="Instruction 6 (JU-Free)">
            <a:extLst>
              <a:ext uri="{FF2B5EF4-FFF2-40B4-BE49-F238E27FC236}">
                <a16:creationId xmlns:a16="http://schemas.microsoft.com/office/drawing/2014/main" id="{1A978270-9020-4FBD-AC2A-C7D65863A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160000" y="2504054"/>
            <a:ext cx="2052000" cy="3744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Voeg je een foto in dan komt deze automatisch achter de tekst en logo.</a:t>
            </a:r>
            <a:br>
              <a:rPr lang="nl-NL" dirty="0"/>
            </a:br>
            <a:r>
              <a:rPr lang="nl-NL" dirty="0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en de rand van de afbeelding, en kies delete.</a:t>
            </a:r>
          </a:p>
        </p:txBody>
      </p:sp>
      <p:sp>
        <p:nvSpPr>
          <p:cNvPr id="11" name="Instruction 7{PHJU} (JU-Free)">
            <a:extLst>
              <a:ext uri="{FF2B5EF4-FFF2-40B4-BE49-F238E27FC236}">
                <a16:creationId xmlns:a16="http://schemas.microsoft.com/office/drawing/2014/main" id="{1BB8F921-B6F7-4D77-8D9E-4F48AEFA300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947199" y="4354629"/>
            <a:ext cx="1465333" cy="756000"/>
          </a:xfrm>
          <a:blipFill>
            <a:blip r:embed="rId2"/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17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Quote 1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 white 1">
            <a:extLst>
              <a:ext uri="{FF2B5EF4-FFF2-40B4-BE49-F238E27FC236}">
                <a16:creationId xmlns:a16="http://schemas.microsoft.com/office/drawing/2014/main" id="{819F47F0-2ED6-407A-B203-B1EE5C7C8D94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11480800" y="6149975"/>
            <a:ext cx="296863" cy="323850"/>
          </a:xfrm>
          <a:custGeom>
            <a:avLst/>
            <a:gdLst>
              <a:gd name="T0" fmla="*/ 469 w 939"/>
              <a:gd name="T1" fmla="*/ 1021 h 1021"/>
              <a:gd name="T2" fmla="*/ 378 w 939"/>
              <a:gd name="T3" fmla="*/ 91 h 1021"/>
              <a:gd name="T4" fmla="*/ 383 w 939"/>
              <a:gd name="T5" fmla="*/ 153 h 1021"/>
              <a:gd name="T6" fmla="*/ 61 w 939"/>
              <a:gd name="T7" fmla="*/ 552 h 1021"/>
              <a:gd name="T8" fmla="*/ 878 w 939"/>
              <a:gd name="T9" fmla="*/ 552 h 1021"/>
              <a:gd name="T10" fmla="*/ 559 w 939"/>
              <a:gd name="T11" fmla="*/ 153 h 1021"/>
              <a:gd name="T12" fmla="*/ 563 w 939"/>
              <a:gd name="T13" fmla="*/ 92 h 1021"/>
              <a:gd name="T14" fmla="*/ 666 w 939"/>
              <a:gd name="T15" fmla="*/ 686 h 1021"/>
              <a:gd name="T16" fmla="*/ 721 w 939"/>
              <a:gd name="T17" fmla="*/ 714 h 1021"/>
              <a:gd name="T18" fmla="*/ 564 w 939"/>
              <a:gd name="T19" fmla="*/ 268 h 1021"/>
              <a:gd name="T20" fmla="*/ 559 w 939"/>
              <a:gd name="T21" fmla="*/ 331 h 1021"/>
              <a:gd name="T22" fmla="*/ 708 w 939"/>
              <a:gd name="T23" fmla="*/ 552 h 1021"/>
              <a:gd name="T24" fmla="*/ 666 w 939"/>
              <a:gd name="T25" fmla="*/ 686 h 1021"/>
              <a:gd name="T26" fmla="*/ 513 w 939"/>
              <a:gd name="T27" fmla="*/ 441 h 1021"/>
              <a:gd name="T28" fmla="*/ 474 w 939"/>
              <a:gd name="T29" fmla="*/ 0 h 1021"/>
              <a:gd name="T30" fmla="*/ 434 w 939"/>
              <a:gd name="T31" fmla="*/ 441 h 1021"/>
              <a:gd name="T32" fmla="*/ 505 w 939"/>
              <a:gd name="T33" fmla="*/ 707 h 1021"/>
              <a:gd name="T34" fmla="*/ 440 w 939"/>
              <a:gd name="T35" fmla="*/ 702 h 1021"/>
              <a:gd name="T36" fmla="*/ 356 w 939"/>
              <a:gd name="T37" fmla="*/ 744 h 1021"/>
              <a:gd name="T38" fmla="*/ 231 w 939"/>
              <a:gd name="T39" fmla="*/ 552 h 1021"/>
              <a:gd name="T40" fmla="*/ 383 w 939"/>
              <a:gd name="T41" fmla="*/ 330 h 1021"/>
              <a:gd name="T42" fmla="*/ 377 w 939"/>
              <a:gd name="T43" fmla="*/ 267 h 1021"/>
              <a:gd name="T44" fmla="*/ 338 w 939"/>
              <a:gd name="T45" fmla="*/ 820 h 1021"/>
              <a:gd name="T46" fmla="*/ 344 w 939"/>
              <a:gd name="T47" fmla="*/ 818 h 1021"/>
              <a:gd name="T48" fmla="*/ 346 w 939"/>
              <a:gd name="T49" fmla="*/ 818 h 1021"/>
              <a:gd name="T50" fmla="*/ 500 w 939"/>
              <a:gd name="T51" fmla="*/ 896 h 1021"/>
              <a:gd name="T52" fmla="*/ 505 w 939"/>
              <a:gd name="T53" fmla="*/ 863 h 1021"/>
              <a:gd name="T54" fmla="*/ 581 w 939"/>
              <a:gd name="T55" fmla="*/ 843 h 1021"/>
              <a:gd name="T56" fmla="*/ 505 w 939"/>
              <a:gd name="T57" fmla="*/ 822 h 1021"/>
              <a:gd name="T58" fmla="*/ 561 w 939"/>
              <a:gd name="T59" fmla="*/ 775 h 1021"/>
              <a:gd name="T60" fmla="*/ 561 w 939"/>
              <a:gd name="T61" fmla="*/ 734 h 1021"/>
              <a:gd name="T62" fmla="*/ 505 w 939"/>
              <a:gd name="T63" fmla="*/ 70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1021">
                <a:moveTo>
                  <a:pt x="939" y="552"/>
                </a:moveTo>
                <a:cubicBezTo>
                  <a:pt x="939" y="810"/>
                  <a:pt x="728" y="1021"/>
                  <a:pt x="469" y="1021"/>
                </a:cubicBezTo>
                <a:cubicBezTo>
                  <a:pt x="210" y="1021"/>
                  <a:pt x="0" y="810"/>
                  <a:pt x="0" y="552"/>
                </a:cubicBezTo>
                <a:cubicBezTo>
                  <a:pt x="0" y="328"/>
                  <a:pt x="159" y="135"/>
                  <a:pt x="378" y="91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9" y="153"/>
                  <a:pt x="379" y="153"/>
                  <a:pt x="379" y="153"/>
                </a:cubicBezTo>
                <a:cubicBezTo>
                  <a:pt x="195" y="195"/>
                  <a:pt x="61" y="362"/>
                  <a:pt x="61" y="552"/>
                </a:cubicBezTo>
                <a:cubicBezTo>
                  <a:pt x="61" y="777"/>
                  <a:pt x="244" y="960"/>
                  <a:pt x="469" y="960"/>
                </a:cubicBezTo>
                <a:cubicBezTo>
                  <a:pt x="694" y="960"/>
                  <a:pt x="878" y="777"/>
                  <a:pt x="878" y="552"/>
                </a:cubicBezTo>
                <a:cubicBezTo>
                  <a:pt x="878" y="361"/>
                  <a:pt x="748" y="197"/>
                  <a:pt x="562" y="154"/>
                </a:cubicBezTo>
                <a:cubicBezTo>
                  <a:pt x="559" y="153"/>
                  <a:pt x="559" y="153"/>
                  <a:pt x="559" y="153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781" y="136"/>
                  <a:pt x="939" y="330"/>
                  <a:pt x="939" y="552"/>
                </a:cubicBezTo>
                <a:close/>
                <a:moveTo>
                  <a:pt x="666" y="686"/>
                </a:moveTo>
                <a:cubicBezTo>
                  <a:pt x="719" y="717"/>
                  <a:pt x="719" y="717"/>
                  <a:pt x="719" y="717"/>
                </a:cubicBezTo>
                <a:cubicBezTo>
                  <a:pt x="721" y="714"/>
                  <a:pt x="721" y="714"/>
                  <a:pt x="721" y="714"/>
                </a:cubicBezTo>
                <a:cubicBezTo>
                  <a:pt x="752" y="665"/>
                  <a:pt x="769" y="609"/>
                  <a:pt x="769" y="552"/>
                </a:cubicBezTo>
                <a:cubicBezTo>
                  <a:pt x="769" y="423"/>
                  <a:pt x="686" y="309"/>
                  <a:pt x="564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331"/>
                  <a:pt x="559" y="331"/>
                  <a:pt x="559" y="331"/>
                </a:cubicBezTo>
                <a:cubicBezTo>
                  <a:pt x="561" y="332"/>
                  <a:pt x="561" y="332"/>
                  <a:pt x="561" y="332"/>
                </a:cubicBezTo>
                <a:cubicBezTo>
                  <a:pt x="650" y="369"/>
                  <a:pt x="708" y="455"/>
                  <a:pt x="708" y="552"/>
                </a:cubicBezTo>
                <a:cubicBezTo>
                  <a:pt x="708" y="598"/>
                  <a:pt x="694" y="644"/>
                  <a:pt x="668" y="683"/>
                </a:cubicBezTo>
                <a:lnTo>
                  <a:pt x="666" y="686"/>
                </a:lnTo>
                <a:close/>
                <a:moveTo>
                  <a:pt x="474" y="481"/>
                </a:moveTo>
                <a:cubicBezTo>
                  <a:pt x="496" y="481"/>
                  <a:pt x="513" y="463"/>
                  <a:pt x="513" y="441"/>
                </a:cubicBezTo>
                <a:cubicBezTo>
                  <a:pt x="513" y="40"/>
                  <a:pt x="513" y="40"/>
                  <a:pt x="513" y="40"/>
                </a:cubicBezTo>
                <a:cubicBezTo>
                  <a:pt x="513" y="18"/>
                  <a:pt x="496" y="0"/>
                  <a:pt x="474" y="0"/>
                </a:cubicBezTo>
                <a:cubicBezTo>
                  <a:pt x="452" y="0"/>
                  <a:pt x="434" y="18"/>
                  <a:pt x="434" y="40"/>
                </a:cubicBezTo>
                <a:cubicBezTo>
                  <a:pt x="434" y="441"/>
                  <a:pt x="434" y="441"/>
                  <a:pt x="434" y="441"/>
                </a:cubicBezTo>
                <a:cubicBezTo>
                  <a:pt x="434" y="463"/>
                  <a:pt x="452" y="481"/>
                  <a:pt x="474" y="481"/>
                </a:cubicBezTo>
                <a:close/>
                <a:moveTo>
                  <a:pt x="505" y="707"/>
                </a:moveTo>
                <a:cubicBezTo>
                  <a:pt x="499" y="702"/>
                  <a:pt x="499" y="702"/>
                  <a:pt x="499" y="702"/>
                </a:cubicBezTo>
                <a:cubicBezTo>
                  <a:pt x="440" y="702"/>
                  <a:pt x="440" y="702"/>
                  <a:pt x="440" y="702"/>
                </a:cubicBezTo>
                <a:cubicBezTo>
                  <a:pt x="407" y="702"/>
                  <a:pt x="374" y="721"/>
                  <a:pt x="357" y="754"/>
                </a:cubicBezTo>
                <a:cubicBezTo>
                  <a:pt x="356" y="744"/>
                  <a:pt x="356" y="744"/>
                  <a:pt x="356" y="744"/>
                </a:cubicBezTo>
                <a:cubicBezTo>
                  <a:pt x="351" y="758"/>
                  <a:pt x="351" y="758"/>
                  <a:pt x="351" y="758"/>
                </a:cubicBezTo>
                <a:cubicBezTo>
                  <a:pt x="277" y="715"/>
                  <a:pt x="231" y="637"/>
                  <a:pt x="231" y="552"/>
                </a:cubicBezTo>
                <a:cubicBezTo>
                  <a:pt x="231" y="454"/>
                  <a:pt x="289" y="367"/>
                  <a:pt x="380" y="331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265"/>
                  <a:pt x="383" y="265"/>
                  <a:pt x="383" y="265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253" y="307"/>
                  <a:pt x="170" y="421"/>
                  <a:pt x="170" y="552"/>
                </a:cubicBezTo>
                <a:cubicBezTo>
                  <a:pt x="170" y="666"/>
                  <a:pt x="234" y="769"/>
                  <a:pt x="338" y="820"/>
                </a:cubicBezTo>
                <a:cubicBezTo>
                  <a:pt x="342" y="822"/>
                  <a:pt x="342" y="822"/>
                  <a:pt x="342" y="822"/>
                </a:cubicBezTo>
                <a:cubicBezTo>
                  <a:pt x="344" y="818"/>
                  <a:pt x="344" y="818"/>
                  <a:pt x="344" y="818"/>
                </a:cubicBezTo>
                <a:cubicBezTo>
                  <a:pt x="344" y="818"/>
                  <a:pt x="344" y="817"/>
                  <a:pt x="344" y="817"/>
                </a:cubicBezTo>
                <a:cubicBezTo>
                  <a:pt x="345" y="818"/>
                  <a:pt x="345" y="818"/>
                  <a:pt x="346" y="818"/>
                </a:cubicBezTo>
                <a:cubicBezTo>
                  <a:pt x="353" y="871"/>
                  <a:pt x="400" y="896"/>
                  <a:pt x="440" y="896"/>
                </a:cubicBezTo>
                <a:cubicBezTo>
                  <a:pt x="500" y="896"/>
                  <a:pt x="500" y="896"/>
                  <a:pt x="500" y="896"/>
                </a:cubicBezTo>
                <a:cubicBezTo>
                  <a:pt x="505" y="891"/>
                  <a:pt x="505" y="891"/>
                  <a:pt x="505" y="891"/>
                </a:cubicBezTo>
                <a:cubicBezTo>
                  <a:pt x="505" y="863"/>
                  <a:pt x="505" y="863"/>
                  <a:pt x="505" y="863"/>
                </a:cubicBezTo>
                <a:cubicBezTo>
                  <a:pt x="561" y="863"/>
                  <a:pt x="561" y="863"/>
                  <a:pt x="561" y="863"/>
                </a:cubicBezTo>
                <a:cubicBezTo>
                  <a:pt x="572" y="863"/>
                  <a:pt x="581" y="854"/>
                  <a:pt x="581" y="843"/>
                </a:cubicBezTo>
                <a:cubicBezTo>
                  <a:pt x="581" y="831"/>
                  <a:pt x="572" y="822"/>
                  <a:pt x="561" y="822"/>
                </a:cubicBezTo>
                <a:cubicBezTo>
                  <a:pt x="505" y="822"/>
                  <a:pt x="505" y="822"/>
                  <a:pt x="505" y="822"/>
                </a:cubicBezTo>
                <a:cubicBezTo>
                  <a:pt x="505" y="775"/>
                  <a:pt x="505" y="775"/>
                  <a:pt x="505" y="775"/>
                </a:cubicBezTo>
                <a:cubicBezTo>
                  <a:pt x="561" y="775"/>
                  <a:pt x="561" y="775"/>
                  <a:pt x="561" y="775"/>
                </a:cubicBezTo>
                <a:cubicBezTo>
                  <a:pt x="572" y="775"/>
                  <a:pt x="581" y="766"/>
                  <a:pt x="581" y="755"/>
                </a:cubicBezTo>
                <a:cubicBezTo>
                  <a:pt x="581" y="743"/>
                  <a:pt x="572" y="734"/>
                  <a:pt x="561" y="734"/>
                </a:cubicBezTo>
                <a:cubicBezTo>
                  <a:pt x="505" y="734"/>
                  <a:pt x="505" y="734"/>
                  <a:pt x="505" y="734"/>
                </a:cubicBezTo>
                <a:lnTo>
                  <a:pt x="505" y="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Quote text 2[PHJU] (JU-Free)">
            <a:extLst>
              <a:ext uri="{FF2B5EF4-FFF2-40B4-BE49-F238E27FC236}">
                <a16:creationId xmlns:a16="http://schemas.microsoft.com/office/drawing/2014/main" id="{E029F990-E1A8-455B-923B-1B08C0AB1C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736600"/>
            <a:ext cx="11163300" cy="2705100"/>
          </a:xfrm>
        </p:spPr>
        <p:txBody>
          <a:bodyPr/>
          <a:lstStyle>
            <a:lvl1pPr marL="288000" indent="-288000">
              <a:lnSpc>
                <a:spcPct val="87000"/>
              </a:lnSpc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/>
              <a:t>[“Quote”]</a:t>
            </a:r>
            <a:endParaRPr lang="nl-NL" dirty="0"/>
          </a:p>
        </p:txBody>
      </p:sp>
      <p:sp>
        <p:nvSpPr>
          <p:cNvPr id="10" name="Author 3[PHJU] (JU-Free)">
            <a:extLst>
              <a:ext uri="{FF2B5EF4-FFF2-40B4-BE49-F238E27FC236}">
                <a16:creationId xmlns:a16="http://schemas.microsoft.com/office/drawing/2014/main" id="{F9185428-0402-4698-8ACA-900D88BF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46500"/>
            <a:ext cx="4699000" cy="33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[Naam Achternaam]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1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Quote 2]">
    <p:bg>
      <p:bgPr>
        <a:solidFill>
          <a:srgbClr val="E1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ogo orange 1">
            <a:extLst>
              <a:ext uri="{FF2B5EF4-FFF2-40B4-BE49-F238E27FC236}">
                <a16:creationId xmlns:a16="http://schemas.microsoft.com/office/drawing/2014/main" id="{49F4D0D1-0D93-4AF4-9D54-D9C71D2F6DB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11480800" y="6149975"/>
            <a:ext cx="296863" cy="323850"/>
          </a:xfrm>
          <a:custGeom>
            <a:avLst/>
            <a:gdLst>
              <a:gd name="T0" fmla="*/ 469 w 939"/>
              <a:gd name="T1" fmla="*/ 1021 h 1021"/>
              <a:gd name="T2" fmla="*/ 378 w 939"/>
              <a:gd name="T3" fmla="*/ 91 h 1021"/>
              <a:gd name="T4" fmla="*/ 383 w 939"/>
              <a:gd name="T5" fmla="*/ 153 h 1021"/>
              <a:gd name="T6" fmla="*/ 61 w 939"/>
              <a:gd name="T7" fmla="*/ 552 h 1021"/>
              <a:gd name="T8" fmla="*/ 878 w 939"/>
              <a:gd name="T9" fmla="*/ 552 h 1021"/>
              <a:gd name="T10" fmla="*/ 559 w 939"/>
              <a:gd name="T11" fmla="*/ 153 h 1021"/>
              <a:gd name="T12" fmla="*/ 563 w 939"/>
              <a:gd name="T13" fmla="*/ 92 h 1021"/>
              <a:gd name="T14" fmla="*/ 666 w 939"/>
              <a:gd name="T15" fmla="*/ 686 h 1021"/>
              <a:gd name="T16" fmla="*/ 721 w 939"/>
              <a:gd name="T17" fmla="*/ 714 h 1021"/>
              <a:gd name="T18" fmla="*/ 564 w 939"/>
              <a:gd name="T19" fmla="*/ 268 h 1021"/>
              <a:gd name="T20" fmla="*/ 559 w 939"/>
              <a:gd name="T21" fmla="*/ 331 h 1021"/>
              <a:gd name="T22" fmla="*/ 708 w 939"/>
              <a:gd name="T23" fmla="*/ 552 h 1021"/>
              <a:gd name="T24" fmla="*/ 666 w 939"/>
              <a:gd name="T25" fmla="*/ 686 h 1021"/>
              <a:gd name="T26" fmla="*/ 513 w 939"/>
              <a:gd name="T27" fmla="*/ 441 h 1021"/>
              <a:gd name="T28" fmla="*/ 474 w 939"/>
              <a:gd name="T29" fmla="*/ 0 h 1021"/>
              <a:gd name="T30" fmla="*/ 434 w 939"/>
              <a:gd name="T31" fmla="*/ 441 h 1021"/>
              <a:gd name="T32" fmla="*/ 505 w 939"/>
              <a:gd name="T33" fmla="*/ 707 h 1021"/>
              <a:gd name="T34" fmla="*/ 440 w 939"/>
              <a:gd name="T35" fmla="*/ 702 h 1021"/>
              <a:gd name="T36" fmla="*/ 356 w 939"/>
              <a:gd name="T37" fmla="*/ 744 h 1021"/>
              <a:gd name="T38" fmla="*/ 231 w 939"/>
              <a:gd name="T39" fmla="*/ 552 h 1021"/>
              <a:gd name="T40" fmla="*/ 383 w 939"/>
              <a:gd name="T41" fmla="*/ 330 h 1021"/>
              <a:gd name="T42" fmla="*/ 377 w 939"/>
              <a:gd name="T43" fmla="*/ 267 h 1021"/>
              <a:gd name="T44" fmla="*/ 338 w 939"/>
              <a:gd name="T45" fmla="*/ 820 h 1021"/>
              <a:gd name="T46" fmla="*/ 344 w 939"/>
              <a:gd name="T47" fmla="*/ 818 h 1021"/>
              <a:gd name="T48" fmla="*/ 346 w 939"/>
              <a:gd name="T49" fmla="*/ 818 h 1021"/>
              <a:gd name="T50" fmla="*/ 500 w 939"/>
              <a:gd name="T51" fmla="*/ 896 h 1021"/>
              <a:gd name="T52" fmla="*/ 505 w 939"/>
              <a:gd name="T53" fmla="*/ 863 h 1021"/>
              <a:gd name="T54" fmla="*/ 581 w 939"/>
              <a:gd name="T55" fmla="*/ 843 h 1021"/>
              <a:gd name="T56" fmla="*/ 505 w 939"/>
              <a:gd name="T57" fmla="*/ 822 h 1021"/>
              <a:gd name="T58" fmla="*/ 561 w 939"/>
              <a:gd name="T59" fmla="*/ 775 h 1021"/>
              <a:gd name="T60" fmla="*/ 561 w 939"/>
              <a:gd name="T61" fmla="*/ 734 h 1021"/>
              <a:gd name="T62" fmla="*/ 505 w 939"/>
              <a:gd name="T63" fmla="*/ 70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1021">
                <a:moveTo>
                  <a:pt x="939" y="552"/>
                </a:moveTo>
                <a:cubicBezTo>
                  <a:pt x="939" y="810"/>
                  <a:pt x="728" y="1021"/>
                  <a:pt x="469" y="1021"/>
                </a:cubicBezTo>
                <a:cubicBezTo>
                  <a:pt x="210" y="1021"/>
                  <a:pt x="0" y="810"/>
                  <a:pt x="0" y="552"/>
                </a:cubicBezTo>
                <a:cubicBezTo>
                  <a:pt x="0" y="328"/>
                  <a:pt x="159" y="135"/>
                  <a:pt x="378" y="91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9" y="153"/>
                  <a:pt x="379" y="153"/>
                  <a:pt x="379" y="153"/>
                </a:cubicBezTo>
                <a:cubicBezTo>
                  <a:pt x="195" y="195"/>
                  <a:pt x="61" y="362"/>
                  <a:pt x="61" y="552"/>
                </a:cubicBezTo>
                <a:cubicBezTo>
                  <a:pt x="61" y="777"/>
                  <a:pt x="244" y="960"/>
                  <a:pt x="469" y="960"/>
                </a:cubicBezTo>
                <a:cubicBezTo>
                  <a:pt x="694" y="960"/>
                  <a:pt x="878" y="777"/>
                  <a:pt x="878" y="552"/>
                </a:cubicBezTo>
                <a:cubicBezTo>
                  <a:pt x="878" y="361"/>
                  <a:pt x="748" y="197"/>
                  <a:pt x="562" y="154"/>
                </a:cubicBezTo>
                <a:cubicBezTo>
                  <a:pt x="559" y="153"/>
                  <a:pt x="559" y="153"/>
                  <a:pt x="559" y="153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781" y="136"/>
                  <a:pt x="939" y="330"/>
                  <a:pt x="939" y="552"/>
                </a:cubicBezTo>
                <a:close/>
                <a:moveTo>
                  <a:pt x="666" y="686"/>
                </a:moveTo>
                <a:cubicBezTo>
                  <a:pt x="719" y="717"/>
                  <a:pt x="719" y="717"/>
                  <a:pt x="719" y="717"/>
                </a:cubicBezTo>
                <a:cubicBezTo>
                  <a:pt x="721" y="714"/>
                  <a:pt x="721" y="714"/>
                  <a:pt x="721" y="714"/>
                </a:cubicBezTo>
                <a:cubicBezTo>
                  <a:pt x="752" y="665"/>
                  <a:pt x="769" y="609"/>
                  <a:pt x="769" y="552"/>
                </a:cubicBezTo>
                <a:cubicBezTo>
                  <a:pt x="769" y="423"/>
                  <a:pt x="686" y="309"/>
                  <a:pt x="564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331"/>
                  <a:pt x="559" y="331"/>
                  <a:pt x="559" y="331"/>
                </a:cubicBezTo>
                <a:cubicBezTo>
                  <a:pt x="561" y="332"/>
                  <a:pt x="561" y="332"/>
                  <a:pt x="561" y="332"/>
                </a:cubicBezTo>
                <a:cubicBezTo>
                  <a:pt x="650" y="369"/>
                  <a:pt x="708" y="455"/>
                  <a:pt x="708" y="552"/>
                </a:cubicBezTo>
                <a:cubicBezTo>
                  <a:pt x="708" y="598"/>
                  <a:pt x="694" y="644"/>
                  <a:pt x="668" y="683"/>
                </a:cubicBezTo>
                <a:lnTo>
                  <a:pt x="666" y="686"/>
                </a:lnTo>
                <a:close/>
                <a:moveTo>
                  <a:pt x="474" y="481"/>
                </a:moveTo>
                <a:cubicBezTo>
                  <a:pt x="496" y="481"/>
                  <a:pt x="513" y="463"/>
                  <a:pt x="513" y="441"/>
                </a:cubicBezTo>
                <a:cubicBezTo>
                  <a:pt x="513" y="40"/>
                  <a:pt x="513" y="40"/>
                  <a:pt x="513" y="40"/>
                </a:cubicBezTo>
                <a:cubicBezTo>
                  <a:pt x="513" y="18"/>
                  <a:pt x="496" y="0"/>
                  <a:pt x="474" y="0"/>
                </a:cubicBezTo>
                <a:cubicBezTo>
                  <a:pt x="452" y="0"/>
                  <a:pt x="434" y="18"/>
                  <a:pt x="434" y="40"/>
                </a:cubicBezTo>
                <a:cubicBezTo>
                  <a:pt x="434" y="441"/>
                  <a:pt x="434" y="441"/>
                  <a:pt x="434" y="441"/>
                </a:cubicBezTo>
                <a:cubicBezTo>
                  <a:pt x="434" y="463"/>
                  <a:pt x="452" y="481"/>
                  <a:pt x="474" y="481"/>
                </a:cubicBezTo>
                <a:close/>
                <a:moveTo>
                  <a:pt x="505" y="707"/>
                </a:moveTo>
                <a:cubicBezTo>
                  <a:pt x="499" y="702"/>
                  <a:pt x="499" y="702"/>
                  <a:pt x="499" y="702"/>
                </a:cubicBezTo>
                <a:cubicBezTo>
                  <a:pt x="440" y="702"/>
                  <a:pt x="440" y="702"/>
                  <a:pt x="440" y="702"/>
                </a:cubicBezTo>
                <a:cubicBezTo>
                  <a:pt x="407" y="702"/>
                  <a:pt x="374" y="721"/>
                  <a:pt x="357" y="754"/>
                </a:cubicBezTo>
                <a:cubicBezTo>
                  <a:pt x="356" y="744"/>
                  <a:pt x="356" y="744"/>
                  <a:pt x="356" y="744"/>
                </a:cubicBezTo>
                <a:cubicBezTo>
                  <a:pt x="351" y="758"/>
                  <a:pt x="351" y="758"/>
                  <a:pt x="351" y="758"/>
                </a:cubicBezTo>
                <a:cubicBezTo>
                  <a:pt x="277" y="715"/>
                  <a:pt x="231" y="637"/>
                  <a:pt x="231" y="552"/>
                </a:cubicBezTo>
                <a:cubicBezTo>
                  <a:pt x="231" y="454"/>
                  <a:pt x="289" y="367"/>
                  <a:pt x="380" y="331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265"/>
                  <a:pt x="383" y="265"/>
                  <a:pt x="383" y="265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253" y="307"/>
                  <a:pt x="170" y="421"/>
                  <a:pt x="170" y="552"/>
                </a:cubicBezTo>
                <a:cubicBezTo>
                  <a:pt x="170" y="666"/>
                  <a:pt x="234" y="769"/>
                  <a:pt x="338" y="820"/>
                </a:cubicBezTo>
                <a:cubicBezTo>
                  <a:pt x="342" y="822"/>
                  <a:pt x="342" y="822"/>
                  <a:pt x="342" y="822"/>
                </a:cubicBezTo>
                <a:cubicBezTo>
                  <a:pt x="344" y="818"/>
                  <a:pt x="344" y="818"/>
                  <a:pt x="344" y="818"/>
                </a:cubicBezTo>
                <a:cubicBezTo>
                  <a:pt x="344" y="818"/>
                  <a:pt x="344" y="817"/>
                  <a:pt x="344" y="817"/>
                </a:cubicBezTo>
                <a:cubicBezTo>
                  <a:pt x="345" y="818"/>
                  <a:pt x="345" y="818"/>
                  <a:pt x="346" y="818"/>
                </a:cubicBezTo>
                <a:cubicBezTo>
                  <a:pt x="353" y="871"/>
                  <a:pt x="400" y="896"/>
                  <a:pt x="440" y="896"/>
                </a:cubicBezTo>
                <a:cubicBezTo>
                  <a:pt x="500" y="896"/>
                  <a:pt x="500" y="896"/>
                  <a:pt x="500" y="896"/>
                </a:cubicBezTo>
                <a:cubicBezTo>
                  <a:pt x="505" y="891"/>
                  <a:pt x="505" y="891"/>
                  <a:pt x="505" y="891"/>
                </a:cubicBezTo>
                <a:cubicBezTo>
                  <a:pt x="505" y="863"/>
                  <a:pt x="505" y="863"/>
                  <a:pt x="505" y="863"/>
                </a:cubicBezTo>
                <a:cubicBezTo>
                  <a:pt x="561" y="863"/>
                  <a:pt x="561" y="863"/>
                  <a:pt x="561" y="863"/>
                </a:cubicBezTo>
                <a:cubicBezTo>
                  <a:pt x="572" y="863"/>
                  <a:pt x="581" y="854"/>
                  <a:pt x="581" y="843"/>
                </a:cubicBezTo>
                <a:cubicBezTo>
                  <a:pt x="581" y="831"/>
                  <a:pt x="572" y="822"/>
                  <a:pt x="561" y="822"/>
                </a:cubicBezTo>
                <a:cubicBezTo>
                  <a:pt x="505" y="822"/>
                  <a:pt x="505" y="822"/>
                  <a:pt x="505" y="822"/>
                </a:cubicBezTo>
                <a:cubicBezTo>
                  <a:pt x="505" y="775"/>
                  <a:pt x="505" y="775"/>
                  <a:pt x="505" y="775"/>
                </a:cubicBezTo>
                <a:cubicBezTo>
                  <a:pt x="561" y="775"/>
                  <a:pt x="561" y="775"/>
                  <a:pt x="561" y="775"/>
                </a:cubicBezTo>
                <a:cubicBezTo>
                  <a:pt x="572" y="775"/>
                  <a:pt x="581" y="766"/>
                  <a:pt x="581" y="755"/>
                </a:cubicBezTo>
                <a:cubicBezTo>
                  <a:pt x="581" y="743"/>
                  <a:pt x="572" y="734"/>
                  <a:pt x="561" y="734"/>
                </a:cubicBezTo>
                <a:cubicBezTo>
                  <a:pt x="505" y="734"/>
                  <a:pt x="505" y="734"/>
                  <a:pt x="505" y="734"/>
                </a:cubicBezTo>
                <a:lnTo>
                  <a:pt x="505" y="707"/>
                </a:lnTo>
                <a:close/>
              </a:path>
            </a:pathLst>
          </a:custGeom>
          <a:solidFill>
            <a:srgbClr val="EC7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Quote text 2[PHJU] (JU-Free)">
            <a:extLst>
              <a:ext uri="{FF2B5EF4-FFF2-40B4-BE49-F238E27FC236}">
                <a16:creationId xmlns:a16="http://schemas.microsoft.com/office/drawing/2014/main" id="{E029F990-E1A8-455B-923B-1B08C0AB1C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0900" y="749300"/>
            <a:ext cx="8128000" cy="3454400"/>
          </a:xfrm>
        </p:spPr>
        <p:txBody>
          <a:bodyPr/>
          <a:lstStyle>
            <a:lvl1pPr marL="288000" indent="-288000">
              <a:lnSpc>
                <a:spcPct val="87000"/>
              </a:lnSpc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2pPr>
            <a:lvl3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3pPr>
            <a:lvl4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4pPr>
            <a:lvl5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5pPr>
            <a:lvl6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6pPr>
            <a:lvl7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7pPr>
            <a:lvl8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8pPr>
            <a:lvl9pPr marL="0" marR="0" indent="0" algn="l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800" b="0" i="0" u="none" baseline="0">
                <a:solidFill>
                  <a:schemeClr val="tx1">
                    <a:lumMod val="100000"/>
                  </a:schemeClr>
                </a:solidFill>
                <a:latin typeface="Museo Slab 900" panose="02000000000000000000" pitchFamily="50" charset="0"/>
              </a:defRPr>
            </a:lvl9pPr>
          </a:lstStyle>
          <a:p>
            <a:pPr lvl="0"/>
            <a:r>
              <a:rPr lang="nl-NL"/>
              <a:t>[“Quote”]</a:t>
            </a:r>
            <a:endParaRPr lang="nl-NL" dirty="0"/>
          </a:p>
        </p:txBody>
      </p:sp>
      <p:sp>
        <p:nvSpPr>
          <p:cNvPr id="10" name="Author 3[PHJU] (JU-Free)">
            <a:extLst>
              <a:ext uri="{FF2B5EF4-FFF2-40B4-BE49-F238E27FC236}">
                <a16:creationId xmlns:a16="http://schemas.microsoft.com/office/drawing/2014/main" id="{F9185428-0402-4698-8ACA-900D88BF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381500"/>
            <a:ext cx="4699000" cy="33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Museo Slab 700" panose="02000000000000000000" pitchFamily="50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Museo Slab 700" panose="02000000000000000000" pitchFamily="50" charset="0"/>
              </a:defRPr>
            </a:lvl9pPr>
          </a:lstStyle>
          <a:p>
            <a:pPr lvl="0"/>
            <a:r>
              <a:rPr lang="nl-NL"/>
              <a:t>[Naam Achternaam]</a:t>
            </a:r>
            <a:endParaRPr lang="nl-NL" dirty="0"/>
          </a:p>
        </p:txBody>
      </p:sp>
      <p:sp>
        <p:nvSpPr>
          <p:cNvPr id="8" name="Instruction 4 (JU-Free)">
            <a:extLst>
              <a:ext uri="{FF2B5EF4-FFF2-40B4-BE49-F238E27FC236}">
                <a16:creationId xmlns:a16="http://schemas.microsoft.com/office/drawing/2014/main" id="{85949052-6674-4F44-A7A9-C717F315EB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2160000" y="0"/>
            <a:ext cx="2052000" cy="175356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/>
              <a:t>Plaats zelf een afbeelding van een mascotte naast het tekstvak.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Deze uitleg wordt niet geprint of getoond in de presentatie. Om deze uitleg te verwijderen: klik op de rand van het frame met de uitleg en kies delete.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81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 orange 1">
            <a:extLst>
              <a:ext uri="{FF2B5EF4-FFF2-40B4-BE49-F238E27FC236}">
                <a16:creationId xmlns:a16="http://schemas.microsoft.com/office/drawing/2014/main" id="{C38D0689-1432-4EBA-8453-F3843507C7CF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1480800" y="6149975"/>
            <a:ext cx="296863" cy="323850"/>
          </a:xfrm>
          <a:custGeom>
            <a:avLst/>
            <a:gdLst>
              <a:gd name="T0" fmla="*/ 469 w 939"/>
              <a:gd name="T1" fmla="*/ 1021 h 1021"/>
              <a:gd name="T2" fmla="*/ 378 w 939"/>
              <a:gd name="T3" fmla="*/ 91 h 1021"/>
              <a:gd name="T4" fmla="*/ 383 w 939"/>
              <a:gd name="T5" fmla="*/ 153 h 1021"/>
              <a:gd name="T6" fmla="*/ 61 w 939"/>
              <a:gd name="T7" fmla="*/ 552 h 1021"/>
              <a:gd name="T8" fmla="*/ 878 w 939"/>
              <a:gd name="T9" fmla="*/ 552 h 1021"/>
              <a:gd name="T10" fmla="*/ 559 w 939"/>
              <a:gd name="T11" fmla="*/ 153 h 1021"/>
              <a:gd name="T12" fmla="*/ 563 w 939"/>
              <a:gd name="T13" fmla="*/ 92 h 1021"/>
              <a:gd name="T14" fmla="*/ 666 w 939"/>
              <a:gd name="T15" fmla="*/ 686 h 1021"/>
              <a:gd name="T16" fmla="*/ 721 w 939"/>
              <a:gd name="T17" fmla="*/ 714 h 1021"/>
              <a:gd name="T18" fmla="*/ 564 w 939"/>
              <a:gd name="T19" fmla="*/ 268 h 1021"/>
              <a:gd name="T20" fmla="*/ 559 w 939"/>
              <a:gd name="T21" fmla="*/ 331 h 1021"/>
              <a:gd name="T22" fmla="*/ 708 w 939"/>
              <a:gd name="T23" fmla="*/ 552 h 1021"/>
              <a:gd name="T24" fmla="*/ 666 w 939"/>
              <a:gd name="T25" fmla="*/ 686 h 1021"/>
              <a:gd name="T26" fmla="*/ 513 w 939"/>
              <a:gd name="T27" fmla="*/ 441 h 1021"/>
              <a:gd name="T28" fmla="*/ 474 w 939"/>
              <a:gd name="T29" fmla="*/ 0 h 1021"/>
              <a:gd name="T30" fmla="*/ 434 w 939"/>
              <a:gd name="T31" fmla="*/ 441 h 1021"/>
              <a:gd name="T32" fmla="*/ 505 w 939"/>
              <a:gd name="T33" fmla="*/ 707 h 1021"/>
              <a:gd name="T34" fmla="*/ 440 w 939"/>
              <a:gd name="T35" fmla="*/ 702 h 1021"/>
              <a:gd name="T36" fmla="*/ 356 w 939"/>
              <a:gd name="T37" fmla="*/ 744 h 1021"/>
              <a:gd name="T38" fmla="*/ 231 w 939"/>
              <a:gd name="T39" fmla="*/ 552 h 1021"/>
              <a:gd name="T40" fmla="*/ 383 w 939"/>
              <a:gd name="T41" fmla="*/ 330 h 1021"/>
              <a:gd name="T42" fmla="*/ 377 w 939"/>
              <a:gd name="T43" fmla="*/ 267 h 1021"/>
              <a:gd name="T44" fmla="*/ 338 w 939"/>
              <a:gd name="T45" fmla="*/ 820 h 1021"/>
              <a:gd name="T46" fmla="*/ 344 w 939"/>
              <a:gd name="T47" fmla="*/ 818 h 1021"/>
              <a:gd name="T48" fmla="*/ 346 w 939"/>
              <a:gd name="T49" fmla="*/ 818 h 1021"/>
              <a:gd name="T50" fmla="*/ 500 w 939"/>
              <a:gd name="T51" fmla="*/ 896 h 1021"/>
              <a:gd name="T52" fmla="*/ 505 w 939"/>
              <a:gd name="T53" fmla="*/ 863 h 1021"/>
              <a:gd name="T54" fmla="*/ 581 w 939"/>
              <a:gd name="T55" fmla="*/ 843 h 1021"/>
              <a:gd name="T56" fmla="*/ 505 w 939"/>
              <a:gd name="T57" fmla="*/ 822 h 1021"/>
              <a:gd name="T58" fmla="*/ 561 w 939"/>
              <a:gd name="T59" fmla="*/ 775 h 1021"/>
              <a:gd name="T60" fmla="*/ 561 w 939"/>
              <a:gd name="T61" fmla="*/ 734 h 1021"/>
              <a:gd name="T62" fmla="*/ 505 w 939"/>
              <a:gd name="T63" fmla="*/ 70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1021">
                <a:moveTo>
                  <a:pt x="939" y="552"/>
                </a:moveTo>
                <a:cubicBezTo>
                  <a:pt x="939" y="810"/>
                  <a:pt x="728" y="1021"/>
                  <a:pt x="469" y="1021"/>
                </a:cubicBezTo>
                <a:cubicBezTo>
                  <a:pt x="210" y="1021"/>
                  <a:pt x="0" y="810"/>
                  <a:pt x="0" y="552"/>
                </a:cubicBezTo>
                <a:cubicBezTo>
                  <a:pt x="0" y="328"/>
                  <a:pt x="159" y="135"/>
                  <a:pt x="378" y="91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9" y="153"/>
                  <a:pt x="379" y="153"/>
                  <a:pt x="379" y="153"/>
                </a:cubicBezTo>
                <a:cubicBezTo>
                  <a:pt x="195" y="195"/>
                  <a:pt x="61" y="362"/>
                  <a:pt x="61" y="552"/>
                </a:cubicBezTo>
                <a:cubicBezTo>
                  <a:pt x="61" y="777"/>
                  <a:pt x="244" y="960"/>
                  <a:pt x="469" y="960"/>
                </a:cubicBezTo>
                <a:cubicBezTo>
                  <a:pt x="694" y="960"/>
                  <a:pt x="878" y="777"/>
                  <a:pt x="878" y="552"/>
                </a:cubicBezTo>
                <a:cubicBezTo>
                  <a:pt x="878" y="361"/>
                  <a:pt x="748" y="197"/>
                  <a:pt x="562" y="154"/>
                </a:cubicBezTo>
                <a:cubicBezTo>
                  <a:pt x="559" y="153"/>
                  <a:pt x="559" y="153"/>
                  <a:pt x="559" y="153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781" y="136"/>
                  <a:pt x="939" y="330"/>
                  <a:pt x="939" y="552"/>
                </a:cubicBezTo>
                <a:close/>
                <a:moveTo>
                  <a:pt x="666" y="686"/>
                </a:moveTo>
                <a:cubicBezTo>
                  <a:pt x="719" y="717"/>
                  <a:pt x="719" y="717"/>
                  <a:pt x="719" y="717"/>
                </a:cubicBezTo>
                <a:cubicBezTo>
                  <a:pt x="721" y="714"/>
                  <a:pt x="721" y="714"/>
                  <a:pt x="721" y="714"/>
                </a:cubicBezTo>
                <a:cubicBezTo>
                  <a:pt x="752" y="665"/>
                  <a:pt x="769" y="609"/>
                  <a:pt x="769" y="552"/>
                </a:cubicBezTo>
                <a:cubicBezTo>
                  <a:pt x="769" y="423"/>
                  <a:pt x="686" y="309"/>
                  <a:pt x="564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331"/>
                  <a:pt x="559" y="331"/>
                  <a:pt x="559" y="331"/>
                </a:cubicBezTo>
                <a:cubicBezTo>
                  <a:pt x="561" y="332"/>
                  <a:pt x="561" y="332"/>
                  <a:pt x="561" y="332"/>
                </a:cubicBezTo>
                <a:cubicBezTo>
                  <a:pt x="650" y="369"/>
                  <a:pt x="708" y="455"/>
                  <a:pt x="708" y="552"/>
                </a:cubicBezTo>
                <a:cubicBezTo>
                  <a:pt x="708" y="598"/>
                  <a:pt x="694" y="644"/>
                  <a:pt x="668" y="683"/>
                </a:cubicBezTo>
                <a:lnTo>
                  <a:pt x="666" y="686"/>
                </a:lnTo>
                <a:close/>
                <a:moveTo>
                  <a:pt x="474" y="481"/>
                </a:moveTo>
                <a:cubicBezTo>
                  <a:pt x="496" y="481"/>
                  <a:pt x="513" y="463"/>
                  <a:pt x="513" y="441"/>
                </a:cubicBezTo>
                <a:cubicBezTo>
                  <a:pt x="513" y="40"/>
                  <a:pt x="513" y="40"/>
                  <a:pt x="513" y="40"/>
                </a:cubicBezTo>
                <a:cubicBezTo>
                  <a:pt x="513" y="18"/>
                  <a:pt x="496" y="0"/>
                  <a:pt x="474" y="0"/>
                </a:cubicBezTo>
                <a:cubicBezTo>
                  <a:pt x="452" y="0"/>
                  <a:pt x="434" y="18"/>
                  <a:pt x="434" y="40"/>
                </a:cubicBezTo>
                <a:cubicBezTo>
                  <a:pt x="434" y="441"/>
                  <a:pt x="434" y="441"/>
                  <a:pt x="434" y="441"/>
                </a:cubicBezTo>
                <a:cubicBezTo>
                  <a:pt x="434" y="463"/>
                  <a:pt x="452" y="481"/>
                  <a:pt x="474" y="481"/>
                </a:cubicBezTo>
                <a:close/>
                <a:moveTo>
                  <a:pt x="505" y="707"/>
                </a:moveTo>
                <a:cubicBezTo>
                  <a:pt x="499" y="702"/>
                  <a:pt x="499" y="702"/>
                  <a:pt x="499" y="702"/>
                </a:cubicBezTo>
                <a:cubicBezTo>
                  <a:pt x="440" y="702"/>
                  <a:pt x="440" y="702"/>
                  <a:pt x="440" y="702"/>
                </a:cubicBezTo>
                <a:cubicBezTo>
                  <a:pt x="407" y="702"/>
                  <a:pt x="374" y="721"/>
                  <a:pt x="357" y="754"/>
                </a:cubicBezTo>
                <a:cubicBezTo>
                  <a:pt x="356" y="744"/>
                  <a:pt x="356" y="744"/>
                  <a:pt x="356" y="744"/>
                </a:cubicBezTo>
                <a:cubicBezTo>
                  <a:pt x="351" y="758"/>
                  <a:pt x="351" y="758"/>
                  <a:pt x="351" y="758"/>
                </a:cubicBezTo>
                <a:cubicBezTo>
                  <a:pt x="277" y="715"/>
                  <a:pt x="231" y="637"/>
                  <a:pt x="231" y="552"/>
                </a:cubicBezTo>
                <a:cubicBezTo>
                  <a:pt x="231" y="454"/>
                  <a:pt x="289" y="367"/>
                  <a:pt x="380" y="331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265"/>
                  <a:pt x="383" y="265"/>
                  <a:pt x="383" y="265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253" y="307"/>
                  <a:pt x="170" y="421"/>
                  <a:pt x="170" y="552"/>
                </a:cubicBezTo>
                <a:cubicBezTo>
                  <a:pt x="170" y="666"/>
                  <a:pt x="234" y="769"/>
                  <a:pt x="338" y="820"/>
                </a:cubicBezTo>
                <a:cubicBezTo>
                  <a:pt x="342" y="822"/>
                  <a:pt x="342" y="822"/>
                  <a:pt x="342" y="822"/>
                </a:cubicBezTo>
                <a:cubicBezTo>
                  <a:pt x="344" y="818"/>
                  <a:pt x="344" y="818"/>
                  <a:pt x="344" y="818"/>
                </a:cubicBezTo>
                <a:cubicBezTo>
                  <a:pt x="344" y="818"/>
                  <a:pt x="344" y="817"/>
                  <a:pt x="344" y="817"/>
                </a:cubicBezTo>
                <a:cubicBezTo>
                  <a:pt x="345" y="818"/>
                  <a:pt x="345" y="818"/>
                  <a:pt x="346" y="818"/>
                </a:cubicBezTo>
                <a:cubicBezTo>
                  <a:pt x="353" y="871"/>
                  <a:pt x="400" y="896"/>
                  <a:pt x="440" y="896"/>
                </a:cubicBezTo>
                <a:cubicBezTo>
                  <a:pt x="500" y="896"/>
                  <a:pt x="500" y="896"/>
                  <a:pt x="500" y="896"/>
                </a:cubicBezTo>
                <a:cubicBezTo>
                  <a:pt x="505" y="891"/>
                  <a:pt x="505" y="891"/>
                  <a:pt x="505" y="891"/>
                </a:cubicBezTo>
                <a:cubicBezTo>
                  <a:pt x="505" y="863"/>
                  <a:pt x="505" y="863"/>
                  <a:pt x="505" y="863"/>
                </a:cubicBezTo>
                <a:cubicBezTo>
                  <a:pt x="561" y="863"/>
                  <a:pt x="561" y="863"/>
                  <a:pt x="561" y="863"/>
                </a:cubicBezTo>
                <a:cubicBezTo>
                  <a:pt x="572" y="863"/>
                  <a:pt x="581" y="854"/>
                  <a:pt x="581" y="843"/>
                </a:cubicBezTo>
                <a:cubicBezTo>
                  <a:pt x="581" y="831"/>
                  <a:pt x="572" y="822"/>
                  <a:pt x="561" y="822"/>
                </a:cubicBezTo>
                <a:cubicBezTo>
                  <a:pt x="505" y="822"/>
                  <a:pt x="505" y="822"/>
                  <a:pt x="505" y="822"/>
                </a:cubicBezTo>
                <a:cubicBezTo>
                  <a:pt x="505" y="775"/>
                  <a:pt x="505" y="775"/>
                  <a:pt x="505" y="775"/>
                </a:cubicBezTo>
                <a:cubicBezTo>
                  <a:pt x="561" y="775"/>
                  <a:pt x="561" y="775"/>
                  <a:pt x="561" y="775"/>
                </a:cubicBezTo>
                <a:cubicBezTo>
                  <a:pt x="572" y="775"/>
                  <a:pt x="581" y="766"/>
                  <a:pt x="581" y="755"/>
                </a:cubicBezTo>
                <a:cubicBezTo>
                  <a:pt x="581" y="743"/>
                  <a:pt x="572" y="734"/>
                  <a:pt x="561" y="734"/>
                </a:cubicBezTo>
                <a:cubicBezTo>
                  <a:pt x="505" y="734"/>
                  <a:pt x="505" y="734"/>
                  <a:pt x="505" y="734"/>
                </a:cubicBezTo>
                <a:lnTo>
                  <a:pt x="505" y="707"/>
                </a:lnTo>
                <a:close/>
              </a:path>
            </a:pathLst>
          </a:custGeom>
          <a:solidFill>
            <a:srgbClr val="EC7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le Placeholder 2 (JU-Free)"/>
          <p:cNvSpPr>
            <a:spLocks noGrp="1"/>
          </p:cNvSpPr>
          <p:nvPr>
            <p:ph type="title"/>
          </p:nvPr>
        </p:nvSpPr>
        <p:spPr>
          <a:xfrm>
            <a:off x="609600" y="635000"/>
            <a:ext cx="10807700" cy="800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3 (JU-Free)"/>
          <p:cNvSpPr>
            <a:spLocks noGrp="1"/>
          </p:cNvSpPr>
          <p:nvPr>
            <p:ph type="body" idx="1"/>
          </p:nvPr>
        </p:nvSpPr>
        <p:spPr>
          <a:xfrm>
            <a:off x="609600" y="1714500"/>
            <a:ext cx="10807700" cy="40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teken 1e niveau</a:t>
            </a:r>
          </a:p>
          <a:p>
            <a:pPr lvl="1"/>
            <a:r>
              <a:rPr lang="nl-NL"/>
              <a:t>JU-LEVEL2=Opsomming teken 2e niveau</a:t>
            </a:r>
          </a:p>
          <a:p>
            <a:pPr lvl="2"/>
            <a:r>
              <a:rPr lang="nl-NL"/>
              <a:t>JU-LEVEL3=Opsomming teken 3e niveau</a:t>
            </a:r>
          </a:p>
          <a:p>
            <a:pPr lvl="3"/>
            <a:r>
              <a:rPr lang="nl-NL"/>
              <a:t>JU-LEVEL4=Opsomming nummer 1e niveau</a:t>
            </a:r>
          </a:p>
          <a:p>
            <a:pPr lvl="4"/>
            <a:r>
              <a:rPr lang="nl-NL"/>
              <a:t>JU-LEVEL5=Opsomming nummer 2e niveau</a:t>
            </a:r>
          </a:p>
          <a:p>
            <a:pPr lvl="5"/>
            <a:r>
              <a:rPr lang="nl-NL"/>
              <a:t>JU-LEVEL6=Opsomming nummer 3e niveau</a:t>
            </a:r>
          </a:p>
          <a:p>
            <a:pPr lvl="6"/>
            <a:r>
              <a:rPr lang="nl-NL"/>
              <a:t>JU-LEVEL7=Basistekst</a:t>
            </a:r>
          </a:p>
          <a:p>
            <a:pPr lvl="7"/>
            <a:r>
              <a:rPr lang="nl-NL"/>
              <a:t>JU-LEVEL8=Kopje</a:t>
            </a:r>
          </a:p>
          <a:p>
            <a:pPr lvl="8"/>
            <a:r>
              <a:rPr lang="nl-NL"/>
              <a:t>JU-LEVEL9=Inspring 1e niveau</a:t>
            </a:r>
            <a:endParaRPr lang="nl-NL" dirty="0"/>
          </a:p>
        </p:txBody>
      </p:sp>
      <p:sp>
        <p:nvSpPr>
          <p:cNvPr id="4" name="Date Placeholder 4 (JU-Free)"/>
          <p:cNvSpPr>
            <a:spLocks noGrp="1"/>
          </p:cNvSpPr>
          <p:nvPr>
            <p:ph type="dt" sz="half" idx="2"/>
          </p:nvPr>
        </p:nvSpPr>
        <p:spPr>
          <a:xfrm>
            <a:off x="9639300" y="6350000"/>
            <a:ext cx="12573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22-5-2026</a:t>
            </a:fld>
            <a:endParaRPr lang="nl-NL" dirty="0"/>
          </a:p>
        </p:txBody>
      </p:sp>
      <p:sp>
        <p:nvSpPr>
          <p:cNvPr id="5" name="Footer Placeholder 5 (JU-Free)"/>
          <p:cNvSpPr>
            <a:spLocks noGrp="1"/>
          </p:cNvSpPr>
          <p:nvPr>
            <p:ph type="ftr" sz="quarter" idx="3"/>
          </p:nvPr>
        </p:nvSpPr>
        <p:spPr>
          <a:xfrm>
            <a:off x="609600" y="6350000"/>
            <a:ext cx="62992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6 (JU-Free)"/>
          <p:cNvSpPr>
            <a:spLocks noGrp="1"/>
          </p:cNvSpPr>
          <p:nvPr>
            <p:ph type="sldNum" sz="quarter" idx="4"/>
          </p:nvPr>
        </p:nvSpPr>
        <p:spPr>
          <a:xfrm>
            <a:off x="11049000" y="6350000"/>
            <a:ext cx="3556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7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50" r:id="rId11"/>
    <p:sldLayoutId id="2147483652" r:id="rId12"/>
    <p:sldLayoutId id="2147483654" r:id="rId13"/>
    <p:sldLayoutId id="2147483655" r:id="rId14"/>
    <p:sldLayoutId id="2147483665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4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34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702000" indent="-234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ve@arnhem.nl" TargetMode="External"/><Relationship Id="rId2" Type="http://schemas.openxmlformats.org/officeDocument/2006/relationships/hyperlink" Target="mailto:Marc.van.der.burght@arnhem.n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>
            <a:extLst>
              <a:ext uri="{FF2B5EF4-FFF2-40B4-BE49-F238E27FC236}">
                <a16:creationId xmlns:a16="http://schemas.microsoft.com/office/drawing/2014/main" id="{4C224148-2860-4934-8BBB-A3C494DEBD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0" y="129308"/>
            <a:ext cx="6096000" cy="6858000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45C57D1-F914-4904-983B-5ADBEAE2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749300"/>
            <a:ext cx="5511800" cy="1758230"/>
          </a:xfrm>
        </p:spPr>
        <p:txBody>
          <a:bodyPr/>
          <a:lstStyle/>
          <a:p>
            <a:pPr algn="ctr"/>
            <a:r>
              <a:rPr lang="nl-NL" sz="4400" b="1" dirty="0"/>
              <a:t>De Toekomstbestendig Wonen Lening in Arnhem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7FEC2B5A-7D79-4124-B785-B374D19E8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05" y="4273746"/>
            <a:ext cx="5511800" cy="1391763"/>
          </a:xfrm>
        </p:spPr>
        <p:txBody>
          <a:bodyPr/>
          <a:lstStyle/>
          <a:p>
            <a:r>
              <a:rPr lang="nl-NL" b="1" dirty="0"/>
              <a:t>Marc van der Burght</a:t>
            </a:r>
            <a:br>
              <a:rPr lang="nl-NL" b="1" dirty="0"/>
            </a:br>
            <a:r>
              <a:rPr lang="nl-NL" b="1" dirty="0"/>
              <a:t>Afdeling Duurzaamheid – VvE aanpak Arnhem</a:t>
            </a:r>
          </a:p>
          <a:p>
            <a:endParaRPr lang="nl-NL" b="1" dirty="0"/>
          </a:p>
          <a:p>
            <a:r>
              <a:rPr lang="nl-NL" b="1" dirty="0"/>
              <a:t>Symposium Provincie Gelderland, 16 april 2026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E46CB9-568D-7969-F1B0-2809E7113C38}"/>
              </a:ext>
            </a:extLst>
          </p:cNvPr>
          <p:cNvSpPr txBox="1">
            <a:spLocks/>
          </p:cNvSpPr>
          <p:nvPr/>
        </p:nvSpPr>
        <p:spPr>
          <a:xfrm>
            <a:off x="6360605" y="2762054"/>
            <a:ext cx="5511800" cy="848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nl-NL" sz="2800" b="1" dirty="0"/>
              <a:t>Voor particuliere woningeigenaren én VvE’s</a:t>
            </a:r>
          </a:p>
        </p:txBody>
      </p:sp>
    </p:spTree>
    <p:extLst>
      <p:ext uri="{BB962C8B-B14F-4D97-AF65-F5344CB8AC3E}">
        <p14:creationId xmlns:p14="http://schemas.microsoft.com/office/powerpoint/2010/main" val="237682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22D46-A37E-49D9-75A6-39F38345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9" y="514394"/>
            <a:ext cx="4256988" cy="1323834"/>
          </a:xfrm>
        </p:spPr>
        <p:txBody>
          <a:bodyPr/>
          <a:lstStyle/>
          <a:p>
            <a:r>
              <a:rPr lang="nl-NL" dirty="0"/>
              <a:t>Vragen?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AF2055-1783-C008-EBE8-38F6FDD253F5}"/>
              </a:ext>
            </a:extLst>
          </p:cNvPr>
          <p:cNvSpPr txBox="1"/>
          <p:nvPr/>
        </p:nvSpPr>
        <p:spPr>
          <a:xfrm>
            <a:off x="961535" y="2281287"/>
            <a:ext cx="62216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Meer informatie/contact: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Marc.van.der.burght@arnhem.nl</a:t>
            </a:r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Tel: 06 – 467 37 470</a:t>
            </a:r>
          </a:p>
          <a:p>
            <a:r>
              <a:rPr lang="nl-NL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vve@arnhem.nl</a:t>
            </a:r>
            <a:endParaRPr lang="nl-NL" sz="2800" b="1" dirty="0">
              <a:solidFill>
                <a:schemeClr val="bg1"/>
              </a:solidFill>
            </a:endParaRPr>
          </a:p>
          <a:p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Arnhemaan.nl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Milieucentraal / Verbeterjehuis.nl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E4F575-66CB-8602-AFB8-330C09868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4088"/>
          <a:stretch>
            <a:fillRect/>
          </a:stretch>
        </p:blipFill>
        <p:spPr>
          <a:xfrm>
            <a:off x="6930769" y="2899347"/>
            <a:ext cx="4714475" cy="2234726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8846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B79897A5-AF39-4213-A7A0-D861E43E5F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495"/>
          <a:stretch/>
        </p:blipFill>
        <p:spPr>
          <a:xfrm>
            <a:off x="6096000" y="0"/>
            <a:ext cx="6096000" cy="6858000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6C2A41E-E613-49F2-A609-EE032F18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0"/>
            <a:ext cx="2680355" cy="713033"/>
          </a:xfrm>
        </p:spPr>
        <p:txBody>
          <a:bodyPr/>
          <a:lstStyle/>
          <a:p>
            <a:r>
              <a:rPr lang="nl-NL" sz="4000" b="1" dirty="0"/>
              <a:t>Programma</a:t>
            </a:r>
          </a:p>
        </p:txBody>
      </p:sp>
      <p:sp>
        <p:nvSpPr>
          <p:cNvPr id="14" name="Placeholder 4">
            <a:extLst>
              <a:ext uri="{FF2B5EF4-FFF2-40B4-BE49-F238E27FC236}">
                <a16:creationId xmlns:a16="http://schemas.microsoft.com/office/drawing/2014/main" id="{12FD2046-9E1A-46E1-87C7-F1B52E236AEA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BB597E0-1524-20C7-92B0-F2FF2D98F63C}"/>
              </a:ext>
            </a:extLst>
          </p:cNvPr>
          <p:cNvSpPr txBox="1"/>
          <p:nvPr/>
        </p:nvSpPr>
        <p:spPr>
          <a:xfrm>
            <a:off x="85947" y="1923068"/>
            <a:ext cx="5852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Arnhemse 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Toekomstbestendig Wonen Lening voor eigenaren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Arnhemse VvE 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Toekomstbestendig Wonen Lening voor VvE’s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Toekomst TWL voor VvE’s?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23179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16C1-6A58-508C-92F6-8799FCC7F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89A16-4177-F54B-30AD-B7B754C7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3" y="343292"/>
            <a:ext cx="4402318" cy="605997"/>
          </a:xfrm>
        </p:spPr>
        <p:txBody>
          <a:bodyPr/>
          <a:lstStyle/>
          <a:p>
            <a:r>
              <a:rPr lang="nl-NL" sz="4000" b="1" dirty="0"/>
              <a:t>Arnhemse aanpak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225A3C1-C395-C615-94A9-E1F0BDEC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30" y="1373223"/>
            <a:ext cx="7362710" cy="2953680"/>
          </a:xfrm>
        </p:spPr>
        <p:txBody>
          <a:bodyPr/>
          <a:lstStyle/>
          <a:p>
            <a:pPr marL="285750" indent="-285750"/>
            <a:r>
              <a:rPr lang="nl-NL" sz="2000" b="1" dirty="0"/>
              <a:t>Energie voor Arnhem – omgevingsprogramma</a:t>
            </a:r>
          </a:p>
          <a:p>
            <a:pPr marL="285750" indent="-285750"/>
            <a:r>
              <a:rPr lang="nl-NL" sz="2000" b="1" dirty="0"/>
              <a:t>Gebiedsenergieplannen en participatie</a:t>
            </a:r>
          </a:p>
          <a:p>
            <a:pPr marL="285750" indent="-285750"/>
            <a:r>
              <a:rPr lang="nl-NL" sz="2000" b="1" dirty="0"/>
              <a:t>Arnhem Aan campagne en Energieloket </a:t>
            </a:r>
          </a:p>
          <a:p>
            <a:pPr marL="285750" indent="-285750"/>
            <a:r>
              <a:rPr lang="nl-NL" sz="2000" b="1" dirty="0"/>
              <a:t>Energiecoaches</a:t>
            </a:r>
          </a:p>
          <a:p>
            <a:pPr marL="285750" indent="-285750"/>
            <a:r>
              <a:rPr lang="nl-NL" sz="2000" b="1" dirty="0"/>
              <a:t>Subsidies en leningen (zoals </a:t>
            </a:r>
            <a:r>
              <a:rPr lang="nl-NL" sz="2000" b="1" dirty="0">
                <a:highlight>
                  <a:srgbClr val="FFFF00"/>
                </a:highlight>
              </a:rPr>
              <a:t>Toekomstbestendig Wonen Lening</a:t>
            </a:r>
            <a:r>
              <a:rPr lang="nl-NL" sz="2000" b="1" dirty="0"/>
              <a:t>)</a:t>
            </a:r>
          </a:p>
          <a:p>
            <a:pPr marL="285750" indent="-285750"/>
            <a:r>
              <a:rPr lang="nl-NL" sz="2000" b="1" dirty="0"/>
              <a:t>Wijkaanpakken – doelgroep aanpakken - ontzorging</a:t>
            </a:r>
          </a:p>
          <a:p>
            <a:pPr marL="285750" indent="-285750"/>
            <a:r>
              <a:rPr lang="nl-NL" sz="2000" b="1" dirty="0"/>
              <a:t>Ondersteuning bewonersinitiatieven (zoals Aanjaagfonds)</a:t>
            </a:r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609E780-D5AE-9D83-516E-CC0E7BA7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95" y="4873658"/>
            <a:ext cx="1447464" cy="178873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D2DD31C-50E1-139F-D558-3B3F551B4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994" y="272574"/>
            <a:ext cx="4053785" cy="13676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8EF556-EF54-693E-BEB7-8D51566B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900" y="4896772"/>
            <a:ext cx="2866458" cy="16179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776F82-72F1-7CD5-E2D6-026DFB0FC7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159" t="10926" r="15845" b="8179"/>
          <a:stretch>
            <a:fillRect/>
          </a:stretch>
        </p:blipFill>
        <p:spPr>
          <a:xfrm>
            <a:off x="8535600" y="2781942"/>
            <a:ext cx="2746717" cy="38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D1192-28E6-4D8D-6D03-3122FCFD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0" y="314819"/>
            <a:ext cx="10807700" cy="1418731"/>
          </a:xfrm>
        </p:spPr>
        <p:txBody>
          <a:bodyPr/>
          <a:lstStyle/>
          <a:p>
            <a:pPr algn="ctr"/>
            <a:r>
              <a:rPr lang="nl-NL" sz="4000" b="1" dirty="0"/>
              <a:t>Toekomstbestendig Wonen Lening voor </a:t>
            </a:r>
            <a:br>
              <a:rPr lang="nl-NL" sz="4000" b="1" dirty="0"/>
            </a:br>
            <a:r>
              <a:rPr lang="nl-NL" sz="4000" b="1" dirty="0"/>
              <a:t>particuliere woningeigenaren 2021 - 2026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7F8AE43-B5D4-EF32-2A7B-1442D8DB8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7523" y="1216519"/>
            <a:ext cx="3113804" cy="56414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A2102B2-788E-3454-1F7C-C7B91FC22140}"/>
              </a:ext>
            </a:extLst>
          </p:cNvPr>
          <p:cNvSpPr txBox="1"/>
          <p:nvPr/>
        </p:nvSpPr>
        <p:spPr>
          <a:xfrm>
            <a:off x="358660" y="1649534"/>
            <a:ext cx="1163002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Budget Arnhem: 2021 € 5 miljoen, 2025 € 6,5 miljoen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Financiering: € 7 ton eigen middelen (2021), nu vanuit betaalde rente klant(2025)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Regeling (Raad: 2020, 2023, 2025) en Maatregelenlijst</a:t>
            </a:r>
          </a:p>
          <a:p>
            <a:endParaRPr lang="nl-NL" sz="24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Totaal 1.200 toewijzingen / 900 leningen (73%) / 1.200 maatregelen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Totaal € 12,7 miljoen (Arnhem € 7,3 miljoen, provincie € 5,3 miljoen)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Gemiddeld 170 leningen per jaar, totaal gemiddeld 2,4 miljoen per jaar (</a:t>
            </a:r>
            <a:r>
              <a:rPr lang="nl-NL" sz="2400" b="1" dirty="0">
                <a:highlight>
                  <a:srgbClr val="FFFF00"/>
                </a:highlight>
              </a:rPr>
              <a:t>2025 minder!)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Gemiddeld leenbedrag gestegen van € 8.000 naar € 21.000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Verschuiving van zonnepanelen naar glas, isolatie, warmtepomp, thuisaccu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Nu aandacht voor label  en netbewust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723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3228-B3CA-C57A-5327-D5473ADF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B270358-ED01-D4A7-8387-45038DD8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07" y="1457451"/>
            <a:ext cx="5472036" cy="5400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21B13D0-8E34-3FD8-D073-03AFCE5D0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66" y="3918005"/>
            <a:ext cx="3478276" cy="2965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C7916C2-19D3-63D8-550B-2504998D9DBA}"/>
              </a:ext>
            </a:extLst>
          </p:cNvPr>
          <p:cNvSpPr txBox="1"/>
          <p:nvPr/>
        </p:nvSpPr>
        <p:spPr>
          <a:xfrm>
            <a:off x="6096000" y="1457451"/>
            <a:ext cx="590349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000" b="1" dirty="0"/>
              <a:t>Percentage leningen TWL ten opzichte van het aantal koopwoningen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000" b="1" dirty="0"/>
              <a:t>Over het algemeen wordt de lening aangevraagd in de “gemiddelde wijken”, minder in de ‘rijkere” en minder in “armere” wijken.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81137C-CCA6-1553-6CD9-32E27AF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0" y="314820"/>
            <a:ext cx="10807700" cy="797544"/>
          </a:xfrm>
        </p:spPr>
        <p:txBody>
          <a:bodyPr/>
          <a:lstStyle/>
          <a:p>
            <a:pPr algn="ctr"/>
            <a:r>
              <a:rPr lang="nl-NL" sz="4000" b="1" dirty="0"/>
              <a:t>TWL voor particuliere woningeigenaren</a:t>
            </a:r>
          </a:p>
        </p:txBody>
      </p:sp>
    </p:spTree>
    <p:extLst>
      <p:ext uri="{BB962C8B-B14F-4D97-AF65-F5344CB8AC3E}">
        <p14:creationId xmlns:p14="http://schemas.microsoft.com/office/powerpoint/2010/main" val="369235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FFBC7-F232-5149-A90F-B554C547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55A4D-28A9-3395-8F07-CB4B102C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3" y="343292"/>
            <a:ext cx="6334813" cy="1029931"/>
          </a:xfrm>
        </p:spPr>
        <p:txBody>
          <a:bodyPr/>
          <a:lstStyle/>
          <a:p>
            <a:r>
              <a:rPr lang="nl-NL" sz="4000" b="1" dirty="0"/>
              <a:t>Arnhemse VvE aanpak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263D4F8-E585-9877-0F5E-7944C610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640" y="237685"/>
            <a:ext cx="4011516" cy="13534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9FA291-B6E8-F4B5-359D-9E10D59D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16" y="1228043"/>
            <a:ext cx="10971853" cy="25584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0072F0-0070-30D6-E335-F785073E1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32" y="3733060"/>
            <a:ext cx="3869212" cy="278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D264CC4-0A1D-DC7C-C5E6-3A69D92E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25" y="3904320"/>
            <a:ext cx="5403169" cy="2558487"/>
          </a:xfrm>
        </p:spPr>
        <p:txBody>
          <a:bodyPr/>
          <a:lstStyle/>
          <a:p>
            <a:pPr marL="285750" indent="-285750"/>
            <a:r>
              <a:rPr lang="nl-NL" sz="2000" b="1" dirty="0"/>
              <a:t>Informatieavonden</a:t>
            </a:r>
          </a:p>
          <a:p>
            <a:pPr marL="285750" indent="-285750"/>
            <a:r>
              <a:rPr lang="nl-NL" sz="2000" b="1" dirty="0"/>
              <a:t>Netwerk VvE’s, beheerders, adviesbureau’s</a:t>
            </a:r>
          </a:p>
          <a:p>
            <a:pPr marL="285750" indent="-285750"/>
            <a:r>
              <a:rPr lang="nl-NL" sz="2000" b="1" dirty="0"/>
              <a:t>Milieucentraal – kenniscentrum VvE</a:t>
            </a:r>
          </a:p>
          <a:p>
            <a:pPr marL="285750" indent="-285750"/>
            <a:r>
              <a:rPr lang="nl-NL" sz="2000" b="1" dirty="0"/>
              <a:t>Inzet VvE coach (nu 100 VvE’s geholpen)</a:t>
            </a:r>
          </a:p>
          <a:p>
            <a:pPr marL="285750" indent="-285750"/>
            <a:r>
              <a:rPr lang="nl-NL" sz="2000" b="1" dirty="0"/>
              <a:t>Subsidies (SEWA, NIP)</a:t>
            </a:r>
          </a:p>
          <a:p>
            <a:pPr marL="285750" indent="-285750"/>
            <a:r>
              <a:rPr lang="nl-NL" sz="2000" b="1" dirty="0">
                <a:highlight>
                  <a:srgbClr val="FFFF00"/>
                </a:highlight>
              </a:rPr>
              <a:t>Toekomstbestendig Wonen Lening voor VvE’s</a:t>
            </a:r>
            <a:r>
              <a:rPr lang="nl-NL" sz="2000" b="1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212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AC80B6-4C0E-A21C-9334-4EC88399E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"/>
          <a:stretch>
            <a:fillRect/>
          </a:stretch>
        </p:blipFill>
        <p:spPr>
          <a:xfrm>
            <a:off x="302597" y="1590514"/>
            <a:ext cx="4059854" cy="51755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87F118-7706-BD46-8009-813316262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79" y="3641669"/>
            <a:ext cx="3733992" cy="31243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781D137-4EDD-6172-9B1D-6116108AEC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98" b="61387"/>
          <a:stretch>
            <a:fillRect/>
          </a:stretch>
        </p:blipFill>
        <p:spPr>
          <a:xfrm>
            <a:off x="4867839" y="1590514"/>
            <a:ext cx="7219206" cy="145324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0ACED74-D05F-F1FA-59F9-CBC6B8B4E80B}"/>
              </a:ext>
            </a:extLst>
          </p:cNvPr>
          <p:cNvSpPr txBox="1">
            <a:spLocks/>
          </p:cNvSpPr>
          <p:nvPr/>
        </p:nvSpPr>
        <p:spPr>
          <a:xfrm>
            <a:off x="662254" y="525151"/>
            <a:ext cx="3761295" cy="910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4000" b="1" dirty="0">
                <a:solidFill>
                  <a:schemeClr val="bg1"/>
                </a:solidFill>
              </a:rPr>
              <a:t>Inzet VvE coach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8E84CE-1EA9-DC16-D56C-625E58D0E5B1}"/>
              </a:ext>
            </a:extLst>
          </p:cNvPr>
          <p:cNvSpPr txBox="1"/>
          <p:nvPr/>
        </p:nvSpPr>
        <p:spPr>
          <a:xfrm>
            <a:off x="5492330" y="964320"/>
            <a:ext cx="172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VvE coach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D1647D9-69F6-EDC4-DDD4-E8F3362D7F57}"/>
              </a:ext>
            </a:extLst>
          </p:cNvPr>
          <p:cNvSpPr txBox="1"/>
          <p:nvPr/>
        </p:nvSpPr>
        <p:spPr>
          <a:xfrm>
            <a:off x="9351388" y="980388"/>
            <a:ext cx="131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TWL</a:t>
            </a:r>
          </a:p>
        </p:txBody>
      </p:sp>
    </p:spTree>
    <p:extLst>
      <p:ext uri="{BB962C8B-B14F-4D97-AF65-F5344CB8AC3E}">
        <p14:creationId xmlns:p14="http://schemas.microsoft.com/office/powerpoint/2010/main" val="400811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015E-82EB-E1FF-6F39-6E727621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511AA-37C2-B797-8087-5BAEC646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0" y="314819"/>
            <a:ext cx="11290530" cy="1334715"/>
          </a:xfrm>
        </p:spPr>
        <p:txBody>
          <a:bodyPr/>
          <a:lstStyle/>
          <a:p>
            <a:pPr algn="ctr"/>
            <a:r>
              <a:rPr lang="nl-NL" sz="4000" b="1" dirty="0"/>
              <a:t>Toekomstbestendig Wonen Lening voor VvE’s </a:t>
            </a:r>
            <a:br>
              <a:rPr lang="nl-NL" sz="4000" b="1" dirty="0"/>
            </a:br>
            <a:r>
              <a:rPr lang="nl-NL" sz="4000" b="1" dirty="0"/>
              <a:t>2023 - 2026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698EBF-05E9-FAEB-F573-E0ACEC9D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7523" y="1216519"/>
            <a:ext cx="3113804" cy="56414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F28585-B416-2078-7C53-1CE063AAC373}"/>
              </a:ext>
            </a:extLst>
          </p:cNvPr>
          <p:cNvSpPr txBox="1"/>
          <p:nvPr/>
        </p:nvSpPr>
        <p:spPr>
          <a:xfrm>
            <a:off x="373062" y="1840034"/>
            <a:ext cx="11630025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Budget Arnhem: 2023 € 10 miljoen, 2025 € 6 miljoen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Financiering: € 1 miljoen eigen middelen (2023), nu vanuit betaalde rente klant(2025)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Regeling (Raad: 2023, 2025) en Maatregelenlijst</a:t>
            </a:r>
          </a:p>
          <a:p>
            <a:endParaRPr lang="nl-NL" sz="24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Totaal 21 VvE’s (3 klein, 18 groot) – 1.120 appartementen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Totaal € 24,5 miljoen (Arnhem € 16 miljoen, provincie € 8,5 miljoen)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Gemiddeld leenbedrag per appartement € 22.000</a:t>
            </a:r>
          </a:p>
          <a:p>
            <a:endParaRPr lang="nl-NL" sz="24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Per VvE totale renovatie – verduurzamen (3 of meer grote maatregelen) en onderhoud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Totale investering in verduurzaming: € 43,5 miljoen (multiplier 2,7) </a:t>
            </a:r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53109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E25D7DD-F3EA-6A39-E069-7B27FCDB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68217" y="1753560"/>
            <a:ext cx="3408217" cy="61748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B9C0910-6EDD-EF66-58EA-3557AD1BC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811"/>
            <a:ext cx="6337453" cy="5769314"/>
          </a:xfrm>
          <a:prstGeom prst="rect">
            <a:avLst/>
          </a:prstGeom>
        </p:spPr>
      </p:pic>
      <p:sp>
        <p:nvSpPr>
          <p:cNvPr id="10" name="Ster: 5 punten 9">
            <a:extLst>
              <a:ext uri="{FF2B5EF4-FFF2-40B4-BE49-F238E27FC236}">
                <a16:creationId xmlns:a16="http://schemas.microsoft.com/office/drawing/2014/main" id="{C679DFFC-202E-5319-FB66-4E7A89464849}"/>
              </a:ext>
            </a:extLst>
          </p:cNvPr>
          <p:cNvSpPr/>
          <p:nvPr/>
        </p:nvSpPr>
        <p:spPr>
          <a:xfrm>
            <a:off x="7315200" y="396336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er: 5 punten 10">
            <a:extLst>
              <a:ext uri="{FF2B5EF4-FFF2-40B4-BE49-F238E27FC236}">
                <a16:creationId xmlns:a16="http://schemas.microsoft.com/office/drawing/2014/main" id="{452455D5-7701-DC04-8D06-D5A67A7FC615}"/>
              </a:ext>
            </a:extLst>
          </p:cNvPr>
          <p:cNvSpPr/>
          <p:nvPr/>
        </p:nvSpPr>
        <p:spPr>
          <a:xfrm>
            <a:off x="9696450" y="22288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09A6A14-4EAD-CAEF-B0D6-7FAA4CC7D71B}"/>
              </a:ext>
            </a:extLst>
          </p:cNvPr>
          <p:cNvSpPr/>
          <p:nvPr/>
        </p:nvSpPr>
        <p:spPr>
          <a:xfrm>
            <a:off x="8158163" y="3783112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er: 5 punten 13">
            <a:extLst>
              <a:ext uri="{FF2B5EF4-FFF2-40B4-BE49-F238E27FC236}">
                <a16:creationId xmlns:a16="http://schemas.microsoft.com/office/drawing/2014/main" id="{3CE0F256-D293-6D96-2CF1-161D3C258BCC}"/>
              </a:ext>
            </a:extLst>
          </p:cNvPr>
          <p:cNvSpPr/>
          <p:nvPr/>
        </p:nvSpPr>
        <p:spPr>
          <a:xfrm>
            <a:off x="8258175" y="209550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er: 5 punten 14">
            <a:extLst>
              <a:ext uri="{FF2B5EF4-FFF2-40B4-BE49-F238E27FC236}">
                <a16:creationId xmlns:a16="http://schemas.microsoft.com/office/drawing/2014/main" id="{E51CC75B-767D-EAC9-1A8D-56BD087A5EDA}"/>
              </a:ext>
            </a:extLst>
          </p:cNvPr>
          <p:cNvSpPr/>
          <p:nvPr/>
        </p:nvSpPr>
        <p:spPr>
          <a:xfrm>
            <a:off x="8482013" y="18859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er: 5 punten 15">
            <a:extLst>
              <a:ext uri="{FF2B5EF4-FFF2-40B4-BE49-F238E27FC236}">
                <a16:creationId xmlns:a16="http://schemas.microsoft.com/office/drawing/2014/main" id="{A587DF97-28DB-3BF8-BBBB-F5B689C26795}"/>
              </a:ext>
            </a:extLst>
          </p:cNvPr>
          <p:cNvSpPr/>
          <p:nvPr/>
        </p:nvSpPr>
        <p:spPr>
          <a:xfrm>
            <a:off x="9469513" y="182880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er: 5 punten 16">
            <a:extLst>
              <a:ext uri="{FF2B5EF4-FFF2-40B4-BE49-F238E27FC236}">
                <a16:creationId xmlns:a16="http://schemas.microsoft.com/office/drawing/2014/main" id="{CB6D6671-8845-B31A-060C-0FD4C1037885}"/>
              </a:ext>
            </a:extLst>
          </p:cNvPr>
          <p:cNvSpPr/>
          <p:nvPr/>
        </p:nvSpPr>
        <p:spPr>
          <a:xfrm>
            <a:off x="10420350" y="22669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er: 5 punten 17">
            <a:extLst>
              <a:ext uri="{FF2B5EF4-FFF2-40B4-BE49-F238E27FC236}">
                <a16:creationId xmlns:a16="http://schemas.microsoft.com/office/drawing/2014/main" id="{64079369-9624-3388-324E-217D40E2CE3E}"/>
              </a:ext>
            </a:extLst>
          </p:cNvPr>
          <p:cNvSpPr/>
          <p:nvPr/>
        </p:nvSpPr>
        <p:spPr>
          <a:xfrm>
            <a:off x="9258299" y="19240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er: 5 punten 18">
            <a:extLst>
              <a:ext uri="{FF2B5EF4-FFF2-40B4-BE49-F238E27FC236}">
                <a16:creationId xmlns:a16="http://schemas.microsoft.com/office/drawing/2014/main" id="{35FFC148-7937-0238-A6D4-653B03888DEE}"/>
              </a:ext>
            </a:extLst>
          </p:cNvPr>
          <p:cNvSpPr/>
          <p:nvPr/>
        </p:nvSpPr>
        <p:spPr>
          <a:xfrm>
            <a:off x="9129712" y="1141374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A5A9ECA4-1EF7-349E-2E16-3E4AA1B7EF2B}"/>
              </a:ext>
            </a:extLst>
          </p:cNvPr>
          <p:cNvSpPr/>
          <p:nvPr/>
        </p:nvSpPr>
        <p:spPr>
          <a:xfrm>
            <a:off x="7881937" y="1870006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B0D0335-EDEB-6ED4-B52D-366B371FE14A}"/>
              </a:ext>
            </a:extLst>
          </p:cNvPr>
          <p:cNvSpPr/>
          <p:nvPr/>
        </p:nvSpPr>
        <p:spPr>
          <a:xfrm>
            <a:off x="8982075" y="236220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er: 5 punten 21">
            <a:extLst>
              <a:ext uri="{FF2B5EF4-FFF2-40B4-BE49-F238E27FC236}">
                <a16:creationId xmlns:a16="http://schemas.microsoft.com/office/drawing/2014/main" id="{CF6752BB-F123-EEE1-0F55-0C16E42E9121}"/>
              </a:ext>
            </a:extLst>
          </p:cNvPr>
          <p:cNvSpPr/>
          <p:nvPr/>
        </p:nvSpPr>
        <p:spPr>
          <a:xfrm>
            <a:off x="10153650" y="19621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ter: 5 punten 22">
            <a:extLst>
              <a:ext uri="{FF2B5EF4-FFF2-40B4-BE49-F238E27FC236}">
                <a16:creationId xmlns:a16="http://schemas.microsoft.com/office/drawing/2014/main" id="{975D32A2-958F-C778-C31E-B55EAA348C87}"/>
              </a:ext>
            </a:extLst>
          </p:cNvPr>
          <p:cNvSpPr/>
          <p:nvPr/>
        </p:nvSpPr>
        <p:spPr>
          <a:xfrm>
            <a:off x="8834438" y="240030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er: 5 punten 23">
            <a:extLst>
              <a:ext uri="{FF2B5EF4-FFF2-40B4-BE49-F238E27FC236}">
                <a16:creationId xmlns:a16="http://schemas.microsoft.com/office/drawing/2014/main" id="{22FBA2BF-485B-226F-715E-71EC42972A03}"/>
              </a:ext>
            </a:extLst>
          </p:cNvPr>
          <p:cNvSpPr/>
          <p:nvPr/>
        </p:nvSpPr>
        <p:spPr>
          <a:xfrm>
            <a:off x="8058150" y="175356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er: 5 punten 24">
            <a:extLst>
              <a:ext uri="{FF2B5EF4-FFF2-40B4-BE49-F238E27FC236}">
                <a16:creationId xmlns:a16="http://schemas.microsoft.com/office/drawing/2014/main" id="{2608E2D5-DBD2-3A41-0A33-08A5C0A7FAF9}"/>
              </a:ext>
            </a:extLst>
          </p:cNvPr>
          <p:cNvSpPr/>
          <p:nvPr/>
        </p:nvSpPr>
        <p:spPr>
          <a:xfrm>
            <a:off x="9915525" y="21907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er: 5 punten 25">
            <a:extLst>
              <a:ext uri="{FF2B5EF4-FFF2-40B4-BE49-F238E27FC236}">
                <a16:creationId xmlns:a16="http://schemas.microsoft.com/office/drawing/2014/main" id="{48535A03-4ED1-65F3-70FD-BDE03A926600}"/>
              </a:ext>
            </a:extLst>
          </p:cNvPr>
          <p:cNvSpPr/>
          <p:nvPr/>
        </p:nvSpPr>
        <p:spPr>
          <a:xfrm>
            <a:off x="6791325" y="4486275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er: 5 punten 26">
            <a:extLst>
              <a:ext uri="{FF2B5EF4-FFF2-40B4-BE49-F238E27FC236}">
                <a16:creationId xmlns:a16="http://schemas.microsoft.com/office/drawing/2014/main" id="{7FB894C8-52FD-2524-217B-EAB3B2564DE3}"/>
              </a:ext>
            </a:extLst>
          </p:cNvPr>
          <p:cNvSpPr/>
          <p:nvPr/>
        </p:nvSpPr>
        <p:spPr>
          <a:xfrm>
            <a:off x="5491163" y="39052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er: 5 punten 27">
            <a:extLst>
              <a:ext uri="{FF2B5EF4-FFF2-40B4-BE49-F238E27FC236}">
                <a16:creationId xmlns:a16="http://schemas.microsoft.com/office/drawing/2014/main" id="{FC49BB01-BD3F-2EE1-DB88-CB4B89FD5A3C}"/>
              </a:ext>
            </a:extLst>
          </p:cNvPr>
          <p:cNvSpPr/>
          <p:nvPr/>
        </p:nvSpPr>
        <p:spPr>
          <a:xfrm>
            <a:off x="5638800" y="4831478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er: 5 punten 28">
            <a:extLst>
              <a:ext uri="{FF2B5EF4-FFF2-40B4-BE49-F238E27FC236}">
                <a16:creationId xmlns:a16="http://schemas.microsoft.com/office/drawing/2014/main" id="{10CDAC4C-E8A8-5157-FCCC-E117134C8AF6}"/>
              </a:ext>
            </a:extLst>
          </p:cNvPr>
          <p:cNvSpPr/>
          <p:nvPr/>
        </p:nvSpPr>
        <p:spPr>
          <a:xfrm>
            <a:off x="7115175" y="413433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er: 5 punten 29">
            <a:extLst>
              <a:ext uri="{FF2B5EF4-FFF2-40B4-BE49-F238E27FC236}">
                <a16:creationId xmlns:a16="http://schemas.microsoft.com/office/drawing/2014/main" id="{75EA34D7-5767-01E3-208F-AE9A82FA8FAF}"/>
              </a:ext>
            </a:extLst>
          </p:cNvPr>
          <p:cNvSpPr/>
          <p:nvPr/>
        </p:nvSpPr>
        <p:spPr>
          <a:xfrm>
            <a:off x="7553325" y="403860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5B4F720B-CD35-C599-B419-F7AF8BEB134D}"/>
              </a:ext>
            </a:extLst>
          </p:cNvPr>
          <p:cNvSpPr txBox="1">
            <a:spLocks/>
          </p:cNvSpPr>
          <p:nvPr/>
        </p:nvSpPr>
        <p:spPr>
          <a:xfrm>
            <a:off x="411749" y="214135"/>
            <a:ext cx="4893675" cy="1347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nl-NL" sz="2800" b="1" dirty="0"/>
              <a:t>Toekomst Toekomstbestendig Wonen Lening voor VvE’s? </a:t>
            </a:r>
            <a:br>
              <a:rPr lang="nl-NL" sz="2800" b="1" dirty="0"/>
            </a:br>
            <a:endParaRPr lang="nl-NL" sz="2800" b="1" dirty="0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9FE1D182-D4E9-B6EF-508C-82DBE7FBCDAB}"/>
              </a:ext>
            </a:extLst>
          </p:cNvPr>
          <p:cNvSpPr txBox="1">
            <a:spLocks/>
          </p:cNvSpPr>
          <p:nvPr/>
        </p:nvSpPr>
        <p:spPr>
          <a:xfrm>
            <a:off x="6746452" y="6120571"/>
            <a:ext cx="4175972" cy="6739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nl-NL" sz="2800" b="1" dirty="0"/>
              <a:t>Verstrekte leningen VvE’s </a:t>
            </a:r>
            <a:br>
              <a:rPr lang="nl-NL" sz="2800" b="1" dirty="0"/>
            </a:br>
            <a:endParaRPr lang="nl-NL" sz="2800" b="1" dirty="0"/>
          </a:p>
        </p:txBody>
      </p:sp>
      <p:sp>
        <p:nvSpPr>
          <p:cNvPr id="33" name="Ster: 5 punten 32">
            <a:extLst>
              <a:ext uri="{FF2B5EF4-FFF2-40B4-BE49-F238E27FC236}">
                <a16:creationId xmlns:a16="http://schemas.microsoft.com/office/drawing/2014/main" id="{8A6E8BDA-C9E6-092A-01D3-7D91B07B358B}"/>
              </a:ext>
            </a:extLst>
          </p:cNvPr>
          <p:cNvSpPr/>
          <p:nvPr/>
        </p:nvSpPr>
        <p:spPr>
          <a:xfrm>
            <a:off x="6598814" y="6229650"/>
            <a:ext cx="295275" cy="266700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5B9C5BA-F157-6530-C171-028FB3FC5F94}"/>
              </a:ext>
            </a:extLst>
          </p:cNvPr>
          <p:cNvSpPr txBox="1"/>
          <p:nvPr/>
        </p:nvSpPr>
        <p:spPr>
          <a:xfrm>
            <a:off x="322350" y="1470451"/>
            <a:ext cx="489367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Goede multiplier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Veel woningen verduurzaamd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Toekomstbestendige VvE’s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Grote bedragen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Grote claim provinciaal budget</a:t>
            </a:r>
          </a:p>
          <a:p>
            <a:endParaRPr lang="nl-NL" sz="2400" b="1" dirty="0"/>
          </a:p>
          <a:p>
            <a:r>
              <a:rPr lang="nl-NL" sz="2400" b="1" dirty="0"/>
              <a:t>Voorstel: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50 VvE’s – 2.500 appartementen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€ 100 miljoen investeringen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€ 50 miljoen budget TWL VvE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Arnhem deel / provincie deel?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b="1" dirty="0"/>
              <a:t>Eigen regeling?</a:t>
            </a:r>
          </a:p>
        </p:txBody>
      </p:sp>
    </p:spTree>
    <p:extLst>
      <p:ext uri="{BB962C8B-B14F-4D97-AF65-F5344CB8AC3E}">
        <p14:creationId xmlns:p14="http://schemas.microsoft.com/office/powerpoint/2010/main" val="352934963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Gemeente Arnhem (Arnhem Aan Geeft Energie)">
      <a:dk1>
        <a:srgbClr val="00636F"/>
      </a:dk1>
      <a:lt1>
        <a:srgbClr val="FFFFFF"/>
      </a:lt1>
      <a:dk2>
        <a:srgbClr val="000000"/>
      </a:dk2>
      <a:lt2>
        <a:srgbClr val="FFFFFF"/>
      </a:lt2>
      <a:accent1>
        <a:srgbClr val="069782"/>
      </a:accent1>
      <a:accent2>
        <a:srgbClr val="EC7206"/>
      </a:accent2>
      <a:accent3>
        <a:srgbClr val="5ECAA8"/>
      </a:accent3>
      <a:accent4>
        <a:srgbClr val="00B7B7"/>
      </a:accent4>
      <a:accent5>
        <a:srgbClr val="FFEC00"/>
      </a:accent5>
      <a:accent6>
        <a:srgbClr val="E1F4F4"/>
      </a:accent6>
      <a:hlink>
        <a:srgbClr val="00636F"/>
      </a:hlink>
      <a:folHlink>
        <a:srgbClr val="00636F"/>
      </a:folHlink>
    </a:clrScheme>
    <a:fontScheme name="Lettertypen Gemeente Arnhem (Arnhem Aan Geeft Energie)">
      <a:majorFont>
        <a:latin typeface="Museo Slab 900"/>
        <a:ea typeface=""/>
        <a:cs typeface=""/>
      </a:majorFont>
      <a:minorFont>
        <a:latin typeface="Museo Slab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L en VvE in Arnhem, 16 april'26" id="{84031790-0B62-4288-9EF0-E2DFFD63E029}" vid="{B9AC9815-2E15-4043-A957-5D8B5DFE95C0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636F"/>
      </a:dk1>
      <a:lt1>
        <a:srgbClr val="FFFFFF"/>
      </a:lt1>
      <a:dk2>
        <a:srgbClr val="000000"/>
      </a:dk2>
      <a:lt2>
        <a:srgbClr val="FFFFFF"/>
      </a:lt2>
      <a:accent1>
        <a:srgbClr val="069782"/>
      </a:accent1>
      <a:accent2>
        <a:srgbClr val="EC7206"/>
      </a:accent2>
      <a:accent3>
        <a:srgbClr val="5ECAA8"/>
      </a:accent3>
      <a:accent4>
        <a:srgbClr val="00B7B7"/>
      </a:accent4>
      <a:accent5>
        <a:srgbClr val="FFEC00"/>
      </a:accent5>
      <a:accent6>
        <a:srgbClr val="E1F4F4"/>
      </a:accent6>
      <a:hlink>
        <a:srgbClr val="00636F"/>
      </a:hlink>
      <a:folHlink>
        <a:srgbClr val="00636F"/>
      </a:folHlink>
    </a:clrScheme>
    <a:fontScheme name="Notes fonts">
      <a:majorFont>
        <a:latin typeface="Museo Slab 900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useo Slab 500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636F"/>
      </a:dk1>
      <a:lt1>
        <a:srgbClr val="FFFFFF"/>
      </a:lt1>
      <a:dk2>
        <a:srgbClr val="000000"/>
      </a:dk2>
      <a:lt2>
        <a:srgbClr val="FFFFFF"/>
      </a:lt2>
      <a:accent1>
        <a:srgbClr val="069782"/>
      </a:accent1>
      <a:accent2>
        <a:srgbClr val="EC7206"/>
      </a:accent2>
      <a:accent3>
        <a:srgbClr val="5ECAA8"/>
      </a:accent3>
      <a:accent4>
        <a:srgbClr val="00B7B7"/>
      </a:accent4>
      <a:accent5>
        <a:srgbClr val="FFEC00"/>
      </a:accent5>
      <a:accent6>
        <a:srgbClr val="E1F4F4"/>
      </a:accent6>
      <a:hlink>
        <a:srgbClr val="00636F"/>
      </a:hlink>
      <a:folHlink>
        <a:srgbClr val="00636F"/>
      </a:folHlink>
    </a:clrScheme>
    <a:fontScheme name="Handout fonts">
      <a:majorFont>
        <a:latin typeface="Museo Slab 900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useo Slab 500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25bfce-7644-41ff-9242-4316a8af9377">
      <Terms xmlns="http://schemas.microsoft.com/office/infopath/2007/PartnerControls"/>
    </lcf76f155ced4ddcb4097134ff3c332f>
    <TaxCatchAll xmlns="ed98f67c-1919-4074-973e-72d958f5fb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FDBDAE6087544B2924F946EFA8C66" ma:contentTypeVersion="16" ma:contentTypeDescription="Een nieuw document maken." ma:contentTypeScope="" ma:versionID="1798a807ced7785551f184fa82743502">
  <xsd:schema xmlns:xsd="http://www.w3.org/2001/XMLSchema" xmlns:xs="http://www.w3.org/2001/XMLSchema" xmlns:p="http://schemas.microsoft.com/office/2006/metadata/properties" xmlns:ns2="9025bfce-7644-41ff-9242-4316a8af9377" xmlns:ns3="ed98f67c-1919-4074-973e-72d958f5fb31" targetNamespace="http://schemas.microsoft.com/office/2006/metadata/properties" ma:root="true" ma:fieldsID="f72d1071b787e4ea29d061d7791cd87d" ns2:_="" ns3:_="">
    <xsd:import namespace="9025bfce-7644-41ff-9242-4316a8af9377"/>
    <xsd:import namespace="ed98f67c-1919-4074-973e-72d958f5fb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5bfce-7644-41ff-9242-4316a8af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090a0e23-2270-4081-893d-4dbd8040e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8f67c-1919-4074-973e-72d958f5f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77c229c-8c47-48e9-ad53-4ee34cb58f20}" ma:internalName="TaxCatchAll" ma:showField="CatchAllData" ma:web="ed98f67c-1919-4074-973e-72d958f5fb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29220-4B0F-4AAF-908E-5AC5466441C0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9025bfce-7644-41ff-9242-4316a8af9377"/>
    <ds:schemaRef ds:uri="http://purl.org/dc/dcmitype/"/>
    <ds:schemaRef ds:uri="http://schemas.openxmlformats.org/package/2006/metadata/core-properties"/>
    <ds:schemaRef ds:uri="ed98f67c-1919-4074-973e-72d958f5fb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E2D68E-B01F-44A9-A7B4-A42286CF37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17F36-9497-4687-847B-E464A1784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5bfce-7644-41ff-9242-4316a8af9377"/>
    <ds:schemaRef ds:uri="ed98f67c-1919-4074-973e-72d958f5f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TWL en VvE in Arnhem 16 april'26</Template>
  <TotalTime>0</TotalTime>
  <Words>509</Words>
  <Application>Microsoft Office PowerPoint</Application>
  <PresentationFormat>Breedbeeld</PresentationFormat>
  <Paragraphs>88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Museo Slab 500</vt:lpstr>
      <vt:lpstr>Museo Slab 700</vt:lpstr>
      <vt:lpstr>Museo Slab 900</vt:lpstr>
      <vt:lpstr>Huisstijl</vt:lpstr>
      <vt:lpstr>De Toekomstbestendig Wonen Lening in Arnhem</vt:lpstr>
      <vt:lpstr>Programma</vt:lpstr>
      <vt:lpstr>Arnhemse aanpak</vt:lpstr>
      <vt:lpstr>Toekomstbestendig Wonen Lening voor  particuliere woningeigenaren 2021 - 2026</vt:lpstr>
      <vt:lpstr>TWL voor particuliere woningeigenaren</vt:lpstr>
      <vt:lpstr>Arnhemse VvE aanpak</vt:lpstr>
      <vt:lpstr>PowerPoint-presentatie</vt:lpstr>
      <vt:lpstr>Toekomstbestendig Wonen Lening voor VvE’s  2023 - 2026</vt:lpstr>
      <vt:lpstr>PowerPoint-presentatie</vt:lpstr>
      <vt:lpstr>Vragen?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Uil den, Mariska</dc:creator>
  <cp:keywords/>
  <dc:description>Sjabloonversie: 1.1 - 19 november 2024_x000d_
Vormgeving: www.kriskras.nl_x000d_
Sjablonen: www.JoulesUnlimited.com</dc:description>
  <cp:lastModifiedBy>Uil den, Mariska</cp:lastModifiedBy>
  <cp:revision>1</cp:revision>
  <dcterms:created xsi:type="dcterms:W3CDTF">2026-04-16T08:39:50Z</dcterms:created>
  <dcterms:modified xsi:type="dcterms:W3CDTF">2026-05-22T08:35:08Z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0x010100CCFFDBDAE6087544B2924F946EFA8C66</vt:lpwstr>
  </property>
  <property fmtid="{D5CDD505-2E9C-101B-9397-08002B2CF9AE}" pid="3" name="MediaServiceImageTags">
    <vt:lpwstr/>
  </property>
</Properties>
</file>