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charts/chartEx2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4" r:id="rId5"/>
    <p:sldMasterId id="2147483692" r:id="rId6"/>
  </p:sldMasterIdLst>
  <p:notesMasterIdLst>
    <p:notesMasterId r:id="rId30"/>
  </p:notesMasterIdLst>
  <p:sldIdLst>
    <p:sldId id="282" r:id="rId7"/>
    <p:sldId id="283" r:id="rId8"/>
    <p:sldId id="321" r:id="rId9"/>
    <p:sldId id="322" r:id="rId10"/>
    <p:sldId id="2147483480" r:id="rId11"/>
    <p:sldId id="2147483473" r:id="rId12"/>
    <p:sldId id="2147483468" r:id="rId13"/>
    <p:sldId id="2147483467" r:id="rId14"/>
    <p:sldId id="2147483474" r:id="rId15"/>
    <p:sldId id="2147483475" r:id="rId16"/>
    <p:sldId id="292" r:id="rId17"/>
    <p:sldId id="733" r:id="rId18"/>
    <p:sldId id="2147483484" r:id="rId19"/>
    <p:sldId id="2147483491" r:id="rId20"/>
    <p:sldId id="2147483488" r:id="rId21"/>
    <p:sldId id="2147483483" r:id="rId22"/>
    <p:sldId id="2147483489" r:id="rId23"/>
    <p:sldId id="2147483493" r:id="rId24"/>
    <p:sldId id="734" r:id="rId25"/>
    <p:sldId id="736" r:id="rId26"/>
    <p:sldId id="2147483470" r:id="rId27"/>
    <p:sldId id="319" r:id="rId28"/>
    <p:sldId id="320" r:id="rId29"/>
  </p:sldIdLst>
  <p:sldSz cx="12192000" cy="6858000"/>
  <p:notesSz cx="6797675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7EB1A03-C2AD-B858-5C30-0A2137201DD1}" name="Sterenborg, BW (Bart)" initials="SB" userId="S::b.sterenborg_svn.nl#ext#@gtnl.onmicrosoft.com::17571b6c-b20b-4276-9459-35dcb4463af5" providerId="AD"/>
  <p188:author id="{4B7A4D05-535D-086D-5649-0CDBFF95A587}" name="Liesendahl, H (Holger)" initials="LH(" userId="S::h.liesendahl@svn.nl::29c6e1b5-807c-4fed-a090-659cd6a8dee1" providerId="AD"/>
  <p188:author id="{BDDE6B0E-8836-89A7-E6E6-93B3669F6CCC}" name="Eunice Barelds - De Vries" initials="EBDV" userId="S::eunice.barelds@meerkring.nl::f4643113-63ce-4d59-be77-2004aabfae87" providerId="AD"/>
  <p188:author id="{C8598F19-336D-3AB2-3837-22D3FE14EE55}" name="Koel, JC (Hanneke)" initials="K(" userId="S::h.koel@svn.nl::8bf43cf7-3a96-47c4-8397-3f353627c4e6" providerId="AD"/>
  <p188:author id="{34B5812E-B5EA-4A28-5FF0-8AC9D03ADB01}" name="Luigjes, RFA (Richard)" initials="L(" userId="S::r.luigjes@svn.nl::93283c3a-3775-4c98-af9b-02b9e92ba82f" providerId="AD"/>
  <p188:author id="{60318C2E-51F9-9A41-8369-279903D07085}" name="Hage, J (Jeannette)" initials="HJ(" userId="S::j.hage@svn.nl::dad273f9-621c-4acf-a5c5-e676a9cf8e0c" providerId="AD"/>
  <p188:author id="{1C753F36-E7AB-B110-BAFD-077053E8F4E4}" name="Zijlstra, PH (Paul)" initials="ZP(" userId="S::p.zijlstra@svn.nl::17c2e7cf-c9e5-4c46-bd60-8850ebf739b9" providerId="AD"/>
  <p188:author id="{15E4CD42-DE53-F93B-0D35-4E69083EA7A0}" name="Nina Zaadnoordijk" initials="NZ" userId="S::nina.zaadnoordijk@nl.gt.com::33654ee0-3d3f-41f1-9764-89160c5c5725" providerId="AD"/>
  <p188:author id="{A533FF58-501E-C41C-F178-4FA46CA0203E}" name="Berends, E (Elke)" initials="BE(" userId="S::e.berends@svn.nl::67e84ce9-c762-48ad-ac4c-4d79bf7d30d0" providerId="AD"/>
  <p188:author id="{E4BB6D5C-4F10-82CF-E016-33BD1B334680}" name="Helbig, AS (Arnoud)" initials="H(" userId="S::a.helbig@svn.nl::2341769b-557e-4ff1-8a67-5e5a3ab82836" providerId="AD"/>
  <p188:author id="{44833B64-661B-F8A1-63C6-B45372782B4E}" name="Simons, PCP (Pascal)" initials="PS" userId="S::p.simons@svn.nl::0cfc8f48-86cc-4040-a012-6653fcb04843" providerId="AD"/>
  <p188:author id="{D4044671-59A8-48C2-A7ED-C7E8BF6FD29E}" name="Tepper, M (Marijke)" initials="TM(" userId="S::m.tepper@svn.nl::c64864c1-ba5e-44f0-9f26-6c2cb3f8fc95" providerId="AD"/>
  <p188:author id="{B959F785-8B34-101D-ABF6-7BF4BC42F08C}" name="Schrama, FS (Francis)" initials="S(" userId="S::f.schrama@svn.nl::beff4498-11c8-4c29-9c6f-cc00ce80f331" providerId="AD"/>
  <p188:author id="{E51531AE-8E45-19C7-2EDE-359420AB6C4C}" name="Sterenborg, BW (Bart)" initials="SB(" userId="S::b.sterenborg@svn.nl::46f41e90-996e-49f3-96bb-2e3feb8a373b" providerId="AD"/>
  <p188:author id="{2BFFAEBB-ED7A-3FE9-B844-6692F0B45B69}" name="Wijermars, TC (Tim)" initials="W(" userId="S::t.wijermars@svn.nl::2afbb93d-9873-45a5-a5f5-70bfe4b0a7bb" providerId="AD"/>
  <p188:author id="{EAA859F2-D57D-4421-6756-ADF6338F64B1}" name="Dekker, TJ (Thomas)" initials="DT(" userId="S::t.dekker@svn.nl::59ca846a-3d0a-4b54-bf85-4c78660c0e7c" providerId="AD"/>
  <p188:author id="{B8A9E5F7-A63B-CAAC-AC8C-0F4436B6A104}" name="Cor Barelds" initials="CB" userId="327c77df6aba5b70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4766"/>
    <a:srgbClr val="2B144C"/>
    <a:srgbClr val="4F2D7F"/>
    <a:srgbClr val="4999DB"/>
    <a:srgbClr val="EBF1DE"/>
    <a:srgbClr val="DB4B8A"/>
    <a:srgbClr val="AFCB13"/>
    <a:srgbClr val="D5E088"/>
    <a:srgbClr val="B0C8DB"/>
    <a:srgbClr val="F4C3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FECB4D8-DB02-4DC6-A0A2-4F2EBAE1DC90}" styleName="Stijl, gemiddeld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C083E6E3-FA7D-4D7B-A595-EF9225AFEA82}" styleName="Stijl, licht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microsoft.com/office/2018/10/relationships/authors" Target="authors.xml"/><Relationship Id="rId8" Type="http://schemas.openxmlformats.org/officeDocument/2006/relationships/slide" Target="slides/slide2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https://svncloud.sharepoint.com/teams/O365_TS_FinanceBI-Impactreporting/Gedeelde%20documenten/2025/TBW%20Gelderland%202025%20-%20KPI%20documentatie/Gelderland_KPI_herleidbaarheid_en_berekeningen_V1.0.xlsx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https://svncloud.sharepoint.com/teams/O365_TS_FinanceBI-Impactreporting/Gedeelde%20documenten/2025/TBW%20Gelderland%202025%20-%20KPI%20documentatie/Gelderland_KPI_herleidbaarheid_en_berekeningen_V1.0.xlsx" TargetMode="External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Visuals!$A$744:$A$788</cx:f>
        <cx:nf>Visuals!$A$743</cx:nf>
        <cx:lvl ptCount="45" name="Provincie Gelderland">
          <cx:pt idx="0">Gemeente Arnhem</cx:pt>
          <cx:pt idx="1">Gemeente Ede</cx:pt>
          <cx:pt idx="2">Gemeente Nijmegen</cx:pt>
          <cx:pt idx="3">Gemeente Doetinchem</cx:pt>
          <cx:pt idx="4">Gemeente Berkelland</cx:pt>
          <cx:pt idx="5">Gemeente Winterswijk</cx:pt>
          <cx:pt idx="6">Gemeente Bronckhorst</cx:pt>
          <cx:pt idx="7">Gemeente Zevenaar</cx:pt>
          <cx:pt idx="8">Gemeente Oost Gelre</cx:pt>
          <cx:pt idx="9">Gemeente Montferland</cx:pt>
          <cx:pt idx="10">Gemeente Wageningen</cx:pt>
          <cx:pt idx="11">Gemeente Overbetuwe</cx:pt>
          <cx:pt idx="12">Gemeente Nijkerk</cx:pt>
          <cx:pt idx="13">Gemeente Oldebroek</cx:pt>
          <cx:pt idx="14">Gemeente West Betuwe</cx:pt>
          <cx:pt idx="15">Gemeente Zutphen</cx:pt>
          <cx:pt idx="16">Gemeente Epe</cx:pt>
          <cx:pt idx="17">Gemeente Aalten</cx:pt>
          <cx:pt idx="18">Gemeente Putten</cx:pt>
          <cx:pt idx="19">Gemeente Tiel</cx:pt>
          <cx:pt idx="20">Gemeente Nunspeet</cx:pt>
          <cx:pt idx="21">Gemeente Lingewaard</cx:pt>
          <cx:pt idx="22">Gemeente Wijchen</cx:pt>
          <cx:pt idx="23">Gemeente Barneveld</cx:pt>
          <cx:pt idx="24">Gemeente Elburg</cx:pt>
          <cx:pt idx="25">Gemeente Zaltbommel</cx:pt>
          <cx:pt idx="26">Gemeente Berg en Dal</cx:pt>
          <cx:pt idx="27">Gemeente West Maas en Waal</cx:pt>
          <cx:pt idx="28">Gemeente Brummen</cx:pt>
          <cx:pt idx="29">Gemeente Heumen</cx:pt>
          <cx:pt idx="30">Gemeente Maasdriel</cx:pt>
          <cx:pt idx="31">Gemeente Oude IJsselstreek</cx:pt>
          <cx:pt idx="32">Gemeente Doesburg</cx:pt>
          <cx:pt idx="33">Gemeente Ermelo</cx:pt>
          <cx:pt idx="34">Gemeente Voorst</cx:pt>
          <cx:pt idx="35">Gemeente Heerde</cx:pt>
          <cx:pt idx="36">Gemeente Harderwijk</cx:pt>
          <cx:pt idx="37">Gemeente Beuningen</cx:pt>
          <cx:pt idx="38">Gemeente Druten</cx:pt>
          <cx:pt idx="39">Gemeente Neder-Betuwe</cx:pt>
          <cx:pt idx="40">Gemeente Lochem</cx:pt>
          <cx:pt idx="41">Gemeente Renkum</cx:pt>
          <cx:pt idx="42">Gemeente Rozendaal</cx:pt>
          <cx:pt idx="43">Gemeente Apeldoorn</cx:pt>
          <cx:pt idx="44">Gemeente Scherpenzeel</cx:pt>
        </cx:lvl>
      </cx:strDim>
      <cx:numDim type="colorVal">
        <cx:f>Visuals!$B$744:$B$788</cx:f>
        <cx:lvl ptCount="45" formatCode="_ * #.##0_ ;_ * \-#.##0_ ;_ * &quot;-&quot;??_ ;_ @_ ">
          <cx:pt idx="0">126</cx:pt>
          <cx:pt idx="1">97</cx:pt>
          <cx:pt idx="2">96</cx:pt>
          <cx:pt idx="3">64</cx:pt>
          <cx:pt idx="4">63</cx:pt>
          <cx:pt idx="5">47</cx:pt>
          <cx:pt idx="6">43</cx:pt>
          <cx:pt idx="7">42</cx:pt>
          <cx:pt idx="8">41</cx:pt>
          <cx:pt idx="9">35</cx:pt>
          <cx:pt idx="10">32</cx:pt>
          <cx:pt idx="11">31</cx:pt>
          <cx:pt idx="12">27</cx:pt>
          <cx:pt idx="13">26</cx:pt>
          <cx:pt idx="14">26</cx:pt>
          <cx:pt idx="15">25</cx:pt>
          <cx:pt idx="16">22</cx:pt>
          <cx:pt idx="17">21</cx:pt>
          <cx:pt idx="18">21</cx:pt>
          <cx:pt idx="19">21</cx:pt>
          <cx:pt idx="20">20</cx:pt>
          <cx:pt idx="21">19</cx:pt>
          <cx:pt idx="22">19</cx:pt>
          <cx:pt idx="23">18</cx:pt>
          <cx:pt idx="24">17</cx:pt>
          <cx:pt idx="25">17</cx:pt>
          <cx:pt idx="26">16</cx:pt>
          <cx:pt idx="27">16</cx:pt>
          <cx:pt idx="28">14</cx:pt>
          <cx:pt idx="29">14</cx:pt>
          <cx:pt idx="30">14</cx:pt>
          <cx:pt idx="31">14</cx:pt>
          <cx:pt idx="32">13</cx:pt>
          <cx:pt idx="33">12</cx:pt>
          <cx:pt idx="34">12</cx:pt>
          <cx:pt idx="35">11</cx:pt>
          <cx:pt idx="36">10</cx:pt>
          <cx:pt idx="37">7</cx:pt>
          <cx:pt idx="38">7</cx:pt>
          <cx:pt idx="39">7</cx:pt>
          <cx:pt idx="40">6</cx:pt>
          <cx:pt idx="41">4</cx:pt>
          <cx:pt idx="42">3</cx:pt>
          <cx:pt idx="43">2</cx:pt>
          <cx:pt idx="44">2</cx:pt>
        </cx:lvl>
      </cx:numDim>
    </cx:data>
  </cx:chartData>
  <cx:chart>
    <cx:title pos="t" align="ctr" overlay="0">
      <cx:tx>
        <cx:txData>
          <cx:v>Totaal aantal verstrekte leningen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nl-NL" sz="14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Aptos Narrow" panose="02110004020202020204"/>
            </a:rPr>
            <a:t>Totaal aantal verstrekte leningen</a:t>
          </a:r>
        </a:p>
      </cx:txPr>
    </cx:title>
    <cx:plotArea>
      <cx:plotAreaRegion>
        <cx:series layoutId="regionMap" uniqueId="{05E249E6-7DE0-4679-B399-C3CD77DEBC78}">
          <cx:dataLabels/>
          <cx:dataId val="0"/>
          <cx:layoutPr>
            <cx:regionLabelLayout val="showAll"/>
            <cx:geography projectionType="miller" cultureLanguage="nl-NL" cultureRegion="NL" attribution="Mogelijk gemaakt met Bing">
              <cx:geoCache provider="{E9337A44-BEBE-4D9F-B70C-5C5E7DAFC167}">
                <cx:binary>7H1pb9tI1u5fCfL50l2sYm2D6QGmSEqy5C22Yyf+QnhRuLO4b7/+PYotR1IrPRbguXiNe4kGGg51
yCM+PNtzTpX++dj/4zFZ3pef+jTJqn889n9+Duo6/8cff1SPwTK9r47S8LHUlf5RHz3q9A/940f4
uPzjqbzvwsz/AyPT+uMxuC/rZf/5X/+Eq/lLfaIf7+tQZ1+aZTlcLqsmqau/Obf31Kf7pzTMnLCq
y/Cxxn9+ni7T5TKrl5/+XWag2OdP8EdYD9dDvvzz8/aHP3/6Y/eaf7n/pwRUrJsnEKbmkeSSY8HR
80E+f0p05q9PH0kTW4hQ8ev0873P7lMQf4M+P7W5f3oql1UFX+zn/38Jbim/+qLJ07JM7rOnz395
COt7Peomq1fP1ofH/Ofns+WrRFhp+/mkrVdf7uzk59P4YxuZf/1z5x/g+ez8ywZ4uw/zP536i9qv
2LlPy/cEDh8hy2TMMvEOYowJYWK8BtRc3/QZsf+kxX64fkodgNXPz39UoG5DMLWy6sIoXj+797I0
cBnSlM+H2MKNHXE4iaUlXk7z9b2fcXurUvvx25I+AMctuY+K51kYpUt/ma0f6PuAKcD6JBEvjhGs
bMttCioYNU22vucziG/SZD+Cv0QPgO+X0EfFzimb+t2RkwhbnFjPIe0v7hMxy5LsJd4haxvBN+iz
H7+14AHorUU+LHZ6WYfZKpNaP8P3sTzJKCKIsWdHCX5yw/LYEaQyzCSv+cwufm/T6TcYbggfguOG
2EfF0s3fOXkhFhdICPIS7bZApEcSTgguzBcr3AHxPymzH72fUgfA9vPzHxUvtSzjZfKcSL9fsYCP
TITB8tALbLu2xyyAzBQ7KecbddmP2qbwAeBtin1YDEudPcaBLqv6PR0oFA6ISWqZcl8AZEfEkpIw
9BvbU29U6jdobkofAuem3EfF827ZLrP7+/I9wYTyHQvTwhRAWx27Fok4swjGUNVvlu1v0mQ/gr9E
D4Dvl9BHxe6iqd85D8VHmCEOJcJLHiN3QiBD0sImJy8hENLUTQTfoM9+/NaCB6C3Fvmo2J3rqv4E
zFL5zikM8C9csLUb3SbO2BGDk5CprguJHfzeqNN+DDeFD8BxU+yjYvnv++Sd7XDlQRlwoOgFqe1K
nh1RcK8Ci5dgiXZwfIM++zFcCx6A31rko2J3qrP6x5rdfb+kFAC0oOgTwJ/9PHYNEUg1hNc8Ddot
6N+q1H4Ut6QPgHJL7qPiqe7LDFKa5Gkdmt6jvIcSw0IWE/Q5n5HbLCkFcyQUYuZLVEQ7ic3bVNqP
5YbsAUhuSH1UHG/vgRyFhtZ782ySWxxZHIr3DYKGHjFGTAsK/BcId4rFNyqzH8JN4QMw3BT7qCD+
bIMZalk33bumOeBdCeFImC99ie0CA9DEkgMVvq4Wd9B8s1b78dwWPwDRbcGPiul5uywf/huIQudC
SvESL7cTHnokLGJiRAHozYLjjbrsx3FT+AAUN8U+KoaXyyxu3psAB4qbUrbrWMEMIQ16zVR3QuMb
FNkP3lrwAODWIh8VNOibxUCgri3gffIajDGEPsFfEpudqGgJQhhmO1b3FkX2o/YqeQBsrzIfFTcY
vnnnbhOko0DEACG6BRc7gtKfwJzFb5r1b9BjP2prwQNAW4t8VMzOYeLnodTLd7Y2y+IMUaj9no8t
+CDGSXCTGCjw5wOKjK1Y9yaV9iO48XUOAHFD6qPieLsElu30/r6CR/np9v4+WT/T9/Ce5pFYpSsA
6fOxm7OsSkJB0cpSV8cOnoepth/XPdc4AN890h8a5/9GnQHNYIzF2mB36XBgcGDghqxpuJ064+fz
fYNSf4PtWvpQVNdyHxXPKwiZZb7MxuXyXU0W2oxcQp0P1OnPY7dwhEE3QSCP/WXRmy74zVrtR3Rb
/ABItwU/KqZ3TZ0H70vnrHg5YObIOmRu2yc7MiUlCLjyZ7BXfchNON+i0H4kXyUPAPFV5n85fr9X
b+vLmttz0c/PdU9UPXT0GywUmlSYQgtrr4VK8LYcLPgFUkB8E9LNUe3fq7Qf1E3Zra+6/U1//3z+
d096X+pxmT29cwq0GtvgVFIEM6VbfKpkFhJgly+OdKdB9TZd9sO0Ifs3KG2dgsUKG1IfFcDr8H1j
4Sp95SvS+yVB/UssJDAIQF8nAXbS1/+ozX70nsW20Nk2r61TANyzwEfF7KzJqny5fOdRKchQYB54
3avYZgHo0Yr5ls8EwcpJ7gS9N2m0H7tfolsg/T1+v4Q+KoYnqy5UByNS79pSXLUwOBEw1PYcyXZb
itKCeWFTrkEGWnUzzr1Rp/04bgofgOSm2EfF8jaMoLJ470UXiHOKdt0nxxAYAeCXY2fRxVsU2Y/e
q+QB0L3KfFTc3OShKf21DexJMyHBOGyJIT6yLGtFbr+suNglb4QFq9VMstOveIMe+1FbCx4A2lrk
o2L27xymMLQu39XaYEARCBdMVrza6gDcd/NOhjHMgz8fO3nn21Taj+CG7AEgbkh9VBxnEPmWZffO
Cw/xEYzMEGmtuZbdLIbBwkMTpoRf3OdO9vlGnfYjuSl8AJSbYh8Wy+USwHxfP/pzWZMlfjfrDXWg
AJN9Mcgdfzr7z/r8BsMXwUPwexH5qNjdwZTpg07Td68CYe0MVHq/WfQE/SigTNc1otxJY96o034M
N4UPwHFT7KNiCSuBfEjoPznv3pHCFMjt/QsvYAUbTERBWrOGegfMtyq1H80t6QPg3JL7sHiWDRjm
O2c6CMYy8Ouq3+1MB7htyqGRvNl83CwQ1RsU+g2Oa8lDMFzLfFT8ZsvmneEzgYdB1mpN206GKijw
asBvr4Pw8yL8NyiwH6614AForUU+Klirfv5T+e5sKLcYh6Jvbx5DYV2UiU30uk/GTt/hbSrtR3BD
9gAQN6Q+Ko7nzdPy0/G8qpYJbCq0fN9hG2C3oYuEkfVSKG7XF7CgFDgbYNjWDYodfu0w1fbjuuca
B+C7R/qj4nwDJMB7rxY2V/sJQZPwuazYBRcKRwvSnPVuQzvgvkGf/YiuBQ+AcS3yUbFz9LJ6f+oN
9iiD6p7snTqFzIZIvOrqv5T+Ow2MN2m0H79fogcg+Evoo2LollAz6nW+8T7kKdTznFDrd8uEMUzZ
0LVv3V0P9QZ99uO3FjwAvbXIR8VOLZv/xiooWCEMo/owufbz+EvrgsNGC8Cyrl+Z5xT1barsR25D
9gDwNqT+b+P3+733XjcudO7re/fnlocb2+/9/dmfDwf2Y9wRfWnt7bfM56ru+OnPzwbwMLArIiYW
1BSv3Y7VtbZ6g+CwdnY4+ovw8r6q//y8GhhnCPJduupVwVwN1CQdDMyuzpjWitHjHG5nMtiL8fOn
TJd18Lw3I/QmTb4aNTehewJClW7Wp2BYEq32qVqtpOPidQPKC50Mvs5en87L35+yJr3QsLNd9edn
4CU+f8qfP7dSGN5BqG8ZhUgOm7dYsNkj3Cl/vL+Edix83Pw/mA1mQ1MqFW4blQ6MqJbFquX+ssDi
Cuasf1AW2H7BZn3S9k7YBtZE+J1N9Wz0kkmRDjdGFTgWGokae2+c9o62pd+IuVf3p7Vs3KJMJ6kY
1BDWqjMsm0rhyEqM9uhVtzgPJ9kYz3gQ222YzVovVyaZmsY0Tu+yOJm0YafSBLkwQuoaRqekgbGS
3L/Li2iBTDa14uxKmr07WFrRKC6nQ2p4qirIXZKkXOUNUzQWiqulR84wvu48cTH6+CyKkyufsN7O
Yja3ZDeowuiWJqkvO1pNvayfhaX1Q8Z0blrJTRhaTh168pgxwym04cRaK5kGCqfYHcrOtWStApIv
PJx/o+ZDFRVXNWvnaWUpow3doa2maebFdtTdI3pfBci1fM/2g4vO8B9QnytvbJwaWcpKR5WzXKUa
Kz3kjuVTt6yxLfPbhpjKj1pVdP5UF5WL/NPK91Raiy9ZlzmDlidRt7RK8zbuDcdPm05VYTMdaTSn
3tLMrFlVL3Id3uW5V9ljHbo5rWztB1qlAardOKmeqqK7TdLBVKIqToXfL7UxNYcfUWTCS5HGqkbf
o9S0K4Of4ugkFv3dkDLbNz2XDb3yy+GLTCJV+XJSt50raf/oMxMCSGPTPD9HRr6QOpl6nnGGKj7r
xcIatY3ZuVEnTskvqq6YEyTug8qcjyFytKydEFXHRRTN0jgIHDSc4IC53B9V6nOlrcohAm6oJ4WX
Oa31WInrIEc3lbhlVWcTNs5wE7tB3bmLulHS611S3ibtVVzE5azprNIJSIgUvGujnZqPsLrA7vGT
IPEkh4z7RIoFGULHw+hpKOKvqA1sWXdO2X9DqVS9Ic8ErScRMW96nplqDCyH1cLlRTEtRjmLGJ16
UezgZHQyK7ka80wlUe7kSXpD4vZscxvTLft+1PlQhn7wssfs65//utYp/PdzX9Nf/7jaovbXX9Ol
XkWbavdDK3/8+qlfe6OunN/rRqk7XvV5n9vfuNy/Pfl7f7yOiD8dlKCUUAiSv3fFmyOFv/w4Xwuu
3TCsHocRc9j8TwA7azFoRT+7YetISgY7HwmYwwL/TCmcWbthfERXfU7YkIzBQlgpoMb55YbhUkAM
YmFZ0CnFB7lhaKzuuGEkOaXcQs+hQJhQbG264ZyMOCZxyMH7Bl9zVoIb683zStbnpBZPfp7Vdica
hzTZMc17YXdpUtt1QQIlSahQRspjbNS17fGxc8a4WoYDcxA3lliTXlm1L6Y8o1OzbrRdWXGlupGl
p6i3HoYo16o2mouwY0I1Jh+U12bnLDFTp7ecqB4jRYP63qdDqAJdG6oImOIo+maW0WUXyNA1yxRs
J0BXTPtulupvQkfHTciL46SKz0Kc1wtvVKPwVmFjJNOiDh2rr8c56N+5aUdNlYQXg0yyc8M0lTk0
coaaLlBd3D6yiMeLEaPC7rl/GpQlnfMOzYowcEwkqMpFR12RhhcpuKjUL9pJ6JMfzSIvdWjLpHDH
WsupVaeXBaKD61tlaI+8iBwi/cLuhiw47ewWwsys0sWcGuVN1XblJARnqLpkVvXlXVHFRJGIE3cs
2u9jjYq5jGWrTKGlynXvq6QdB5f4w23iD0r22FeBMIZZKtOrfAgUBKJv/dBd9xrJRSVwYae46lSB
52NhFBNq+KljiXA+dtVVEPFpk+QLoxvzCZHdQ5YL7TQWy1Q5PrSjMBTSMldNnHwJ0rtg6KdNWfp2
OabEjsAl4j5hTp5Z2uY6U5Ff3RdJ4k/ztF+kfvfNNIbiRJR5PA8a7fSFqVBMqIo7UiqrRaFNk7pw
yw5lKq6I7zS6gPBQ5P0Cp2HtmBnObBhX7SdG3FmOX+qzAVehSnqD2Z0kFwFubgjCboq6yTgk3mlT
01Nv8OtFl5uRIlT6dgyuXHksrMAnEq44L1VSRtnMOusnpAkK24rsGJPENnARzYZy1Io1fa+qdhKn
lbTj0ghdWYtzg7eeqgMUTKSAWGm0vlRmW9hEsi9llsVO1Y/3lqQLiGggpiGAdGWGVMfbxEZm7Cma
liEE0uBYJ/44byWz+9CoVWbIykE6Hm2jRIowq57FlVwIlJ9S2dz1ooNvW8krNvapCnx5Yw5Bbbd+
eXLtG/VwNoprXgXnbZDECjeYuqGmngp7/8tYd/CM+zRwOPVnsjdO2ZjTSYzRCe3bqQ/PzzV1yZwq
EpOkFca8r+h1CjNXftJDWKYDmZS+4QoeFiqqBTkWvXbryhfwtvvaSXMUzMMx/sE6Pp4WBsRsv9Xp
tJt3svAvIQscZqQwGtWkoeqiHk/HtC0hiUjNaVOlg2pLfSzadErqZuFX6FvZcYdWkWUbZn9lFuyq
hcTVQWPObGT4U0qb3qnKrnA9EZwlJKiP8zG/inFrub6ExDJifjqLmb4BE4b0bjpi85aOHsTBopzh
sr2v23kCfqw0Jn4WRHZYaNNtS/MM+bHrRUY6wXE7C7tETxoj912vbg1FcvRoZFhO0oZdmwQRpWEd
0ZnRTIiXaUcntHHKOB5Ulw2RPYbFdzPl2VR2+Avp5dfOZVmk0kYOx0EwnPB8lUqUSac6cCCqK/UI
WOHIqaY84gsvG0K7tEZ+PLbJPB99PS15XS5MHS09UGKqGUvPC9/QkyFp3Qrnlmo8dhyn4ENiNCD4
Gk7s4c6OjCh3c4MurCKzlB79Uok6KxTqok6FpaCz4NwM28d+bKtJYzWlXeL7oEdnIxNzXUSnlmyI
K8OZFeJxbjl5FRaOGPrY9ssyVnHfaPBckLQ1EZrFwzzxI7fty3ASNqWwc9JRxbPUyUlcKBKy4ZRn
wfGowRgiSXJFvF6eFl+bujweQ0Mc+zXlCupbt6fj4CRV6PqNH09Kqm/KcpT2wPJOZXlwqdKepsry
LLIYamtC0zFUfVh8FSLWdpjoBEJIOY1QOREMl3bWWxCqcGbalPWlwklcul33xc9R6ejY0AqJulAN
r7krwtZzPOMUl9lZWPStzbLmjEAG7HppojJf5m7a+5mdDtFJlTJ4j3WpxppeJYQyJ+3qVokoGCe8
Sy/9dHjKy9FpMeLTOvCRPQ7xnKPwMkZ1pFiheztuAu6wJkpVdN4maWxX4sQPe88pGr0YJPj6Oqfl
hFccOU3YPGiLJMon8Q9pUuQgqlCCT3NRREoyHyvR+9Mq6s951H7JtXFsBR1ZmKMuZzLS4G/j+8b3
3NYa4KNDAmbFeO1mBdQy8dCFqkxq8ECdeUwKVn81KNRHUIlZUTT1RTDzPDzJStzbFcbdDAX1ddBz
Q7Hev6w6kk8ZrZzUbBYQ6dpTTaMvJCsSB+ctxKhQzDkNKrC2mEytXFtu46XRDJs+lFKGYBNNmNJG
ay5I7H3LhvwamxE/Z3XaKEaF3Q80u02G0Fc4y55CGoWTOKjcOutVkrDTIQHHF5OLBuvWDlOST4o6
chrejzMZhhAyOGQAhQMLOjNlch+8Lo2RKqL4zIhGx2fGOZbxAyr9xRBfFwgsloWKJeGwQGWCHQjT
x11A/EvIMuJJh+LYbaLKRlal+jIuXFZ2hiNKCmYo+4k2qe/QMZtpkUPqUsf3CHtC9dGVX2Q/oqBv
7IZZjQqNni7Y6gWiIVaJX1+ISA9KsPbSkuU1w/okC+AdkyWK3CwKS8crxcxPKjspm8jxNe0cuNBX
xvyHssCeW+aDCoJC2mMfzqIwj+arP0SQfo9Nr5gUQwjFaR9Oira/j0XXwttHYqWrNJyOkZnYZuRP
RGX1Lk8gZeO9G3oaimjuebbW/HwIh9wdwFLyQj/VrHMKD39JPJHbpddnttW4BrjOOUu4r8xCDI4R
6WoeSPO0K2iiYsua1RZ4JYiITInMz5Ulji2ZPA1VGQDKrZOQ7KFtBqfK25NCC5W3Lg9bS5kW613R
eWSO2jJVRQGPOq+yGy/91gzhXVDh27YY7z0kM1X13ZWUeWSLgl7hnLYqivy7MEedHQ4ltglU8E4S
Y0CPLFhQhKoSNeQIvumr0vd8J4iYeZ51ba5Cjc4jXHQKvMJDChP6tlcP4OO5vmi7xFSe5zVOm7WV
LbKBnTRe50Rle0FIbEPudy/SDM0Ss0a2Wct7iM3X4AxVTbIb6J2tovyQLboWuQkwMqqg+qSO+LUZ
UnncVu00sCBgpqxDaiS502ehTeANiAfIzgzPChTCD0Ola5uIIFIlrlJXC2zabboyiS57CP00BRjM
SZJaiWp7NgVDVUYanGILSlfDEhd1UPQzGZgdBOdLD2VfLXPl1TVEzjqGZBVnp12YPXQyQuDm40kd
J5YrIDpSnnyJM/8CvIJj9g2ZMhOEL4JWFPNM5jd95s8yyF+DmpqzPg7mVoEKJYce29EQTFl5zo3h
e6HPoyyMHZmZuZ0lV00REbcKpaE8QR3C6FOfdfGMmkAVRZ3AaijKzuay+xJhyu0h6Ss3rPppBvWS
4tr8MRrJjyY8q9OuUSJmwH4EdaiaGqI48jI3JGarWnidIfvr5XFFbXCXLWSyOFV5niKbj/K8S1Ys
ywjlsm4alTXNI9FogPRXm3bn9dPC74XqPOu0MBN2ZlnMh1vdVVAxzTo/a5XPoFxirVQeLcD0hlMg
gJCd9HI8MbIKrtxPqxobqra+m2XvoKbtJ3kzTBOPjZNuLBZVEU61NHyVRpTYNQkg127zBarDyi0N
w1Kw38D3WJBsbug2m+MWz/K8fajb4CIa69sy46ooYV4+Gb424NuSpHrIEsu36zxVVQnGOvrhudcG
i7gKj9OgSxzUoesqAKNo84eA40njNTGky1WlGhyOqk/IeIJ8fGHwwXfiKgkmxghG0RVXuhyuW1zr
GQ7EPPTC732RZidpZWeVLIDQKk0VlPkiREFi15HwoSgzLmqvPx+HDLm89SGrrnPXSKFmjBiUCD4J
Z2Ef3/ZpPw+R0cwCj38ppN9NgmNerpKsjv4IvejYarJJ0WRyNuD8v8NqnK5/sWeX1thkNf71v5z7
eG0HbNLJsDzs7wgQ2Lxl61cu/iL6TIHAZBoSGNhVBjmWKTCDez1TILCcicJuwUB8CwpbJtIVSbym
QKDFLy0OHPFqq2HYlx2ENigQ+DBFGJYgEqjbrEOYaCCbdygQYKKBZVldCbYcg59pALJlkwLpszpJ
eFYK8JH0GuvEmmHPV8T8CmlhbMtxUvbToRO3EL9nmcbHhNbA7mbXOA5nY3Ne5LE7Zm5HwTdVX6KO
zckYUVVa9WnMh0QZuXmTQAjNeX3aRv55O866aCExvstNdNsXmVBhdE5NcVebCy6Km77KphFcP+bh
OZLGcdGayPbGaxzQC2MMz0ZUnLBkUYTSxvFj3snbBvgaWwuoy/zRmHdG5hbtPTMG20uvmuyMxtJN
o3AWtCmkRu0Xr/FDBcsjFqWZnzaBZ0eQytDBboqzwDCBPrQ8NQQ3md+clRGqlNXNivYqr2K7aYuz
Jnoo++UIkQrHUDGmlRrqyK4y30664IesEQF2tcsgWEV238lL2KzKLofOIZFhe1435WahhpII5Zty
yg2ofahRuFET2EZ710VCVUPk8B5I/ZKocLRiZ2TomHTVrDF7JxGtVroZvo39eDr49LLFF0HZ3nrt
orWQE/o8gcKBd8ddF9lR4c2EzpyKTI2QOEkfngecihvWjMe8rbUKY35XAVhIeA54L6B6Um/JxOgK
li+ID4xs7UMFRjuFmhL2KWfg3zobEM9Vd17fRKdjn1vO/4tc6l5/Aru8/Z0/We8r9ItMfW2KrQTX
hKoFm6/CbzXATtarPXJ/eZPV1OTqdwJg2SvwmJhgMOS1N4GVJRbsfQ1dr5+DXgRWHKy9CaxylvCj
VrCoUsJkguD0EG9CVlfa6WsB+4cQbMUMPTIMffJtb2IlmcfMOvegiozETNTNJKXxrVkR24CCX/uj
mwnoV2RiDr2qmxR5x01H3DZaYMM747gHyhFCNEeq6oJpBxG0Mh+a8tTi0RWPIYXFVzIvoe0yj+tY
NZZjQhaDcWT78W1tPRgBdZqaQA1xYgJHy4IvXfwjY7UtrHSOuseozS5GUk0Mzm0aUVt2gZMVyA1j
7eLkHuvGrep0SrN8mtQd0LPVJKqYGvRFBVkD0KazRF8kxa0ZSqeF/kphtaqH/J0bjV1xfULG8yJ5
KPiiQ8QGfobSEVKny1ECVdl9xwVVPhgTbbhitQUp2G1dYegAJqrxK8W8Sc7OCVRmcpjl0RMtgHy2
HgN0U4hSFamvegj/BVG5f2GOieLNWUu/teZlEqyaG9qRIWhgQGlj9tBSNBaBESeOzJtZEaB70fel
PYRQvDMrvjRpZpO8mdLenHgFdwLDg6KdT4y6PWYePusaa2n63FKjEZyECVMl0nYHxCgCXatCMeOp
Z7HbQeEXywxSGTpPWTArEm2jDPxQ6d2FpFmEPuMqMCFtXHEqLY8feFc3TudDLWBAyslQehxZp2bR
fB394pwF5txHVuJQ2Z2FuTUvLc9NtVXOgK6kLs0TO0GNGrzQbvIvWGS2CKERJEe7aG8yfdUOhhp8
DH72tE3g23bBZGCj7QN/mRSjYqVObGaYkxrXl7yowkVV4lPD807MJFeGf57Q4lsLDFkBlY8zRAzo
RIhktfgRE+C3vsHjJ2XrDP4SFTMzHl0yfu/GM+1jx2PFRZM+ZLqHl8a3K/lEVwwpOy+bCXDW4DMH
e4CSr5Ec6AuIinxUVhCeQOHhZJWvvMi67Jq8ApccAe0C8bcIgaAh9Ec71rFN46qGMpk4fpDaHDCw
4i6w4/ghHYP71khCpwDmU2TkR1tDuk8a0TplEC5EVB8TEk5Mls+tHu6bpMm1H7a+GvLgJInwXdBF
8xiydEiCp8wyzr1KwlDjOIPmkCtwf+k1fMZ6dj6afecEQHXgpjtNPPN0jLxJZvpToxeTUkPfpAuO
k0TOdM8voaXh9Pxp8ICDQL6TmPEJM7xTkU40BusCsplMOt6c58YlHhkQJ5Hb684lxJ+iujgJ+9qG
BPom1T9iXk+q0DoJC2LaDbQ5NBIXrGCnmtM5Cr0WzJcCYFhe8MYRsemO41kxSLs0Rtsc8VkAPFeZ
Ezsw5IKJYpb1V0mInQTzKcHGLODFF0DKgy6PvgDPtWhSqPSlKAaVZlSZUZxfF5V/VYps2Y0lcPbA
2QW4/Vp61g2WC5zHNi7rGwN6kGZoSUgRurmFvNKus5M6IZWKQjmj0EIah2lPoPkAP1+Zf6dtfw1N
9oQbkfr/4fN5NIRSCyLa7/uRe34nZSMjf5Z+jaGQeMNsCIMf/8MwggFB6nU2xDRh493VAllYHITN
raakCXO1jHNpcmhmWpCsr2MorHdfzZFI2MfVpDDCclBGDp7rLzEUy9Um+KsLrtYQrs5vzIaMRRJ2
Eaiv+NgrDgMYwNi6zWogA96ZCt1hYxoYU94VCliJWUZjW8MoB4Z6FMFoR28AwQpFh6MZhaZKrZoO
JhtgGCQ3WhenI0wXwJSIPzYJjAZ81RlQjkxfkHjpS8vhDKJdGn+Hpr4yqxbIauykOJ6E47QVwXHm
PZlhdW76C2jpKgM/QUcKfNu0od9T2UHWHACvdoXGak6L76K7A2ZPcaCXwiC6qoHFMwzgulIeLkZi
TSGPaO065BmQ4KMq4/6eN/xU6/44YuAI2UUKfH1lzYHytaHLpFIvcXQmT6MafeUNS87DJrcDHquU
XuUhcqsO+n+FvB+B2NeY30qZubT3jr2mVoaO5wkm89EcIMoMs3IYpv/D3nktx21uW/eJcAo5XB7E
zuxmM+oGJVIkcs54+jNa/6a3bG/vKl//rnKSpaZaTWB9a8055oJQKO6iGN5SdudWVLZhPcAPXJJ4
F+WrnVtTAHBQ5Jonlup51lN/6YWHXFq2WpKHPhKJSgnUFjqahVahXR+lPN6ntWWLTeWUGoVdEN6S
2XLSjiNdbPZzHB31iDNqFpiwEOV1ysB4qwdWMdFjL4Gkj25GwRhulWMo6ZdQV0dKilYi+4cUGTlu
nxSKjmLt8a6fpL5/lG41qWIQ6ShSLcVKvlUtyA+5VOJztaiPTWfeC8omXPUdgp/dhLpvCKXTGunW
zLWHfnjrzYcos2I7CqXDLAuc6k13Zy5akFegSUKkFrZeWR2oTeH0RY6d0J7VcLGFeMJpaQ9xdlrV
5Bq3tCW5QR8w78w+/yjk1BaFx2gW73S5bO0+TdzeGg963NuQOQatmpwk+BlVEKKrFSnS4xi7QoY6
I45uxORpKHdWEj9obeimleKlUfKg0aSUGZJbEvOWqtDYRqa1S5bGn1O0/1pW35ppgFsJMRdaNbUR
p16HSaREm1Vtx+BLaMnSJim6O7FDbp2NdrHlOtwPnbCtm8Lrm+q8xvkeAQjYJKERSMS9FTPSVUsf
pGl8J+TCJmr1QJk7Vx7R7uTKb4X6RW/e+mHObFNpM6eto12uGae4FZ3YdFODHm7RmbWqwR26wa/K
9RJlWdCtn2G4XeJvSxMfiklGHsL0UHJfNIZds47erC47aR34JedBMA/9/NaNuxkUIY3rpyFv7roh
sSProsWzOzP4DmOKvhooWrhPs7OqDJdmTN22plFZJH+OC7epmf8qadrqvM8IrMDGeD9mNwKpk5fn
FCRJFjQ8kRullC+9I/SpV934pQqQqYdnErWNHn4Idb7rgZ3iG/WUzRFGv/KcTB8zUFQFHJUDSaEm
26Z8KEGnahCqSR55c1iq9bNSKo4CaFVJWO0r3x9aSwUQS6s12wLMYr601SV9i7qzIKz3ifSihN9T
fELHyBPUY9XW2nnXAn2p0psFAhaBgkXzgBsxeUOteDVTAB6o3dA6aCBkMRPuNgYqo8t8ihV91+TG
Z7gumxH4bMZw6Nf8jQFrywX0WECoCTKomiAk1zEXT2pIUWoeLOX0aNHDVzBu2Q12owp+m2/4m1Xe
CJKisk3IuCnKr3ghIGPpPu7Sb+YNofvntP8CQS3O3r8+7b8ezfIfhuXbC78OepaU8lAgU0fc0hHS
mFa/DnpV/wlxGzIPR4BRogX4GpY5zTmTdAt6lBGWFdK/HvQk3IBA8TB19DlN+TvDMsP1nw56SFL1
9u7AoETxj8NyPmpyOhYmJ4ZceZEpPHSAiY2RvDcYUKuVDk7Fyb8Y5SaJ7vok96T1U+m8NX1a25e5
PlT4lVijuRNN8Cdlfhxjzc+T+WOKtqmQJHZVr7YpgEzmrQUsUPuj9hY37a4XrzU3t2bgs1arv5hc
4+0mE4RNPyl3Y1155ij5a3jArOH8KZ0k2cjafgorT4TKi1D9ceqimtkqNG8+mJjv9G74GGsr8ga1
Uo+xXG+MLnrT0u6jVovWHcQOPyDkvaSh/mbNPbAA84hZcKShMcXaLpUX3ID3WbGc0lCdTFrhLCI7
k+6WprTrGIRydZdCdoTitJheBzNTh7HdV3KQmE91fZZjSuscOZBoOFXokcj0DelwW0gF043E1BHp
62vDdA1gGknl85G6o47Ir8r1XdcZz4bFAFvBIBaV8ZjpY5A1YmUPQvym6iNWlKmO3pjLjxk+QrWc
1RHuQ4rvFChgu8wv0RI5tSG/ToIRoeEpkWcYwnwcV5WfnsfarkxpcJS+Z0TvD0oaHWZ9QCl8bUZm
xFBS3MSQbSGsHWSUo67VGNtJ5CtMy3xpWI0VfxOeJn/JusuwFMcaocTiZImW6ygaXikPrjUvD1aR
+fL8rEMCW5a0F/TCzzLBA1XaDULvKoWylZTwkSFXqdET9Cn3pyG+M5PHrLhQqbvbx97eTIYL/r+T
js/ztA0r0Y5n68WUeSeJMj2rVRKY1uyaoLjlnPnmwJil976YFhtJ6kS7Khw5Ls7yaPzusfH/v/CW
N03vJ2L/y5hCifqvnsP/tuUv+9b/9MLfHAe8L401hXDsrGlSfyt77OHmQb5Ex/Rbyfs5eXxVPXRA
iHjtVi4RFRk5fhluFBaNMiz95C2RIr+w0999oyD///XjX8F3EKA/1bzbWqKfvz8QJ7ulfj/cyJIa
l5EA8tjmSeKrXY5tsE/hAs3a9AelA+OtHLgJJct3g9J4iQiNbDSmHVbhZpmNU7nK2wRUbmneQwYN
2ZL3xrgc44m+oTXwCjItfY7y6FKXxi5Ui0NU9Zu87z+npX+XuSntcYx6oJz4Kat1hMbWBB8wzNHW
0RLcMETa16RiX8bxE1ZjnkWFnevFXjB6t2iXXRdrEJLAORVqlTqYYO7irUpVFW1MLgQaHou9LHcD
dI0dj3J2yGoFNCpqPImCAbijo8lP05x7Zb52TsEzn2gzxYM4yqj/qbR6llINz5LFe9dStbXTdcLu
HWNpb0Vr7mRqZ8Iidd5kYPNbDaDomnnUuPsC175Q8W1XK9s3UnvXz4Idmbo96LMbjWugI/SnKQz8
2iNIpG9hFu6VYvKtqjiMSFXrFI+usmZ8Rfpjq3hL0Z3aab7XcuWY15NPXTpYMCeW+ZFGvVs3mStG
A8Dow6Kb93SMV7GmnvbxApxTg8uG2N2VSD0NFgbOxUrpv5fopBiP2txEdqrMe70O7wz6wlABrzSq
5oqsdCwyHOtUn/f/NExfDdMt0/TXDdNvK3r/XHOU2yu/OiZFNkkO80R2Vk1xUNKyfHVMt9giK9+k
2/NP/1+z8u/agXuANoKJwIPCf2ZtvqoHZYVNnDwcnOekoLnIf6t6sCLiT9WD9A2qCPWNEgLw9Pvq
UQlDFVupAd141y1BNxEw0b+Jy25uA0HdmLVfNH6xuJnoKKGtPsXhtpI2Zr4ZO9eQTqa0UXHbd8l0
GNJjWvo4EJGtP02d0w4lUxPQkbwtU0/snpr14cZ1V/eN8JR2ktOYlX+jILmgATr6xkWj6MvH6rtQ
xZvexHYzs+ucH9ttIckuCIc9u4adnqG8Q4ZkgfHIsqPsUoxPfbJv9YMavlSWS+antlvBNn5YD121
E6ZAGjZhHiRQTJEHNoZC3hbf+56DPmLSCGcGsJ1cbE3Rmzl/x/dEv1Sw2QlNkB+mF7kOCLgo8Tf9
CNKgSuNmEoNa9apc8goJQDLtPekHhaPxis/GdKr+LSq9JVf5usDbo9PVU4B+bB85t8GpjWAVHruF
31bclMVr3XmKQPwotusVxds7jqrb4T26aeEPpad+UiT7/B6IClmoKvbznZoLjonaQJdmnZrBoGW8
av0u7XJPN1xpuobKxly2E8JwfZEkpuFv/dycOvOUgkc+GFmF77E3i492LO97NblkA5KEMcxHeXFK
RFozS9wcV+AxVcuDWcnOWKYbiZ5EVoPiomyqb0pxke+y9kVKNyLfQhRpwz3XrT9IbmPZOSwoFq1T
5I5VnFZt33S7VYQE20WCXySHPHaaju+d9DEbTRA/yz/y6l1uNnp17JR7AjICzdvElRf79d5gvIdX
UpVTLAVl4aWCF6fbRnH4uoNy6t9Sw+65LkS6Lrv4WH7QBEfn8iR5k68NoGmVDxOYqB58ulK2jik7
QEF6hHjgrqHXVbayKx6SB/kuftZ/jLbwfb2kT5PkCtq3sdhzvFRQuni/vW5/oL7osT1Y9Kad3aKK
l/VpeVcVj8/U0Oy0cRII7+IOebpc5DvxNa/PorExpF2ZbqG39Wk/p1vZDOQXsmbWupk/gcSjwak5
2WKnXNw4X+wS5c+ES7MU8Ljo3RQuCgQbMF974MOpuQinoA4dIwar9kWwecOLJcACe4Kmz2FBHV16
MmLmifRbladuDHNniTu+iPGYTwfJwm6SbG1vCA4bYTe94Mof1nMFjl1vRetg9VdtkxXvUo0Eerb2
hTe7435b+som7oL1VG6KF2y4BjG00TlSBrva6k3szTvrCCrvrPgoj1UfjGJQxjhSsTOqftftCji4
FCdCwpFQS8MpvLXekHVgLKmGS5IwDW2UU9H5orwbD732UVeXJTx0xAR8mZticITVDnH74ylzkfNE
BXzStfy89Uv926ow033GuV1pbnMsbt4KjcJHuI1id06v1bQPi1ddf8S5cbAwZg1jy81DRAWPzyzF
NAFVTW3po7/IBxMdzhEugmbHqyO/52/WRX1PRlJouFec34mNB2Unsg9OSeSMeVHH12L02irqYywh
YpwH9SmvOrtQI8gtLpZ5tXsoyRvfoMSzLS2rLVpBzI+4/vRPgbO7b3/kmuaNNB8FDU607vMmh224
I/dmNoQC3Nrie7+rNyP/bkmoBE24S2+BP9uoPfo8W2gd7aQcy9wO203zrta2ntqRvEce5BLT0o1+
WN96HamWsc024/OYMa8dh3FjtE79HFJVUm4LrgtXiO9CsXPzcpsM8NlOEm2qcaMM/lJ+j/K3JH1q
pH05MOh4ExbX7JtToCeBPGwq5d7Ig0g6FOOzLn4UwBep8k3O77uFj+U+Sw9Fc+RzRUrSwAIV+VVV
nmbPU4VdZW6S1SfOsNaqEz8K+W79yH5UwzUbNnp0Eqkr2J6z08c7sXaSst1Qp/t+FkGQBZsc37rV
y7OOHi0dOFyAJz3Y+bR+kCJvnU+1edelO04Ds9i3ZqDdMb5Wi8dfL/AY2UrOcxd3dyFKHw4zwzmU
Wq2eB+PB4sdt1nlMw1f6s3J3DQcQNCfuD5EKNutMbSC+pczK87s6fJjSd+MTdQpq2IarVn05wby0
xUPY2TVkc0SicUWyRY4jiMQfvFVg3lw1wY18Hc0yMKqTnqsHWFd6YZiQVICNaRyrIhqDzkwXjw6x
tzKGwVNNBz67NW8GYhyhPw4G5YAv2pquBkUD8N77/CyX1RK/4sJbpTPD8SMBKKe1+K4JV5WqZsUX
MXqs6zdjvGvMnahuFvvaZm49F062kM5UW6dqZpKHGy3Bc3zp46fZui9iZPujWHlj444WEPpHzTvO
ucCym2aaF5QeDYE+dgyhd8T+UxVxXk3Dafg8Kr2wJ/4muusYJc7IPDlyVXsmsY7YFjrBtuRv6fCO
jyt3F/4YLW322YiuSJlh6A6CM12TH3q7JdKlYE/e/jLv0u9KEcTrpo35QX3fXbXZIU+jlrb5rEx2
1Dkg2hdVuSuaQHuFBhaBhxqX5NgY1IkzKhe8xWoMtMqPaO+RlkFlz7ylSgDItgtx24X+bun2We3l
gv1PQ/2vhhql77811N6/d03+bg6/veq3OfznGh5Gauw84oy/zOGsl9CVv2qmST+iCKI86iJMz+9G
cYuH1BNcB7wxdeNvNdOy9B98RiLy8m1nl3Sb7dFNf/UZ474Kc1kcTcJq9Fl6IC+dJwu1I2GJQIFd
4QLFU2yAwJWVdpoqmgXRWFwT1G9Wkb4XMxisF51qJomtp1c/5z5v1HG/IAfTsvU0833OBlcwfphp
6dSpgDGHMhYVWD6qrVvPRrclbfsja8WXNR5WdyYybG5ira0RzEifSPlFkU6RNlvQN/KutlRnFeCJ
02eVFi3OYYznkZZLy+Th2cyN1es6tIX+Nk/nDNZLEIeU4Pk2bRe3uVs0EeLshOBTXYCUFDyPwynG
/HUWW93pBuIoAjy1Nxjz4KoFMLnSK49Fm68Hq+tmt5+K0WnU9blIngSRhsjY9lAgtWmuvqXWjtlz
qhmmUL+WRkiAXOk6p2ag8uNKW4MWQLjQ9UOX0wawmgYIR9Um5pNvq7Se+vg51MWjKYyjk69FkJv5
ka59N2GGEKc4JYlwna3CaapNg0+yZNNWvlVK7Ypi/TGY81Uupoc2N46i1HJekqXp1CEodZzApuG8
Gw+5FZ7WiE60n2Pc2uIjHkJPNsgQEbnbNq3F8VMHMMX38aKeO7mxw6QGx1oZBJZ3q+BU6RiUJCnq
bdlIB6gkEchbcKWC/9AIdqT1pim1kz4suZ+RFgwlyn2lh0fBIC9j1dsRJn0eR85D0gJ0wmr/Kc5P
A5qKKhQ0E6ZDYgvdtSSJ0Li1Ef6ou/woz9lu7BOUIS29T3s8GMzSYeSjLpxijTh2YtHng3Y5olwl
k/xKkK2N3Ak0qqQYtTUiqlf6spJ6/dxu53B4HvRkIxrChZ/zq7zbdMpnIcznYeHAMFAy03JnmpHf
kyyXjGTXxHnKwWkGtXVc8/zQzQnLGypyQrkKkCPPM20CH1i5kKTQRsGgh3qQJ9KHMCIBkK1Ey0aW
QJ0upSKcY224/lOJfyM/KF1/LW2wZTP7yPPv5Y//oKgCfvDiL3WD5DhUt3EDsm/PT6LifakbrEq/
PSDrF6zyF3XDlBFSQSrZDEL8/N8FGXVDJqCO8CHBdlOa/442+tN0+gM8CfB9+3posAqRM36nXwty
2YdVq8Ql8GRnxnsch70o9GdBUY+9tHiJIdEA6q5KXLfXbAELdVn0oAxTxIeuaMg16vekqHZLBuwm
rPMRCW46ipGyuEpC26qvi53HVMfiIWycNDWP0tqANEa1I1tXEZdWSR4VNI3QFeXasZLFa5o3CdrA
amp7zRt/Ndp7XR03beeGPb+8pNh1Fos5oktTaD/MobrcZGfbstLC6ZTkOEzjNZfynarvjdJLl/K4
FvnFqqRtmul2SMkTb6EToOa6Fp6tMToJKjaQTGxcAdWWCTWMkVEDdDIT1oazxsoTIcHzqjNGVMZW
ZUdFVM2HsFAPvVp+ECY+jD3NcTXe8GsmsfojZelHu/aDY6HBxNO+K6JDM6v7XivcnoHbFvKB+SvU
ol0H3eYlS7LvJf3adxxCmeVOFhnwVeLkKV+zpHUS/GVBJPpoMTZLkhuvaBa14MwMQb26Eav0UMXG
vTyu71W6gunNprqNQl8NFcyq4XFSi9RPaJpTnLmtxH6ATQUEYyVKvUlypXX7on2KRu2iq9GLVgmH
EgOuwffRhskxs8HnCrcno3Gk6CDGd3GWbEWwDOoRWFvj1JzDSRl62cpsXJa7gZUY0fxopA8MeNUp
6lIyosaErJEhDmf6U1v37mRO287cThrpKuSr/KZ5pPhlXeosYfS6pMLGKitHJ5PDAo9zvMhuExGw
kjLooXMzMRuk0jFWzmK0BGMqxG427XqhJtP0VPbbZq0JkV/z5Z7dBbVRwszv4jLno1RIP8uRGmRt
nTyp0WTd0ID9QsrZji1CPpGc+2nT2gP0hga4CkmEXlP0rUMy/Ts8wiYPhcwtLAs+g/QM+GvdF4cM
HHaG9x+k+7Z81YeTCDDbS3e5oNjT5DfyZw1TG4lPavlDhbNtwG2h22FvK50dDEHP9TaEmd3B56bp
swatK7HNRlARbSLSrtOryFmY6vcq0kLRuSO8LyHJOn9bw7sWEliHCJ4i5lmg5QFSWOS7kzXPiGYw
JTvdvCzWHdiJPXFuzdpIt18HYp4HEgiylH+PAZKNckUoYepntgwBlsel9ZUpP0vTe1fluzbuHVX8
WORzXQI5RIdBlZEaNbdT31TIIKDoOodBVd2MRS0Vc3hdXzL5OnL5joJ0iUyu8rdK6Jwe1DqeJMKp
r/IsbmZYkjC1TsQ05B4ZDUY7htXG1GHehd1mlcvaTod6AbTtk2cLxtsa0hDKeBAIl4eHOa4JVbED
AfZpbSwkr4n9MZjIsFExCY0OVmoN+TPDTikwVMpyp96Qqgy2aoax6mVCrRPaSMvJLbkZJJaQ0YLE
u1E4wzPzIm07Q201ok4cWXFHYw00qK4FuqvO5F0I7RUaJDdu9BcUWAkNtkCFJd1be4PELGHxcg2S
PLPjG0MW87VKiyxs4/5zJv9mNzCY/PWZ7LZD/++d0b8OSIrCC78GJJ1IgsioI2oQFVxBX+ex9j8c
zpyEhsmDStjWdRuqvs5j+AwRRhNGQ7w9TxhL4RevElOAXAQMJlQFPsXfOY/pFP7gNrAdRldUrNTb
TjDWHf8hzFBKky6yRsG0C4DoB9TVPYV4gYn3C3BC2kgWp2T+iGxZJvYi7fRxZQMWkr78MbabUAwo
tdQuzlFj9mcJzWODZm2q/ozEW7gLWwgMqri7XLJnYZEcabGe0nC918y7tr0FKjukNce6zwX+3TOY
pZJrCu/z8hbKDy2TfmbF17x5qR9IgXZ2uCs1yHGUknG0y4flM5seS2GnLx4saY4cuN4lpSd+Wtq9
1l8zYdjfcvXy43BanqDu1P6gvahedpl7O5o2ivVq1b0XXW5/CJqL6GEQMUoDALHWcMwps1mMmrKr
BSlOLTaD6NxqQNT5qkD2X0owSLBFTb8eN92mYaUF+wZswhTavM+yrSTslH5XKBdBQWapSEQu7ti6
hvrZ9LkTEhmxMrsxNd9aTwL7zpTZUfOdjERJUNIuTJf62iTkKx+UMt6YzfBDnhS74Z73OgcHsnNC
N/b7TREsfI73RzC+68zGnvwKUmfJ/XZBoy207pPtGXYtaTBehl+HspuR5lKK+cBB86hBLoTRe66M
38l5FFspLK8FsJnRI7+nl3kiX6KcDXVHg8i5CQ6jxtNDAmcvFgdFu8wFOx8SUgoL+j/m0iQEQGC2
jsIYNYWfS/WWkQMT2Vu1ENjNCsCYAsFgv4toOm13liv8omdd3+bWeWpexFnC8agc1QhKGT37duqv
nacdI7q6cUL4Dyf6tM+pAxTtMck00Rlk3U4YWidAWTVBF93WKvqRItuj9NByFlBnQ5aokXltGz+F
f+mN7+tNcBVyx1BS+xa6iB+7FNPGKQNJPcUXDe5uJhf23EdkLgKWjo2AOLcc7LU/sXIoHi+Dtsue
69QOP8QArlTV3SnZcqDWLzNehmWbj/O52hgPmG1V6NAeLAySCA3v0Wf5DgloyE5TnhrVr9iCR2Yi
dqrP9kXBXnYQSg3eSu6oo9ssDl+6o9tpEdY3XRHcdmqwVyB2+pfwm3LHqoMjt2wOAlXZ7UusOHwF
pdl2sSNiPNScrI6ORVHfXsWtqDSscfIFmZ06JIXuk4IujeU3Af+/Fny5MxwF7oclJlX5Y5SeMvNa
cmnhCvyI3ljKId6H36eC+/uhQRQuvYobkpm7Ncg3HbNz1XvdTWFvH6YGEdKup0eLb7Tka9slO0y9
F/LJtG6k2Kadc6uSHkeNrR4TGmRI6guEjQEchATYB2G1WaxjVt6Z477KXoX8RMVYtUv1yloAe00D
61yp2znawRqrz6WnGHur8y3hWvZ+8mpI2+p1Vcm0EBFnt50xfdO4eKQBAXT61raneroX+21ebPTy
W0kz8kRtQ+ANfVn8iJCq052waD5ai96TlblO2+aciH7fnpXle4OMbTKTPOXqTpK2kfhaNYk/peBi
i50MK/qv5KgsGwqtxWuJUKfSxyI+sBdFzT01DygJC98Wy4tA2nWX77Yy+4sY8K3mn9TSxHSouIW7
u21PieT3pHzok2vrDHe7pARXZhEPuwCs2R6G2DZxTBpHIxeU9CccDBVxiZEEVLaKLI/9LIrxkg27
Ek2a/1X4LO5SPKy3VOOGdVPF3/T6syRmx55rPlCyIErZwqQ7zRrbEmG1YCKhw307yc58kk/WgSbp
5nw2mwFqhL7fuKbm3S1bnlFtjathHmUmGSPIYVJ5e7PdDpuUmlBZewNK1m/Z5BdN73qEgBafuWcN
/E4WqqzhhqDRQ3RL/hyN9M0aNqwh+qdj+VfHour/Vc99BtIDj//1WVC/ti0/X/0lI7D1kidt6wrd
BsPWjVL4khF02YJOQGBgrRyNyC9YKVoBGsONjvg9XcW4Dw6lkfVGfSBV8nfoKvXPfASolg62qsnI
w9ofJd0ZUcAQ44n9WuncurKCDmuklBN51j40RXfiGnlgJO88fs/xwBjxD4U+bjgA7tRGdwUzSR7X
tDiueqU58qBHzlqwJY4rPRVA+0A3C/Js8SYtqJiFNOd2YpjP8yJ7U9954dTutYjdEq3imv340Yc9
+y6Z6Pn1xdsss/wgLDow6Ti8aAzVWS48VHMn+abBXq8wtNL3bjXKU48u7sRZsS9adE4adykaDjNW
8xDlGKsajP+Sxp5gXbPoNLBwJ1NtU30zBTepE6j3AQ2Riv1WdavLChfIRKSS4awYeJIGw0XXXRcU
jaaOrp06SV7UrwGT1o5xxx7wX6tudAbsPrZ5qfrQ2WP5kWrroeSISKXqXAjqY7SmviDFFae08ayA
j+oW0nGGWRUd4ioB4iycCtJUlGekGCrdDUGtf8KoPcOxTNWtFVvCn5OgVnvxHJtPHSRrw0HaWbEz
m147n2Zo1wrqtVd3JOXpLe8S0EwzYqsfNt4EKVvX7wmCyUi0Q4KjzTB1S5ACE742mUljDPHwrGNG
mey6EBabGAs2FgKHYHD8ZK1OqMV0pbCnPu7WfNoIkiGc/ykpX0OQBr7410PQ14Lu/4Bc3V74NQQZ
jCyUBpEnGymSrv4mSjIEqZp0Y8ORAsH9bsrj1xDEI+ZuTwq0eA61pqIaUmj+jVyRD6eaGLzoVpz+
lktk/rmiUJ1kcnLULiYx6w+8pmYRxLHIO4P80sjjH4csrOu7ZnmNSpoi4pKs8VL7j27qbitd18dW
LmpXZwEk+Aq6hJJtOrER3UgSucXLRAcXF7TOXicGl4i9GHaO0ymKiG1TDBazWOvsTxKPHqZJZY1E
4hahujULmv44YkXczBrKQgvMidU/vWTa60jwdVbO6qp8l8oX1rU85NP8TV1XcVMPqkS1kYh7JJii
Q3UaJ3XXaO/dNG1SPAd36Xiz8ENiM3+GzcIOOl3xDKX5IQr8blo1v0+0AWP1OdWxU9TDU1kmZKJo
2PGpBXJNfoo3UJNsudnH5ljcM0eyKMKomQwwt9EkYXAYJO1wMe7VRGMdFb5MpOcA7RVECdHtSJZ3
5coSin9uu3/ddkCG/+22+/YxfpQ80/g/uAHyz5d+HeM8aENhYQJHtnjb0fJ1irOx5QYsWjymETXh
p4zwy33H8x0Q6HkACxz1z40OX/cdK1tU6ESAa27Zm/rwd45y7uU/iA94sgYPAZEAJ3niAP7x780A
KWQynRaWHWdkUlDsmnsKiJtO875NvqtogWl2n44s9JQEaL6kavftkLmjIB6spDgZrCfCYDX22TSx
ULWjeU9SyJKV1Vcd/+g12Cc1JHTACZS3rLtdH2q9+VbLCRmL1VaMbAbr7cmgSs9FUx6MfP000rR3
2A7zLS+a/NQompOM91rLFAo92H+EokrIvjwLlXqp5P4pZ7boE6YsOJtwqABzjg1MhATxZi2ORqJR
ksSjUplwjkjtRB4sNWCDZGZL8UFbhseylVxrXLcaO6fYHHoclYqX3rPm9E7R289B9Fbl2EmgNPNc
0kpL8WvEaisDLaGRq3Pbz9KGVUqusSgXha2r/QAV2s7x96rPHsG292oiMLphQrOgK3eVpWBbWofN
jWp1TFi3PSffDAOV0Bye+n43dj3AUT7bcf+CXON35OkWkBMVT6+W7KbnZiYc/GxpUsCyrms8VW8l
KRy1Mp2FCKRUW+/ltBB27+vn2cAmmdKPUUflbtIyYPPOTi+7x4otE0rRPJF2uU9kWPSxOohpsg+t
ZDeHOUJmdB/HNfbn6i1ZGUwJ67+66ba5j8Xva+2yLp0Iv+UnMqxO0zaAnOxvFdgyQdT0vqzizL5V
0CzMgnGSsT+S/2PvvHYbOdstfSsb+7w8lcNg9hywAjOpTEknBcXKOdfVz1Ntty33b/8zDczZNtBo
dKLElsjve8Naz1IeygYVQAygNi+9WROgp9F65xIDXGEBvAcI311teAjRi8+9FqyjLnOSOXfqSTxP
Sfmco6AysdhHfqvaeUF1mYng+SpJc1q/exGi09iFN1Mfu1mQHmKwylnI8KgsNVfoFu1stLG0bCcj
p58s9b7py6NJA2wqs9P5W3W6KaL5ashyOxSNE08U8GXFTibwGlncoSDwDB6hNf3FqkZkNLVmlzzt
Sg0/IXw5IUMAJazOcSPfG4jMCn3c6JAwBgGaXpJ+iHXy3gTJaItDmLjWJF8aHQy8vziPAX4+laH1
jj3hPvDnCN9RrNKO+YlrlGGwAWQMkC0YH5MZjZ0ulTnoyplfzRacTA1CrgYYwQdINysznkTTt1Wl
lf857H+D3zCV/beH/blo2v+ARV5//MVx/+uDvx/3nNoiI12qJoIfpMUm+L1rUzVM/Rz6vw2O+YR/
1FmUP6SELlkStGdf6yzm0LRyxKZpkLuUZUT9M62bsRRSPyZCLNeGTDlITacvap0vrv947MfWtDp/
NRRYS2k1lF46xMrHkDLa7cVPaqdVqgCr5K3HCwjcZ7QLaVwmRiCRKaBHNlHnNbcqthPg6hQX3ZUY
44SjASpphGbtVUxx8XVwURgOwenM0Y6rDP7WTXWqK9aDJT1VhOw16d0iqleCzrRXm1Y4PA6LqV5G
iQuZcj92Gu1ZnR4ytq0dW1eB7WvIFlZjG1uzle0XnDFb2rzRHny2tlnAFbSscWmUTip7XYX9bpyz
jvbZ+EqmeakYcElsggU2wpgvVyYbYiHLrxM2xkrrculljGzkur1t2SrTKGZ2GokgrNk4R738XrKB
zulkDInxD5vpPHeittsIankzsbfWOAxE9tiT8aIBWs1h8ar5fSzfzSy9u/E2LAo0hjEHb6kfZVbX
2V1Z89F5hkZQyk/SskMPl216bfTHedmvjwpIlV69MRJOo2LZwdMyrwOVbllVuQZO0aw5ujWfO1b3
hi8fJVb5kdmivZnDfdSl2z6Z7nN4BnKYckOxIA1xLcA7gOUV6lc5kERwMlsdJoIwdi+pyIaKHQVY
G9gJyq8QBb7jXXHoRONcq80pNoTNYI3Xlp7sczN7ClUUKvzPS21KkHybEQejBU8wDM653ph82NKg
YMCraFXak0Avym5eXryMKaZGtSlZfV/FWB3rjoZ38T4qiwuyxQ4ZL77If+rV3+pVdXmz/32buMG+
8ZH9xfGFU+z3NhG8l0iqOJLBJTZG/VYvfj++6B1NFmJgApWlLP16enE+4ZLhLwhN0BZY2PdqVf5F
5cii7cRIwzHJwfYTpxeDr385vQhV4uDSlxaR0vWHVZkYFdyIc+bzVkjXBQY03g91dsAUbIt4e/UT
/ZBmtzJN27IR9100GkaFawTjX34q0RroIhx0AK2qtUMt5Xa7QmN9Tk6NehSGemWdy8NUmo4fculP
m1By6uym73aB5I7WO1NiZz9DG17puhMfSkkeVgvpmdXDcI1CxWSuLTF3Mb0IAvJzVpy0Zje2a9YA
sPbb8HMh+X/EuFzGh7Q8JNN7GCqP1XWYn7G22upJokRchwf9nsF0GLjCgL8jwvZwCappTdyBp04T
DmZY8xnuXj5J3GaOVgX7GfJ41Gce5dt6nme7zHTIo6FzIyEsViPzLZbuQxJT0rHfjthm5ORVg2Yr
gHv5Zi4EUF5SwfeWzEMfw/mNxB4RGcIwwO9bGlZ1ld8W+I4FO/UMRMYp0ry6WxF4EmYD1pmBjYeA
Ai5eVR+5cl9bHWy11Am7Uzk7mFBISAnle8ugVjfv4u4KvceKg3TK9mkYewXZGGXOV0Czu/zFBLrR
VM8m2oeMefosYuljYCVTPQ5o38r+oewBUQjvOvRT/56Bk2ss+O510royizxKPVVhbmUXhwyehPA5
efWnfpvB6IjqR1F+105WgdyADzLIB/Q0hAAM0T4Ttkbq+swr08/Yv5j0RJMn3NDjrHysLMG4x7jV
styTvX5wVGMjAHPC3t1ywCcbofbcNt6Ss3AY7arj/MIV4438N6QXsLurHiXIyPkLxJ2OvyOaAK+D
aqAyodo3vcEo9yoCTixM6B7tUKXrUC+mjtSfJcCChc8vDPxKTtBsl+/SHRATfnR30kP/wO1ZYSwl
rsK0tXxPjA1feCf+SNHj8OJ250n1dGnXqpAq7EZbacz7XO7uKlpMVlvV8NRsWxU7X8OScxql/aye
chVZZnUxho0duuFRUq+kYCP0G3O+MdRTClZLpSBg1HdVli+NdkYxbvawRh6Vae2DpFfvZ+3WSN+i
9Fwyu0DsYvuCQ2ExlTYLuZvZlQ8ttodFnM+fLv+dDfulT0jg6C4/hfX4gOoRFnkruAgp+Hmo2fe5
RW+POp92pXsqe2P7pbq6TzfK/Xhf3SIi/ZCSk95gwoFttmqfi6eWC86yKYol14dbPDqKD0dmZHXE
y11GiaM+BEyB0hQQzFUqbop2N1nleuBe1frIzgh3YKEIlhyvSAwAD80rKVai6FYlbr3OCXnNDBVY
dbT1ffD2z231623FZfBvb6tjkbefH/Xfyy2/XFnMKJlfAtoSlW86jj8qbrQdS4biX+M3TOzmprqs
UZYRyx93FhMW3YC8IYGD/ek7S5Z4Yj9W3ITDoUdE4aEwauAzfa24Bauupkmu2d9W6N36ZNl99yCs
VF1YCZZ8baC6tAdtuteUmMGihcXMXy83UqhZz4XZ3cRqf1WRBQGrAtGRj82DMyLEYAjnTa5LR2OR
J6euiEobSJEWVLdTlB7DPjwE+KoS8neiGLpSe82qjwQFcy9J0aO/IHIoZVtW9CGKYcNvV1MzOVIM
PtLq9VtYnntqBUcspZ2BrF5cWnsY00cTmycoj/eih9mDqo5qNGb52q18BjFB+BFVbwwX1n2gFUA3
/E2R+xwLyjqehp0cAOfxq7XI6V9wliaIARSxewuj6K6fgo0q7vtWdIcBPysCBbuyYG6OS04EQFhJ
dIyOo5GrwOoyGpeK0BITiIXo9HA4krY/+aa5NYD1j90u06Alhc1BZIWS5u8ayV+59FZPwWxHSyQY
M9ra0csu2sr1RTMHqCeriByxrIvpaaaN35oruE+idJF8jiLzri7fJrDddeEZHAQ50WQpVlmlmbCu
6a40HfIlwazGjAjOdxsA2TaEJ5GUs4i0M6sQ3gNZ3DTGVdAxA9LPGsloVnqQyEkTlry0oN8Is7rV
yVFroGqFqPl88tUg/bkt0gefb3JYT9c6TU9IHtvMBZ+Sz5bJuOBQwc19FNtSLWLlZdBUtAYTp2Ha
DylaW8F/7paZlDGSoTaiyWNYpUyltCkZX+XT7AhivxLDp+HbeKteJl2Tcuw6V2b8RZN3DmKizeir
8vyoMiQjVGWbMTRTGZ6J4SFZZmmmujaC4FQzYrP4pgz5loDM46ypHKHjbCu83EYEAKb60I76kkIk
bXu5uellc1uUGx16Wx4La32q3nRKs0prT6oeUT+EcKaKNhzIIkJl/8/p+lsvQNbjv+sF7r5Ev39d
P3972PeFkQpZV1oGGVjuObmo6n/tBLRfOGYtbEWmsYDGJQxCvw8ymFYwWsDqw4nMMueHY1Vj/PGt
bkdT93OtAOfwD8fqoppjbK0gsTcXVOIPx6oszE1qgFZCIlOvpTR1xgyN5ZBf5WO2MVEsWIwgUHz1
5VMvs+FRduW2McwVLTrmIGncpxOVusKOkjqvGk45omAMSdOzoL0FgnhV98OdihuXAwvWYIGiZBoO
vsQKhlNU8Id9KaDpakBaJKFdNmsF0XkObfUWWEUpu8mwwSYjVs+IeiJ5naX77pg6rcaUMYWRjW00
yVxfvQXqF3pZaqzmS3Uvu+pOMNbDZAM/K53mPtohs5Y22+S6WqcQ6lbR5hXdt8ZOyoHlqpRH8bp2
4gDyOKSgaZ1PIqOWGb2qgjbPGdY9xm4f+BHhChLe4yc4qZzUgsEflcq6i96n6aqhPMsaBGX2UnHH
Knb1zrqR2ZXDGsOKtQrJ++oI/ix0u12ygQArU6Wp4dasViK4dS8VHDXc3FUke4Jju0zoxLL8XAdH
nx7m2LAXJ3Gqiw4r694cgAO998EToLpXhNDaUUDgruMEjRiVdO8IulXhOhQObMLaCa0iuwN4sg7H
QK95WstFxtctPuBCDuRDTBoDOuK5uHTZmU9gMLvYyMFNWpzUVlrVg9O6S8AZZe+MuFJ56rQPo7wK
T2TFGYsVaWvFG/O2n4+FdZzEhxopzXREsIRTW8as7V9a6VpCV0w0aL/G4LjEm/kosdbieBtbdlO7
jeJO1JWEPy4779DFxw40G5zfliwfGk2bMrmzgSBFEBEWXaKNMI4GZxgJrdDfouIcjJeeND7LTqdN
wLcOZVZyD4lm8hibD0gCAUwSunIjSET5FQ+pfzUFbjq5pfRkNDeV/ABAsnG6YTyCwnJD8WhJT7J5
n0usQ1ZFBVxpEycb4s+oohf//7V+kHbQ7Z96aT1W0aaYPFGbvcKwdnALeBt0mYyIzjpNyxx+rtxU
wnlA52KdEFMAll778kc0XvxFZ20bx7fwhi8eolOBklzS3SAlX6VgfbHCEXtqV6j5J9z/xhpGvYLj
f3CQMLKR7c1Lj3hT6ijkiZ+ypxbdlVcJHt18/RmL2xqEtvTcd6iVrlp5V1iYlhuPdKUkOinRXW16
7Z6+Mj71Je5mNJwkgKJ3dSjRV535llBEFI1jxxnGMVdnyD8ZrxKoM6kseFV9MmOyif8747KlaCGR
LbazyLE+WnG3YDDJsqWHdFkbNwgoz+Jr6CKiWM3gJtF0aAgp5c28Pddvwr5+g1Rh1Js2Pkz5aYqp
uvyrzsq8mM5XoB9zovRDL9e59Z6Ib2aIU986hhjyQY+Na9+VpJX6PN1IV8Z78Yq+Djuf9hS9smvq
+gqXIBBtJnBOdumfmh1fMjRrpDkVE2OKSxbvYgsqd28LokPtJtFhW6va31XdC8ZCfcJi7InJjpeb
+azRBCOtu8syEnhhkTsKSXEpijSvDxxozkSEAAmIpHUpf6J+Q31T+O4yPMyR/6PSSW2A0H5zaGki
QaivYKXyBwxZ1OvxDeGaVtjssXhGu4LXXuBxLsR3jRqf6wgxL6FmstJsO+0YTYBL6mf0NxSBtb6p
3wbEyZ1xHc6PlfwyGavoEnyioSyQ2gcv1nArIQ3QWNtAIGAYvIX7FV3GMz4l7EtG5ELFqHDdX2ef
EeYTwyE5R9YdoGMJw1t2Suv5dgnHOvLTVDN4hbNBTbKqYD4uX9wYK9+WlK/NOE1uI72k02PHlOOf
cuO3ckNf4MZ/P3q8vAQff85g/1p0fHvw96KDmkNFBIJ+gSsdkdsfRYcuaqy9v6zRvyxPULWwZEen
Yi0xJl9bOUtBW8+S/beAk58ZP6oahc2PrdyyqWcOSgW01Dd/buU0wYzVxmfS0XpddGnYisfxazEx
KXscpq38LD8HKQEnW6LLyHAc3MJ4NE3G/mdfRuX+lKfeSOrQlK3qjGO9cVq8x7jDoptusuWHgWEm
6XQxBXHITbK1aD+q3LX4tzNRR9HNnD4L0PCA76/NAwuVRImZnXPaLSEE+bTSm5sYdQzTTz977/KH
QITAwJoiAQILE9nVyPwofNYG+K2aEf2+dIiKh1BDxGoi9T5EfWf7VAyqiTidK7OYufCgSxTwKCoC
yERqEimN1gFsATNZTTE70ee0qbZkw+11cghDM9j4w0Q0XeoIc8uap3GaadviriLdEmb/Qx/clAG6
7pWxcE+0bRa/1/6d1O6ncBe5w5MCAZjBWbXRnq3UBZczURlMRCjQYqU+pvBT6mVQa3aVugPfi9C/
Dh2fsBf5GmYTySxuizEhNlfSoXtgbpNSx61UIDQRXwXcCWviUHzGmE8zcgIGXnf1BlqG/Vabm2y8
zyRwGSjeCGw14EpI0+0HHGWD8lHZphcxOpUMyMT7GvKuZWMSyLXYg8qD5FfO3BT4E/8UZUAd1Sfz
s7KKd62wnsPMNZgxG9bVpOMdIp3V7bnJY75f2isOS7kvXYt5FKc2BY+Cmk6UDr2GFeJGFEy4/zdt
TfjNtVhtWXopTbAtYHZbVxJ47skNo+bYSR/k2/XwcjyKgzTfN48msz4VcIUbbRtPecaDp98JLwOD
K3nVZJ7ZEqprZwoLbiz1+prkHEvdG8ZpIchTNiEnBn7i2z0IEQG9Y0JX5kg3GRhr5SLjzmMjLXnw
ddBAYBFAULV+a1cf48q8XYxzNROxYWWKn9O5elRXxCHyTEwE1dtqDZSYBLdKu1BHJtgoLIz/NUp4
0X+QrouCkSn5vMPRh51j6tOqgV0NJAej3pDPh3AEdW/OaNRbAQ3i9KhgiA5RPTPyFcb5gWiwUbkN
1PG2MbPjtE21nnzPK0IYcR8G1QU2hQwk2XCzfAM/pCItEpgF+koQG0bs1ojqG4UsVOsRFnFfeVJ/
Lkq0AU5u0gascCQEBIv6THad5Zmgd4kUIvtSIhN4VlL6Klp3FgoYv75QY8DsmOVbfbrJ58dySVuA
DGDFLhrRFF5dvIK+p67QafnB2kDIaWqfRMm2yPnLccMkcsL6MzG6Lk5Fceb3fEah4h2xN6pupUpL
xOY5alpoK1DUh6c22M4wb+L8lWIkvZZgHCj7eNw0A5p43n9u0O+72lXP5fiqhr3XM50hfk571dLS
MzddE28ILfT5zGuwH55/Ns/MGDD9aSbcAmwwzKqpJIl5JTha8F2X3+E4gbVKWZZ/asXV0qqzbvCZ
11cKCG7QJsIy/1CPWn6vMeStg7cxPaVkW9pZvh3L5xESitwxAEY3SrgrgvTIM7ZNvvVZFFjKauo/
wmplXNXWQw6vtrz8t7+RJW46MgL+vQj93H/Urx9tN/xJzfDlod9vY25Ubjs2gqKFyvsr4VOHbCwy
AmC3x/h1Ucp9v44ZARgszxdh2/KP/hyrjuKNpF5Yob8OFX7mOqbX/4vrWDGxseuMAHTN+GEbWDRa
oPbhiAek6JWVCJiTC26gSlxyYfDmqEReCR1+mZBTHx83fZdULb37mmQ/uyEuq6AlmYjPEmGZYU6m
HR0bZSNmgVtag77K2yVDsC+xEnFKcElnsNZamYxWX9kq6nRoO38npYzf0p5McgiUpUWKrzJtZkD+
AVGmUjkBopgFhmaEr3tllH36ab034U8KC4jSZC5mQKZMFkLlCO7K6O4jyJVgmdFbkGyZhVhwMO8u
iEvVL7AcTStpgV+GE2GrWuUNEgyzeTsmdyb9j5SlTgIy0zc/fACaoy8ctI6NFgmKDYDNnPBrP3sV
FHkDHxViFcI/P8L0PEpaCu0qEtzGrMluYb0hdodIHW5SxZ/tvBPI1wxLenCSDaqO+yXfShnpgbXM
cxpwdkWBdsiM6lWXuisuSMM1WoYNvom8PBqe54xVi0k42wzEBI6e4hlhd0hNqu/Ws4YImSFWqf66
6pgfhujzJLxajf8oDCQAJ5pD5C6E0mrbqdGpBz6Yg2QLZuav5D7uFOtUSNkJ+gwROPqcboW2Bpl2
08Ycp8NATuqdllOdtVlOb4Tfp0DNNT9lQ3xitLoNaLAJU0GfD9IeJbDVajdpUgyej089seoLWVBH
Kyp3YYnKOMpBfxg9SDAXMJVnjrlXixY4amVv1Yh5senPNBGTShAbscDNsiFE7YflL03eE3/GsZmm
D0oPrUwZysdyUsQX+LT3bVA07n/74+2PrDI6g79vOAhNTMB1/JXYAXk5f/zStP/1n9ovS2/ASFJB
S6Aaqv67VosRJ/R1adFqMf5EHv9lxEnKmY6/hr/QcbYsc8wvaodFNsHCSfp28P2kVutftLkcuvBA
dKQVInxhQ/tBqxXkuVkEOWJFJe72kYWxdEbBhD93eDM6RhploG0V68GqVPAMJu4XQbXVitGLyTpj
8Cl2DKFBlqhi650j1EqQvgs3hNajahEZ6dUmGFqn7fM7Yn8BprdHvwHrTS5TnUdO04tXfjysyWd6
CnDlVHPNTCx4DqIC35p5xCNyIHqhyUAbpv0lC98zhezd9BDN0e3YGy99R44tL/qmYyLoGVk7rirp
EjYGTGN0P+ay+bme8q1eXUQiNkiGpZLIu/ZYqjCe4hkQOMuOuMfiVnaDIazCBkWULwsMbmr1TptV
avqRgaD4piQKY4uq2NbggIuM1JeSSjO/DBCJaqq0EaGA/t5U7VZvEAqkBHNEj4tgQYeckYfRtRDh
qgktxe3m5pUcZUa8Y3+nprj1UD1Y1XSVWc2hrpcVsCYR/rAtwmJnQnzos3vRynjsfNvrNbS6QGH+
I4E/IhGm+zDU25bJ4DaK05coV/NTb81bNbJ2ZiEyP+sfq3pvxB+iRV4yVtFcGdyk2Supq0lFBfgo
PaRzDL1KWalDrYL4QwYqjq5QJ3cSA6BFQoU6TbqC6YJYbvjnBPn9BNEpJ/7+BLl8IPg8vrw00NP/
4/Lykv7lWbJ8jN/PkoUwwHqDqmcZQzCF+L4uUVl1sZ02WSereFy+lkpL/Cr8YVFDkQmJ7Y+jhCU0
b3+cNQB6gKax3vgJ4RSy0x9KpW/bEhWRP5UX8j15yYj4IvssWlnRpkXKOBHfDrgfBT2d/Goe48fJ
nw+ynO0kQd8HGaysjCSIdpRfRt/6TE3twcjITLcKCnE4VBBRBG2fStpanGknC41xmkqwQxuazM3n
c6Ip21EGIJsaCUOCZl8QKiOmceaGxA05g6heFFW7T1qy7rLkVIW8d4KJCGP5wepkFDJAawL52MBJ
EftbYzRIASD5WYQzgl9PBnEqX6lSRVidwhZ8KG+VXOAdY7KbHhnwBdY5CqDI9O28Y3N1n1q5l5jt
BbPbjV7VCtKXcRdUrLSFel3JuGuKTUhaD8lr61LXoQ7v00I7qEFJxDPCUZwzIEZDYRWV6RtCSacL
SOCRa0eBca6o+jkjnEETgsegCLY142y3BOkF3XJJXE0GBrxdUx5TtX/ux+ktjUBK5nJ5l8SAgya/
yV3DTDjjzJYE7kj+7LLsvSxRBw2Rdt8n43Uql4OTL1nOSpvAQ0c0ZUnOnL2afLGJ8Wu8Ukm3w4hV
2MrXaHaYi0YtpHvjMorsBybrQ82ym3/qiu+DTPHf7k3P6fvHa118/GVloS+P/fU00H8R0UguCQhE
ocqUHFzd308DOqblbzgJFrOdwnv+e+ck/0KThbEHyx3cEV38U2WhWBKZMMrCRMf581MIMB7zw3GA
DEUzOFd4Zjpy9GVZ/PU40H11KMve4AIamPHnPYBDqSLhJTPatcRbsNE6wQ0sCa2DKuY07oPXF3Qe
vTScu8DovFIdEnsujtJgQmo2iEIeni1fsPHsl+FJarvDZKrnRituZLZRxGpt/Ck8z9zno8JiR2Yr
pIVHJVPPlECDa1COdyLCjiDN548ay9B6uWtdPK6nNL4jIXVT6f5tnHXnbIQ0HYpQpseKaIACj10H
JoT93ELhNdJu21G1wFG6zRNpRVxCEOpkpCPZZE0WlKhLhHJ4BGgxUOWAT8BdQelgGe/DgP0HsLaN
gXKVQigy+5G1G+2CGbNKDKPXQbqXCXGcdJk4hWhtxcxLIxRM3VaaQNSi4IwMMBZyf+iM+sZgQBjB
CdDyzTBqztTtUmFcD2H0WY94cKLE0ZoFgCt0xp7qAw3P1JsYYWZ5xzOwHEI3C/x+RbL9b//u5e1k
GXD/KcgZfrA/WFx2/5e7ffUv84+//Cjfb3eVyEXGHZYMyXRBmX5/P6u/0D4gkCDnibsaacsfb2cG
IQr/lofglf+mff69UVhud0TR3MbfCKtc1z9zuy+ekj/tJZbbnbioJawA572sLrf/l9u98xvJqCau
7lJrjyRzPHYKzULg58wJg3rc+BWW9DlvQoYVaJjndL5Wk8Xo3qfniWY1pidfjF7wtkkiST11fjSa
9kHP6y3YUQMkSavxx0NF4I+Y3ask/q26OboemnbLOGVxOj1iYjkIAskgbb7vS8VLxbdOGjcJG9BO
9i8JyO0sFvdmuvBd9RiF62sS1qxc2a4ypmBFCfhtZjYQqkdjHo5AsJlQmtmpn/i/6HVpL5rjtAns
PGCo3WmPQBaAVJNUEkwJscYk4RZDtzcZHE+dui8qDH0ztPsFmsRzErRCxelv6V5PzGKi26U+OiBg
37MxZdygvSVSdS0Oott1i+eXMGNHD/N2Q86U7kh5mh0DNLqgBcjDhImUTfiMR5FTshYcLWs1aBnp
DNXjTWvGxAG8x2o8VOkEDHWwRxHvomgA71S1Qy+ASOvCwuMbgpM/d7I8PRiJBQMuM0WU67QivWDu
JMgcqd85Mgew0pA5C5psSDF2ZUS/zXqzK2KZDQcyL3sKiKclvXgdidpdynk8S+LGipAcT1q7aWZp
NWfNfjQE/mciHBE/MdJtPsU+cvXuQnTNVoEw7pcwW1jWIG5DgCY/lcONZJEGGciq3fhLVvHdkEqH
ym/Q+VmuOctnLUQDznQLiePWEiRHz0Z9n2fDcZy3qV5Bv88ltsPGcOrVGUV+oD8Ps1we0mKqSI7M
DpYQdW6VhJd88sVzp2MynTL/HCrMvnArgyEfxdap2ugYxUXkhlMtEC8qWQzG+DKNAuv5cRbx4ATj
SzfWhG0VVu31Y/CakGV1nrX5E/T24vI22R7nsBlHspfXfgjzwdT916htmtX/rwP2f7yN//OtKCes
gmHb/O//tfyeRCPnpX3502/cb4FN191HPd18NLyuv58Oy7/8f/3L32Kf7qby47/+8+U9izAjNW0d
vbUcjv/KCoAC/e/OTLf8+NtH/V7zEHTLSSgpREL9Wr58qXkMLCJMTGh2vmEE/qh5SJlHS6Zo+Gnx
tzGc+cM7wlFLraMYP5UWDw/lh+ORaoexM00R5hG+zTIl19fj0fK7sNYF9mtJwoFjZZLqdWZQMCs0
rBudZHEsZlbLqcEEebhTsuZV6QKOOtLZcmXBXljKnpJlT7IT3vt1Lc3sSTBohCHO3Ek8NGqtOj6B
niOr1CyV7DaQt0lJk2D461lBulBkxF+WlZ20/l7Gv6tOzKGTCUcUJcw87ktjOlE7rAselIS0Bwwu
2Ytler6ZcXmKVbwGZFTt2omlqlhDvCIr6sE3rGuAKKNNGwf0zAzspVMxJjZIzGhm6pGw6a9bBaJh
/iAJtsgSLCdwgIQCeCGY4q5bGR1ZcSf0uw5nhV35JSBh4AVaU2wUdkE65mbmsSGJ4BFcEfEqWzhU
oBTssekRWynlOjOsh3qSMRKDUhPH6slvzNfK4jyMpX1lqqUHx2xF85vdtUakuwbcSS1AHpbNKvF7
dYolRiK0bzSVZZFOfgyVKDIWDs97XOvDQdHlYzKNvNfHc9YZ526kLuqKPsV0rbJux32dWHf1MkES
S/9zKlL5XEiwVpuxu84HwiK6llVSJumVUzWxI8/mgeCCbV0mXqD0jSf7FF+KEP5jlv0+O9EW2+jf
11dky4NG+Kvj4tsDfz8uSM1EtQ9ASFERhv6eAQUYgWWOxDFh8e5HHUK58/24oKZCFiJR54BHoOTh
rf79uOCvFr48b3STMGse+TM1lSb+66FBl8YnoubDKIAc5c+Hhtl1cHcUwVzJ9cFAvqY7HTAEFEsF
wqlriIpF7cE+IjXnGfkWyMS+qFCGu8Q6gorH5dQ7iDS11K7Vd7qCvLNxgeEdwzZSV06eoOh2e4NX
4XVM1BH0cEmxy/kEbCvNbWNb9rcRUTF4zk59eE/QHDEr+IBmpqYJVI94zfy077eGQ0xsJ6FS28Ta
FVRWA1DDmmTMYbqBlFeNh0WfLhGCYzfAxpDkDyySofIxukUBGToT7nY5pk7ItvKJWKoRlFxQrGf1
QVq2T/h06ttce69lrGC4utbG5M3IWMQrbbrxCYxeGfhYZdGx8NFL02uXvQSq0xZwe98Fe/bISUl3
meCKVXqUmGQHpMfRxtmYbW4gFOHAMrSbStrIWPPD+KXXiPv5yEPULpZ62wgY4zHxI+EA07k7ZgXo
wx2jjpTJT3wTxKcMXH350DxYip359VW9t0oyUACfG+gJ49chI+UDtQIHeVOEhFbtywYhuV0NNzRp
auDprbwnX/QuMGndMNIhAtwQeIKyBWQ7jKMJECwmOErmM0neN+MmMnHlxy8C/gZ/ndOvYcvwD3Ug
HsmdbhDzRBjmrGKLsu6o9rcBCoYxf/B9r6vpIRHWZ5kCUbAC1Cis2vEcQd4s81OXeJp4nZhrAUHb
+DxSwdReO7lCxjLJBVKcOcUZtQ+ChcBRJ68J1m00XgVqvh3k9jY+FQfjGH+il0kZgEfhvdLet+Kd
IZBbs6rE6GOMs2t0o+ZHL2tkPWN3znez8rwEUZPi9FpuoG+TLCiQDLj8IK4zQ1RYIo5J1u2lCh1A
BZjc0hcSmiQUInvtRNPvjDbwe8eUIFESwml4Y0vFeML3jIol1ryh3igRkTXFVcX9hkGyedQYN3wq
BGXln9az9RxDKb5Fy2rqm5n8AYc9rIjRgFl26OX0wCgJ1DftNbID+eLLNi9ULXcC/Amxp2HDk/dJ
sc3MVXJbO8iPdiUh4B/hNSELUXNJ3jCIxb6JSa54z94r9FbRMXuHuEOAQ3kDstRbstv9bNM2noZF
UwNqtTLfgicCYgbmkqrgpBsm71H4WvJ9702HH3V1GqonLXeFXfbumxtjvA/DO93aZAS9eXnUropX
3phTxy4QJmchbCX2vLV0RNqKaYUtIz4OWBxe0h6F3M1UuycztfHw9piLPozMaXwnMNC9kFFDzW3o
9WxjggMCrwbnDZFNZMqgj6aHigEMNwd+noBG4sc4gwTpUdjWnpbsgtDVQG84vJgqnEKgNVSYmDgF
30Rorhvlk/Vs3XV2m5+QB03KItiNL9OVRE5ckgBCSs+sZ8nHASORaxdsIpVka4TPsJiWGF4uv0Zr
heADDadfOtjrb2NML7x6yJJBxxG7m3gtgLS4pMMWYnSR2AyNBulNIxMLfVfrjc1Vml4xEl1gmB1f
aTnfKtpiNCzjByk+8QRxLy3B9sNFRzI6oBmqWV8LI9+TCp9t7cwmVYOCnhdqecDzVf8Pe+exG0e2
Zt1XafzzuAhvBn8PMtJbJpm0kwCdwnsfT9/rsIolc6UCBPSgG12oKgkSKyWKyjjnM3uvXe/r++i9
KYEbLJ3HlnpPXho0cMtC4euwg9IEBT2D5VL9syv5vO/Zd/7dfX/V4iz/6X3/8cLPEQrTCeHSYwNh
C3wgVfhne4BrHD+3jJ8ELAWeu6/3PctW5hrMtG3d+AGExIdkEZjASx2d1Ejzd+57oUr5YYTC/MYS
0QuiibGEceXbHqFqfE8LO0hfSpDZEkR+o1wnnN7BCKFIwz8eaEHDOL/k4YvzbWnCeO3Z668cuVoF
gLZiQdwyQG9JILgsweKCWYHKWZvwmVrFmbUMZyzorgSEVylQXiC9/AC2lwzkKwX2ZUn+KgP+NWB9
qPQvA0gwEzSYIhhhWZC/RYax5RpJFnE2nz6IYoIthsBhPeZML/Vt6h0UQSCbfLPYsV16rGuV+EZP
cyU1SrD1kTOZsMa0WWcqAwlbWT/3WHOGYt/ZTPWLzwK0igELp6xEofC7EytSm1Up1vKZVe9svd0Q
dTBm+5qlas8d5Zt3DYjqWIWEyK0WsIJVxS7Wk18jsZtNCgOQs35xxNbWF/vbjzfan43x1R/kEjrl
Hxrnb3/4n5c85d+PZvqv5vr7V/zn6j0/Pqfv9Y//0//khhxT6989dPcsKAmjzPOq+Vml/fHqvypt
mZ2akDmwcnBYMXx98uCL8ghhk9IsCDMyT8W3lbZssmlgSCkwY3wy31TaiB+IW+WxMwwyV3/nyaP9
/+HRg+NgQprgRECkLXJTvn/05Dganbam0s5ZnFdlshiuUP83PDrgQFFkHTsGYBgbkTDE5dq+Db9Q
0OrJvANv7g+zZFxayjzZYNaCnjVQn1aArFf6ObVgjLETY5W+51uFfrgqRAiiaeyQ++CQ1A9TFAn3
w4g6ktuWAmZaSuwumXfVy0ECPry0kqVnu1aziLUDtCuubu5Ja8n4yl51EoHQzJF0H6aWO3Hl992m
eMkpAuI1qUlmsmmaCxnoXrzxvkx7Bf+N/qjJxyhc8K8y8IR3LyZ29g2hjaQukYHn9s/yFyIJaPud
xA2mpUmBYjSLcD3tm4tkkMk8874U9WEc5t4XH9bvHWKomT4tEh45kFJueA6G9xLvWLQk4ukmA/Kc
UybuTHWJFxauL/1H18IIxj5737r6y5i9kU+QOnT5S5VIvGLGttWZdzhGBMd7Ed5pYCxeh1dU1PiV
b/guaV37yaw8EryOyYQ+EzTbtJYk1kQzRBBFfkJE1eb20i5dGeDAUl40m+ziWVh44Tpu6D6Ceh7V
86zGnLOcOF4oy5u5igH4zotk15OvYjA/8saO9mq0j0z8ek+h1zFwiV11wLBM/TO1t2a5Cfckms6n
s3pTv1Ij7hshoQ4i16qalW+f+vSU2EdJ3hKxzQ4ZAg7qfGbLpvaqRTdJBkr64DS3+jCAoICdvRIC
7Wg9yKvK2GnZMZo2U7RupWWPIQzyt7eQgZyP+NumtW9v4C0kd0bPMhYygRxcKwyJQ/ulWwwAfeL7
fTedyEMNi5PuncriZHsnXTrIxWnQtk2+0lkI9/5VGhyr6JAmj7EM0eIcK9d+c5Om5ymGosb42/JD
8JBsobFf1Tv9WiWkVfO3Sn+WnLskPkqQLtJD3V118SsZhcR0eEibeyBjK5tmBDmxtpymbYGV7Z/z
989VsP735++xBQ76/v7Tw/fjpZ9lD1gcQXnkhDUBNjvMGT7LHnGEih0xo0+8rN/aaMHmfB7JyMlY
nXw9fIX8DPwO6hBOboOF1+8cvr+YjSoyZhuLi4BF0veHb9t1sl/1zEbbHNeEUbX7mrnYkAO2ofMw
YpgoOCFoGJPAiuadmKTlYqbWMFzzpalnKdCTehxTo2gNWTGJcwk8dd0wzeQdy5CuE+M6r3JOio06
hAWwNemHED9/HKftbJKreV9I56F9T7ysf/JUOM0q5pSNZaJiLfqtQcAdVs5czq8cO3mwOPYmr05c
IIUrUj/CuRQb9zHT2VSHE9saa6N+jQNMLiaattwvLq3WnXryl9pe37GMWPUsmip7ugQQviL0WFUs
0h6k90QOjia/RpszYAnN4WbiLpq1mo14NYAEO6hLQbXR9WEOviCdaRoNUOXgnqu1Y5ZM6McCO2ao
jCGETgm9r7pUY4ay5bQu42iZkjbahHdR/JYJp2qwHhHhF2W6ZZBqWTBK4MdvQue+Qr7PMHPeQU0b
bCzBU3BOnWatghwcJWXZxO1pkp8cJTjkAnHrfNBudbszXTtLZFDy3D0CimtAxy0FJteHlyuXWTW3
tfBalqtlgQroBBAMF4iDQ6bFG42tyTW9fGMHzqqWw5ugBmAQRF3zz1T0s0tSbSqbX09F92Hmv/cA
Y99+Vq99vPiveo3tCY2Niq4eLb9Y534eGRDcUXOw7qYjUj/4V9/Ua/BP0JVQklFKCb7z13oN4Zki
PkrnZdFM/d6RQVH4Xask6jXLQLnCultm0cPh9G2rFCNuUouITIYCFCdahqWQckSNhPdT5htLrCeT
1GznjOKPampvy7p9jlKLsA+tKZhdlvaK9d9125T3gWBdQjvGTuq3SDkFC7P5oGKCxwRfoiw9mRWE
AjqzsRi2KhPJoUSB33ReHs4nLVnm41lHCer4HWCejJqpXqZp6MphstNC7SRp+S5piZ1WmyNd37sK
J8wNe+BLdjceWN7vvBBYvfUSNOUiipVNqBpcp97al5grjco0T9ViUckEUbQHU8ncRqvncWQtpSZk
37YTgSeaQeq4DbjDGVtr2Qu1/8D8mA0PSZGA4HVW8KjtDiVC/hSjQDdBWW+xDlThsO87lRmcvU6E
tUAe3BCrgTrmWHurbdEzjcNf54QNaWAjZ2+MeW0gO2bgwVfill0hRNjhvYlevKI+5rWAD95o/bqE
QQI8qz0OwV2BnAZalrJK/SP6fTdk9gwftFSKwxh4C1MFphK29k7ymy+ZVJrLODNXjoVtanDu1Z4c
kL6hOPI5I/D9TE+G6R+moDk5dbv7p5r4FJYJM+mvD4f7MHoNfjFDEa/8q5jAGsuviHLMtg1VQDE+
TwaDFCsE67JBT4ZAnXv868kgBhqYcmT7j63JtycDKrAPhfmHiQeZ++em+bvWmx31nz/+j6xNr3KG
7vX//3+g1H9yMhiI5fnMOIjAAX5/MkhaFPsEteOzkfJDhM476ha2Z67kGB21DJHXNJhbvpWWvW3Z
F+Ivy1djI0DpKXNE5VR7kMzautVpzspdyFS3OBGNyKZO+N87LqhhpxsdhLSIeCLfch0GHZYNoTj1
3rUmx7KJLBPbxyyKrSe7a3Ks8vIGET+RCkze0cSweSVstZdfEqaMzrC3NALQ2WjESUSIm/YcEYKe
KGw3rLnn5NsMA26vstmkq957dncebXLTh5q6GohdTOsWSc1z0j93RbOXK2k92PcRcVmg7FeRnr5W
LfoxdAnbiOFO2fvy0u/0ZYDCtWlDEiPQfBR30gD8ADDxTEcRa6cq2ReMeLIOLbgEOK1Sh3VRPnjK
eM9uF16GcywV9RTm0y1fgxKIXqfP8qp7m+LmEnfKBqzb3qtMfTUKOgII0nIsWjyscKMK1py+Xrxl
fYt8FSTi6BN15ASP/zzInw+yCLj+9YM8eybvuXtPfnrJm+K1fz3KCtY6HmVGlygmRPX/+Sj/O3jn
81Gm+Ed/BlDTEG48yJpfH2UVcidvZOSh6L8YjP5WX8Ac9YdHmfGgRS3B9FUBXq9aogj4RlI2hKkc
673gdWNpLyqcto5148TFTdr1OJyt8mronH2BUcwo45UeBQ+kqMBbCK1j3pYIsG/IORSpzf6ihLUA
BY0wK8Nf+FH6pU5z10AiI3b3rzWxzyk9cwXZUYEmmA+E05vlqiAmOp/kTSuMvj4oz9HI3xMK10Uv
WUeV2SMlhhsH/SrxUjKoUVuWhFK3zXhpA/kGOcp7Xhk3bGXKCb4tsi1ysRsucDMLLp4+HX0QMhnB
17GdHGCKruRW7lxvUg8tcOBeOcbyk0FsdjvkGIZfGsK0Uy+y9uRi+yJlOwEutyw1UB1WwCdVe5WY
+NaI6YZ6WmmtSs8A920dssAb7emq9eSd1FPrK3Xg30oh4tS00cEKFa3nKnrNDLUy5pEJUoZ5E1Pj
k+WVlVtobGx4UCdFIwGNjimM1Uc1BoWiOtOqrqp9Sa6T1rTmIrOVs64GL72DRz9MQHlaU7qVAOzG
eaej1cdWk2KvsdvokgVytLDK+4lGa6rPfoo3McBNbC3M8IHg02E2kWvX3kf4d3p8PMznn8POvyns
XeoQRh28AUy8l2vIdSEQUn9vDeZBotNTcAhVOIV0uV6iHH5MmfdUOIk6Bm02zqIUKpKW1IeOCVRR
JJcAB9Jo52tDOJIaLO6YlDLhVmIBvLCxLw3Cx2SbHe8znE0ZXRE7ThNJo37S8T712iZTunQR9tZz
ODJtClkkzaIem495nqyb3nq17e61jR5j/9qEce3jtm4Lsj6c5jzqiPgmtud+fKDT9Zp86WEGpPg+
ZKr9XGoZOQY5c7GQSX5CP9c7kNCS6oASzcjZ1kbNRU27pZEsQlAHkYczKTZ2TXmjZNPBdsZ9pfdP
o70ZoDBgrSBCqFh43ouZAXpL4lsn3fpNss394TjRlQ5Qs9mQ4JToFvqgHus4RDdZX0hsnodWcVsF
HjtE9siTRfJSDwemlng7x29aLYu/8C1O0mOQsX8PqmXA0/fPof7noU785t8d6ovkpa38n7VtHy/8
PNGFOFhYr6nEGPqIFdPniS4iNvitPg5VSGrcAl9PdN0SojQTlho6t796NpJ3MDRj+1Mp3MT8/Xcq
sw8n9PfUd+FE0HEQoJLGTPjDlKcI/bYrPIRoWhdoWxyA+u0QxSTPqVkIY6lhySuXxaapI2/uTyjQ
NaFFj4QqvRX6dFMo1cmtQFOlk7Idiwz7ValtdaQRSE9MyGeaRcPhNdcpyooIwUvHfFZFFp+3m3F6
xgrb8sNoNQnxfOS5WpAeOiPy6aGchRRIL7UJQy0qsrmWNldtgIYjKWFiBY6HYhatTBJUCN2m8YI8
1nH1UEYKIKmPectWzGkTqitmOqzmyAuDB1eYa83DzisPp4wZ0JQDUalV2kTr1TPhcjHnsQvYEMyO
dNtgve4UiFeZLbHBeoi98DropUUnq5cmZgztiKlULOZTffveV0RMMLaKxPzqnyfszyfsA6bz67Lp
6TlpXvI0ff+pz+7jxZ9PmYpqjDUWlRNPmm7QY3w+ZcxFWOJCLND5h7SEr08ZenvIsArvfPHz36lM
lX+JySwrZmowxhq/t8xStB+dNcKIgJgMZw+SMRRklHXf1U0j0rYupy8wg9hYpx40oFq1HsN6ugxj
Urnn/kkN2udmvCqaNdPOXeXg8E/RZaiBtErKeCuhUc0kf+EIqIFj1RdJVoGzyYDPYGqQezqp9qKu
9hkWeyDmXcUjkwjonLTGGXzpA71YlGV8y3hpZ/Udmvk2OhjE05O0gHYqQ+RepcBZSmdLSZXPRnV6
rjGZgvaCXNjsFHbQhFv6B8nAZUecgaEE8GljkjBlezfFEbdxsyr5eHjXGSFwhetomh5DrH2AF5zn
XlUrbEMhTOdYNtaB3ETzsePziBwie0Mh4I6ElLtCjaMXHZLUkKzvZpwQfKP87oQEPBdi8ApVuCfk
4SmppYHXlG4eNcVeiSQWzVojMmhDbzux0wMdC4LPjM6G4d31Wel6vblTBVJAHRH2Ok4fL5M+HeZZ
qxbzQRqfc5Rf8yrOd0Wl7geiv8ZMetKoVbJW3sUGxgnqvoOTEU/ojLdksVxS3Q9Xdh2Mi2zqbyWQ
AFPac0YBk1D1F6NO1p5vrMvUXDhq8VCbMVsnaRc4+REBO23iqM/1Ml/a/rCVtHEBC+afw+Nzsqrh
d/ubnmuev9e/vKDFS/84Osg2AMAkFKfY/gGQcD78cXKI0AOW42JHw7fMQ3hov97POPU4OYgxIC9F
tFV/XdEITnHoIhpBo0pX9nsnB8fDDx2XGKvyqeHPFccXyOrvT44kaosBIwmcO2zwLWhmY1iywcys
jXfOkT6Hmyo9dcrMs6FVNqQYkaPM2ob9g7Kf8jOQwV52WVCY9bO0I115BAlYAppq8m3T3efJvJVZ
EMzNfEGOXiO9Km/IyKeb4oEk7LAXRELyx7MLJiEnJ8CFx5VKG6C80LyW+RswLXj+AvaDHLyPt4G/
wu+RsQ+vhxH52ClPTJoBdsblTsaA74NdsYdZew0aH70nopd62go3i4HbbuGAAkZr9yVpt5WzkUPE
ZEj8MLPi7NlM2VWqvUXtc2/dqvJSe7Aaey0RMmpWM3WaScFRu6AMSAxUlKvuJsqX4Y7dfQtVLPZX
GgDFIbgqZYOV9kM6npNS3oIUmNfn8WgsiysGtrNqbsygFc2s2enw1LriK7e3A/KsCzqXxSgvEOjq
w6IzSXDaqfKKyOeKRTiimWo8djhw1zGpCIXG+iWQF0qO+XFjrcP6OYjjVZ8r5w7mWjehEC6lY4h4
/6JYjylpCSWxLV66yEof6WRMl0MktDcrj/Bhy3meuUblag6007lRoVB1qysgkEuLeOR8hb7YVu6g
hOj1VjN23YgcniCHZTuaC4P86/xOi280UqYRDcJ3AXXVrptileNJaDdmOA/QFfkrk4YYcb5r8WmT
2/1ouShPYbCZ3l3eg0V7sKVrO7vupTXOLdu+g/OlNnMlfvDT6zKaydHE0XgkyDnVryPeFlAg/eah
qV59O5oRRKMnT3m9Nks6qLMvXxXRJo72dn4ZGhXCgzwfovqATToVZEbr2KQ7J3tNVAAKtEh93UEL
xbwZWO6gaW7XyzNFv+9aA5YWzwPQvIrkBODpVfResKQyL55IQy2BW0DPgx0xY8AGm9aK1y0igomh
Q2gM4q08S/CvJ30za1irlcy0tWY/TSdIN24R9CgpUQSisHSwZXqVgR9cxAhd1PxUZgh6fbTMQFe7
4otK1yZdKaB2JvWxHG70Dv3AKhv+Ocw/D3NY3n93mM/eK18wF+Y/Ry58vPrzPBd+HmEnMs0/wrE+
D3TjX6JGRNeky3/ql74e6JSC7LqhUEOPFrImzvqvezIUTeCzPsZnv+s6EgKpf1uTicG7zuchpu/8
Rt9Wgg5YFkcreijyjoLEmdSmrGBZY3j0NPpSijgHPAjUNSdjjMjd6INxF9uPY9zg77ddW5b6VY96
P+rybQCV0Wqmx5GnNMj4pfp1V3bLlvwuQ4EJV0pfpGBaBFNxGMzToMibrpXc1EAXlNjrgcIu6Jzt
NA0zue5Wks1BCu7Z8mfhJK+oKVdKbq+rRt/4Wr5sk9hYkFRGcDCDrTKob2l311nsua10TT3TeCEJ
c0xGQD/pmrPuyPUIW4tAA33dGPUyAHXnh+p2itVybelvqr+J4yi4rv1RdesK1B93mtyFzTxIcqpS
1k6V7Z9SP7sp4mCcNb2FPbWg5i1MV2+zB5kbSsdcqUDstqoC77iW66uIYGZrgFnL7j/TxnPqY3Zo
QHJO2X1j9QVxx3yNO5aMBcvGUmwdW8l5GhpExM5INI8UglnstoMPbjN1BkwRAVk+SmXlpDTwjRlQ
45basintnceuS2bnZbL7QvbwFIhl2NSoCk4E5T3uZRpbESukqo/9GEtzrOVfyjAAUShV74EZvasD
IUGR1p0VH1pYFK4BZixS5+CZ1wbcPNN/7lCD97637WVJJKw5cDd7516JiZ0n1SXZjXKJqic8pqF2
5RCj2XF8T460iSX/JGXJRYnTlTTmd62ya2LzKYpOTYukI1fke1tVn7poV1mcij4Y8fpg+ubF7MLM
JeBHRksR+q5dtnt9rKNtllgIrntvI+d2z5fTJ9xMW49JeTa7sWEPqu0bLqiabMI+ohsorVkMR+y/
qxX+n6zZ1HWKyl93uWuW/+/VL7PfxYs/u1yk0IRtMRUCcI9wmmLws8vFQ8XpxvbfYnf3sQL4Wquy
3WfwZGB1FB3tNxIAxkmyYugkE2JkR1XwWxIAIdX+4WiDSsOAi36ZlBQgFt8fbXpA46VqBFHKVlfM
GJnMEHaSPpQ52aMUqRspfOZSPSmjutRQrWSoVwxULFmIXJlRMY7gEIGLBqh27O47ZC+20L9UmKOQ
w4RZv7SDdY5IJo7f2vBO7Uu3QkADYlwTeppQKGs0JDYVUpspfesrI3z1jaCYB1zbhyYohvkwJZep
ku8xcG01e1CIP7FvvEk7mUlnbUMAdVeayG6OCXF2GLHK5BYR7WwR8czk69IiBLdE9rMGmYW5+7hN
EDjFYFzVxtyUQOJ0ExiGiI8eRJI0J4f83/YAfCd+/t+obDaMv31KZhWYm5/vwj9e+Xn7C6Mfb3RI
kuybeSQ+HxHgK7JJR2exCUcn9+E0+PqIKKbKh0S7ByVCcCs/b3/1X+QBKey6SKkQOr3fWqBRbPz7
M8I+3kGLg/iGXI0fECtyQLEr16h4e799sXJPBvoflbO8iB7HCpNMGkNfDe1urZTWiz/CntRjZalU
7VYK4p0+9khiQly3etNtQj+8NLI500AbGXl0CQ3jlLGsEHSjsIQ/bzEDicqXJg2v6tq6ySNRnzps
WWT7rqajolpamkW18kCyqp2zUKr+WpLLrTygC63rm2w61kqw7rk1a+1Gzwm5y28UWjyYBTszOcYZ
AefTvmRdpkeQhOE7BN00uFmGi7oPLWoB/WiH3gbfhKvFwdrI8m0u4oXk6tKV2XsJOQ6LBAlB5nAn
t7djBxwlew9bYjKb7jZVW7cwrFOQ1NdCpps1S12ijOdLO5s8yAIMji19zj5upuT+s9k+jom8M7FA
9uXCVytI0w4rERHvSVQOKQyRcog92ADNUDI1zpJ8DZUTAuUkW/xGmz6t56bg+yrdWuts4iWKlnyd
EeJ8O0QXzB+vgW9qq8ZQWvIxM0I4Mn3tK+Zy6DjxcmJGxnCc25gqgiFfQYs8a6CQB1KbvLQ/SXnh
7wPyilLclPkIYpvPzOpMMZeeqwm83jHLtkXYsy2M1RsChm70li55HJLG7WuZ/kaHyxPLJyBCBUkQ
EYkEtTFLyvrckLthIeobct88BMPt4LFAhRnBXs6ch3JwX07xObHvQv5Ugbfviwm34C3xygQn9Ts5
IgCifiJbB39XufYGzHBjvPEzKqsmdE3LX/x33eP/648xME1/e9m/t784xT5e+HnRM3gWEyTRKQC9
l1kBfV70lmpDroeZoCos4X/gxjHLRiGMW4LbF6vzX6cY42wxk6I+oBSQf9MFjdPj304xHBmQajSD
MHJwUT/c9OkgSbFeoYSrJ2vBRa225mbInaVWq6sR/Hioxmfq4j1x33OV/f+oqAef3Xzm0HLUpNL0
8iXWH/jQMTO7ua60C0duV3JFpoW1iupt9crSV+M9nSVUs2S1MxYqaoZgybtq32feU1l/ybWnkdSL
xrmWfAgMrwUZHdKrWh/l9i4DGqVDjbecd6Iv5ZARhz2XWjeHwC5isxedOh/m410Zb0IaJHvt1Ah6
tlrrpszot3o5zqZZfRtvI4GCm/KNliPHW7YswDfptnxqD/ECUn/tXqwlUeb+TJnVZ2Pd32Y3jb4O
+aH9jjWFX0RpOLDn8iEcFnKy04cNyoTX7g3FIyxsa6mlrrMcp1k0kJ+JLMl1dj7ZHJuA/DVna9rz
WFmH2Y2SnxOS4+/a8kWR0hnfWXiyNOobfJ+kBEnYUe0bgHz+nW8wvxnMTTwrOGigYy4gWfWwYGbe
s/ecvQ7ggKG7JwszOsTBsnuEGKfKizrdmNm2VtedtJGD5dgus/JJ3QY3jvM4vHjS2ovGJbijmQmF
YlhHcGz9dXlbclslV8QRtYcS1C1JAPgrmVyVkIUqGXfY3LJNF3GlP7zwg9x7GG6sdbGEKuFG6mL0
yETCq2mRMtrQhGDciSFgYVYj6UYB/pnry5ohT2aQSua27RPxkyN/4cNLcI+kAdloAi1jZ3VPlutL
5OgQY6Nh157p8yRyq+hcSivwRATN4EcNuGr2+ess+KLpu2I4efA39ddagrhzHdCm+RuFmwjB3Kx+
wAU7+vP79CHi61jNWnOdP9wbA5LPla7Sd62c5/y1Gsl0OJPeSRSd/9o1C615U5PHIp0hZQlO0Dy0
dRV/qSEth0AzSJRf+Bug/smXDqQ/zWG0xj3SkiLKSDPek3g0jWf7nquY8Di3J+lnXEZHowcisPak
684+p+RH0b1uB4OQvE0gkdP21DUW/qjXHk8ekSX8NaszDcyOYc8k5Rwx8PXfVeVWIVtPJsSO1OXx
4b6P9vHGIfvziz0eCQOKhxswUrKbkI07t1aT4myQmrvvUbbqyKytF9deX78UaGXqGto98TE5BqYj
NhW4TSpzuxQ1w8QnBnFNo2XO3lub27w8BM9mFx0wBNTAochsgubR164iZmqHwAYQxOpj0WtsQnp7
F6+yF/MtepHulKfylYYck42uEAZVL721dpCeW4k/m7xARDctohdQVX3LXzuxGAjcK+JS0zFbNSYR
NYblTi0QeWJJPblYMQRMeSjRuscwqXsMz8a28Fj1gKxL7+VTuk0p5d3BwvSORcgQGahHXVp12gl/
saJt9O5sktDa7apxPyDYHyvihBw0jD2Wb8KfLP4M+VzzH4zkvgJ1AKLChVHdE2XlL5lVVhFBN8oi
Vl7MAFXIDTGCx7bFMJkyfgQdtTOYaXqevJeIKgxC1V3LWK7MutwCBEjIHLQrlYHqrKQHR9m4CVZa
U7uSn++oAUOPdN52RqwH6SORs1MBnP+fv64/sfZckr/uzAXp9a36IRXvm1d+3tbI6IVfkh6au1X/
Vpkv/DPi2rWZUPI9yrzPnoOJo0abTJsCnYQb+bsVEisnCxE9uhGKWeW3PMyQJX+4rT+Wz9z/Gisr
bADCtf3tyJEUkj4cpcACJBYszTS49uWehRHL4FInsj4brQfftre9H5P1ZhVXTdXft3Ij7SNNJnzG
160XLTbulEJG4WARAZ/e6KCHqtq4zRRcf6kcBbOu9UhQ8qdsMUbkTTSd/+bHDpnWfsgDbhpLU0pW
vjxgwpR3vc4lCXQ6j/1tBK3UEdhSOX2hN4MN7890qKYYj6hCrXzYqgE1Qp4TWpEPMStYAymXb3r3
jl8ftML/YmnlxcoYSskevXsQlrcFtuVZ2bQPYdSAsx8ulVRDvK+ThQZaf2YRmexHd6MKBqVejeyu
u6HboQsMeaZ98q3YOYf8V3j7uCGRXm+PeYJQLegiZPLDcygnFO5iVa6IpbmXnX1rWDa9w3VfEzzl
Ed9nsWcfw/BWT8ZiETjNRWcTz9h1hUc7m1vTbf/YW6uM+qlmeU9q6jwHIOUzw/BY7hsDUNqUdb/F
Eixm/a8gA3CEHqBEGNBG1U5J1vgS4bQ9d09tXAbYLrQHJ+5fxgmqbibCaBSnvgS6dCWrA4k9iXL7
f/5Q+FxGMCH4u2PhOp/es7df0J8/Xvs5jEDKKyO/5xH+g1TwtYynvmecAOOZifkfepXPg4GJA423
CpDsz5Ph2zKePbVBBS+WwoYI3/wNYT4H0A8Hg9gtazgMRZOBcEZEZH17MMAH45E36ZFJRQgX4ewJ
5t5CK+cMGRh5x19Gvt9L7A3Jtidu0dt2cEzJKb/pydSkasFwrc0omXfaK+Zs7qOtkt0q7TorKErm
EJA2MFyJ1hzTGesMm9jca/08XrO7nOuHhGr+zsKDXeGiJb69v7fQvjJ3G6+wpD1pp6y/LxfNA1l0
E2j2fHjit0706+qhefVhzXwwk8zb+llG42sby/C6fAY3sFRNku0PNvHdaFi2KbJY4o2z1UBiPbYC
Ee1tP4x3yl7Z0/s/jsfADdyX9slYJ91RNo5sq+/GRemkbj+5UrsC3sNahOoQx3Nv7Mq0R2y5aNMF
aVAG+VjTcR4eVdLkOrofkQuaxDU76y3J4Hm89p9HGAlFvWBjM26pmmDgaK6lQLWe8X8o47IDQBM8
8rvPIWJP1raSAO8eAztYmRPosh7Cfjx3JHXX0SfEu7pfgGtAIesF/iJ+SkUOaMrmUwqZuI4xXuxy
fuFni/RMUHMYLZSypCW4CQdX6Zaxccipc5+NdhZY6wkQ1anf9tsh3CN2U1DwkpxnqW5Wadu6cNXD
dCI+mHV91jPFFQ7wQMh1sUrPyhSV4Dpp5rL8TOHBgnw0s1la7ariaXCuWQDkMKfehpPBW+ROJv4P
mxY8ifC56g185m4A9YavRFvOWvC2zIzTeZG6QXQd1qxyGa+kS+khaJmkKscBw3pwVOY90YHNgvRW
u7wGv0kuSj09Iqpqj+QLNxdWxfXwXOhu6C+TN+dB/YJNA9NXYZmLjiDI6uDDoEAA8O43KSIGhN/r
rgcB46eHaofiOCaAM7DOmcJiCfReQ4p2nsnbXNkb47p026yYkUHWiPoxWmtP9A/WrbeWmttkNg7L
PgRKRyTJ/N7zCV6cG6O8KXCRlmCPgmsUQrnm2jw1UvYm91CsUDer9VZuXae3XGRP8yxIvqh1uw3j
fcXgOxbkz7lZE8Lk3KL1mqfabDjGJGVlNDhF9SYhU77vy1NzHayPSYr2YikTZ3UwZ/JcX3qKvqhs
bpVyqbPyn7CKXZkyhvFVrV57hrfGDH9MXxWibPjqxdZpKK8TYsrakhYrOeUVGx9qo5uim/MCp3q+
NftjrL7C2gtUDz4QbISUPRKBTIy+wOVZSCmpuucZc7G4cQt91sePU30rWSWQpCt2eo0P8/2QBg5h
Y5JLyI5kua3m1g7cqauANtHeA1LWusch8+dTdCcD5ukWrOsCxA1wVd91fHc9PKuVxM/N5BmxqU6F
x15dhPYsA554Rau9Kw7RE1a65qCQTHs7Bdts2sJU/ef24xIQ3L2PCvHXRfGpfXv/j822rt8TwKHv
P6We//FrfN6CxBhgqML69ed26vMWNP/FOorFugXPzxLiJuZIn7cgMiqca4rYdglLy7ci6D9km2yZ
mOZ/QEh+5xb8mcIKfyzaKi5WodN2fhhmUZtJQUrHO2uC4bmvOW6tQLsZWIODtE3dVvHcASRelRpY
Fh7G4jn2mSzpPeIR2H1BX3GrBLso6V4qPVmXnXGootGdpBwUeLnrQq/nBMpdSY8WWo8uJivpDVmj
OwxtJjIO4unlv9g7r+W4kWxdv8qJuUcHvLmYi12oKpSjJ4vmBkEL7z2e/nygkURKrRiNFLG5I7q6
Z7pbEk0lE5lr/es3nhRuGqI6ctSikUXGHqHnIbR+jC5PJ4CMKSsYzYkR3uvYgA43htfYLVhMg5Vd
yHXEMGFHcpPtt+rTFOlYM7eHlHiVASOFpNIFqnKhDeoj2dRnvpAelu0WKQm6CRVlqOctcRtfVhyc
1NdLMVcmSGaedaEThOOlOVDdB7111VjibOjWCjqYMrWr7sTMMDMEwBe9gzg5EduLrgiPjA6j6BzM
rzDmMh4naqKsE5ANISQYJfWWo8CBOyjbIRkPEuHSTfC4U8XzTAZ3UMxF5p65vsnxSTj0kByIykkc
XynYG5usUsN3otYiHgG5tyQ9ca5N2fIK6o5OIV9Onet5btlKfNPp4Diqv7NgS7FWxB0jCipVkJrS
q5u5VVr9Js7MgMDBIVrIKJMDFTtWM7l29WhbaOg6/OzQMq9EVMBSfNZzwxYjSp7yuswd04Nilj7g
cjXToM0nxVHmPoStt/ZHx+3DpUqskwxnqUR4PCYRAZ9Y9VkQPaNH1UiIzNWZulz4khTZxM1myuh0
FqTesIf2brb7VIdklq0mg/2A+m0ZG0wuBajrVkgYljA86Z1+ZoTuAwJIblws6LoMhM8yV4Wlnvd9
Qwop+iUcc1IicBNJsiNdc4qEe8TfNwAT8OYWoq/OB/yoZpEi7ZlILQfBOpSY11f9lYslvtT6tk77
YppwSSxs31KuFtm0pyQdd1IGA7CmKkk58jgXc1KGO2MRAOyWvmp7JQsaluNCEbfN4K28IDiXxeY+
miIcW8o5oCgpqRzJqxbEp2/SVHHS1F1G0rBD3nrs9/mc8FInMO4EsCsQG5Wf4Zily0YJt2nrT6Wc
cjpACTMrbeGXkG6Flk41nGoUaYMUFfcIcdsX6pkYEn7cV8NcKWscLAu7DwBSGgwyiVgTpeCqUfVt
QRWCb7kf8kOg0M1GsB1N2OpFCCMC1Q7odpQudaRIMdzItBxmOTTgLBHxl34ywJ5Ea1zIXfw45ofe
5Aycaoui0bG5Eo+F0lo2RS1wjnRQzvryOjSFy6HLN4zS16jjHvtQzGauH+3cxDuCa3oWubgMYf3Z
BZ0/k9V8Z3TeWdJYTIM4k7xxX4XJcWICH/O8gwyNzj9X28vVRoIG4MjfX217fLOq+oeKnukD3+4z
dNYTjew7rQEjZhmP64nrD6DzfGe9XWcwLRBaM9FhuKxPDLOvTR0STVpAzK4xt8Wp9tc0PQiBvmvq
mG5jWUfcEI2nNrFHvm3q4BJHTSPg/RQOpNT0fr/S8fbw4I9l2jqqQUY7E9SnNTBz1vy2x5EZlDIV
DpI8WIjWkmxCrPhV1JUVcXz4IRrmUifcSmuuxWnIyrA1TPrzVF5PI24ckhnIjkuTQQY5M3ghENAV
DeE67bSdpzVzM6mO0TscKE13EPj1+ZCYwxLF41qRixsUHosa+Z9QAaVkYDe5iMTNW+s6lo1MPlqr
OtJdQHuLiWRepefZGMewPcuNYTBnCOt1YBpnOKaQzltPRnqp8pQbzamSN+dq0lzHMuZIRX0LzJzF
wLE+YnHIa25yjo7+WMKeaQQw78tTsffnwCu4wDO36KxDBI5nNTHCWC4sM9O6MRP9PB2w1Gux3HVN
0VFSWCI9kgPPRVMk6nYpWnh0P7kSdqyxhqCCGCVdPrcUkCKwmE4xjisvO2zy6q4uk22emwufkhlx
+CGcPdvF6nTI0BYpG0FSDiqrX1nN6GCdsdN6byVptTeP1PhIMEtopfJdkrjLukpImxUC3GxzB27j
Q5+RRxlwRoAAo+uk6VUSJyBEiHn3nZLKd2mSMjqQbusgvw6h2xajez4MJPXWDL4bfc6BiDzj1CT6
oBcupX6YBOPEL9W4iSe6cdJ30b40dLjDFZbjyuQ9PoIEtpY5S9pkVYl8P4yHTJEzLFt1WTGPycdt
4xxLcfnQ84yFRcBwX9GvqcyPUkBIaxHCPR+tfQiNOJMqR3PFK6hxO/5gnbcrQTowPMEx5BMfA54k
8LdUpUuXkl/BW3HmI5NN6uTYr7BfCw/QaaylLEbM0tt6J11JcBbD1jgzpOAu4ZOHqXc+pvmGkLeD
nNpLtG4CJF5VJJFPz6Oh6sKyxHNuHJtLqdU2NdCH4MFV8OapUDmWoC6iAi6jodymo4UpF5OLITec
NqgOizo9VkmirwV8RLEnSlvPiZL2yNWeWsZWUl+u/zmnv5zTTLz//pxePT5CmfvxOc0HfjmnefCo
6JmIw+BB4vjWd2AlTg1AZ0Fki8FhqXO2fz2oVU1FQiZO5CH+wej7KxUIN0IibJ+D11Br/gL29gyt
fZBeoirDQXxiK/EFP5zSo+BW4M6+OxNMdZ8k3qUpFA4xLIbNtAcnWgz1oSwdd5XgDEEyTwxxXRfJ
yvI0J5CBwzR3yI6DRApnemJeZ2N3GHfWUxjH83SQLru62racnwJgG10FAJi5l9TSCd3xUisoS1Fu
7rIchwyk8zPiINdJldIByJvca0lQVRYJMEnE1NevUiecgk2wNgXrUY86cziz8DKtcgHirE5tNmJ3
GNXXetKdSBYMe6nB9xtVlRFvQNwJpMYrW61d87KtfGwrFIvAx24J8p20dla32bJqM2HRY3zRSb3j
9V6HiQdJAETR3VZTNgAoZnKOMmuG3XK+DAkQGAKy3yvzTvTq65h6+Z/e/g3ZZoj7swfrDLuZMn8k
TevHksvnD395vLS/wAmgxeNRN+kueaC+Pl7Yik5MO5ghgMvMsb59vFBNmRosVLr9ZwHzN48XamQe
OgZfcFVAt3/lAUPC+aEOelZVQ0TF/AIcAU+993WQXiahl4QZRPva7qmG/EVeorh3jNoecieSYTmB
jxHEwf02HifRRlFOLeEkTY/ae6E/LJJt6HIHryrpwk03foMr0nlTnoJypY5y5VdrXUxn4TlFPDee
viGREAY1OUWYn3upvSyP2fZxcFjCZ+8dEn2vZE+1kVbOWm2hQn64z24SXOCauXsBJaO815UDM1nB
VBFvBvjqTbpJiV0ynZyT4AiY3cXNf59Zw8KgTenyS9G0B5ReHdCAiyHB2DjNkOPOeTEaq8y063EZ
EhB0xHwukK57Yal1Wx0FFZFH3VYwViaGvfGMqbK60cO5doo5fzvMxW7T1i239kL3lFm9Q/xyaMb8
d7DpOpKgwvYwuoQFeHrU4mwfCL4NQhtvvRPRa5Ze9kRmnBOYW400+qmsWRhWuJOavYyCaXigCUoC
lKHdMlhAdpz3UPvZX2eS1V4JZFfLAtBy4GjxAbvEJi/R19f6dbiU7qwrCpXSv/YOBTW2Rdmzs1vv
VMLnAGsKAt5kdY7JoIrfgYHvAVoyielClF7Ikn89IDEwk5MB1EXBw38JZUDSSScwSWPAEjTqlkZD
CnOBtVZ2hJ9D2tnSrcIITUUUZMfoiNBE1dG8dOobbT8uijVMDdzDXaKeau3KVB5QPMxUDZG4iVmf
XRpnbrnh3/19VG8a2m9dvpT2ZYt1LbINRo8uMdFFPmujy1K/covKyUkw6GQwiEc/PnEljzIHRLVU
KSPLZf800fFUWmrDKXYj8UfzKeehQNl10SjrPthGylFhXHvqAb5KSeEYvdNj6wrvmWQrZTFOyrpl
oK6bbCPjzMaPolkQ6ZD2UDsIQoeYtbTa89La99lSVVZwHxNlZXVOI6/GBhuNJcCHihlJtlOg9S8m
F9t0ZSW7mvQ+eZXWR9F4Sg4YTbo/x2VC/8fM+V9vpzHI1s9O49kjMWTYA/7QRP35Y9+OYhOh6eQa
BMWPueK3R7FOBURrqaow/GUyJL8excCoJEnD1yfLGtbgt6TniZsAj/qVQv2L1oDKNDz9IAyYZplo
nfgq4kvs5bctqUSjpsZCAYvF8Y+1q1i49fMjT3YkYSNn/sx0KcRDsERFmntZvi57C112AWyzwmWI
6Vu+HjDIvPA5M0ZpB/QiJTs3UOZR5xhZOpdoQaMumnvqkR6ee3smlgQy4XJ7OMAkU4X+1C1DIrGR
88RzyLXiBsB6dhWJB5kxb4ZZsi+ZDtUOkXfNk2XR+EJnGyAVzcb7Upr7a/2gviLDrg9yVJhYvxyJ
T1Ru2LIM2dZf9zq5BFtUs5VqHZflcSTeBhAaRdSL/OLUhVVrMVoTpJQLKHXJkDbXJpS/4rZnrkGb
YzR2caucoXmFkwiiq+KmfJVBiTo2S2+pMooUC/ugBdJ1DxPGfYYH/IhSceZCjiqDpeQS4G0r3Ea0
t5IjXfVijprX2j2SQLUpOUuL2Js34VwN6iNPB3WadLyFE5bqejQrWHuO1ewjnJWUU132DqpeWFjd
uKnjeBlrCLMCp5ZMkmlOx2bvV82+TeQbtcuvouHK4OAxhLlgRgspvzRFhpkxTXFDSJ/1KIkxb+5B
qpkx9Z5dZbFjMDtMrMcALhO++cyxJGOpsRYujEIVs4NjmXwT1eyduO5W3QBl3DMclQTrqKjBKPsl
HvS2QahfjaVbHuT4traHY+ivTaFZDRx9WkcajQ8XfSBhg9GzosCJrtZpshG1U+mpO8tnC+t09Gax
w/ZaYiNn19GstNMFE1TZkGeRWD6UFh2ncEYO6EgenTwHv4e8Vs4ya00uKdj+os8PkX8TVcG1pex1
oFwheyoTfKjnovoUCpUtlydhvNFknKRWUrYVSbsKZmqGZe0sgwHX2fyLcpzdSXBgW4aKjBwnKpjf
zzK4lQL1u8PFpPQz9CbgLKI717DOM5eUv4qw9tuFJy2q6MoEXNCa85CoL9QD840Pl9zCoi7MD2PL
Jj9g3Jv3Q2Nfe3D1h5mI4QlkncnBpeIrYTPtz/BOSs6EXrqwWgB3f60NzUK+Myt4s6BDjPy7XWzN
Jaz985nZ7/iCRqMtCdHBuDIXwuNAFHd4Dc10HcOYa5d9X4fZNJ5n/j/Wq95S5n640Fu8bBn9hcFW
iKKV6GU4LQgMD7pZCyuwwJm7vzIKNgFD8oq8aTB8Zs2yEB9XKY5d0BQkAqrVpOaWHfl2suVoctND
pG2wI9fWni8e/NNgvzbYky/BTxrsw0cUacL3YahfLq7pw98un8lChSBzWUV3++wj+4Wrjg8LfrAT
HimBRqooz97abMZ7sFv46zXrlHvprc3m8uHFIA662hQo8EskFyDUD5fPxH5DCsynsgwD154P7DeV
HEU1lXQD8Snmq8Fz8HY2OcuLuFnXcZIiPIrHjRoJjwUn3ywWGszbkvg+UTET8XV9xO8fJUfXU8q5
eL1tc3+yk8QgetGY8GTq3L8vZKbmLsncBcRhkYskrkLHh8DmVtq2EnE26NNllqZLKVyoRmvXAYZm
QR6t3CDfuLiGmFlzKWgYHrSUxy4u+e2kJktGZPjuwgMZbDxrnRTxIYwHVZM2vi8s3B7nAEZ4Vyq6
E4KJw/GswcS+KQ8HpYzXmjFYdi4lh2V2JGjFxmsiyDiitSubzOHTH0J0xjPA9L1yCjaZY1CzIMDw
KuGR6kvNGTymIu2JoDPkhNVdiktfqpG/NrteVJctltBzRauPai8ckYoqsOTzpYVLdRiIUIv9LcGk
Tjwou7KGWZHAbW5HCAxGu8qYVNa1vB+5s1OzOc3EgEFI66goYPoU+jKWdFedXp60rkmET9rx5Ic4
rCmHmSp6ZKcXR1YPpQgyvZkPtgegUCnJvOE0SI34JOPWSELrIhLgbluxeNfLR70oLXq1w2aCEKF0
UZejP+ub8qDUOyKjx+HY1dPeFrO93qOL9W/MHEpB2S99GWadWkJWaUQ9PlCycV5KkNmj7Nis9DOf
TNcy24s6yHSGwDEp0Bboh0Vfzv0OTLgzF1GnHNZjOHMFdZekJ7nWHIk5DZdMS1eL+6yuVj6WHL7h
3kWmtVRJ0mJivox74BC+r0jpF1FCbDxqH7yJx5lnET2HWqmxTltNnBsWiut82JfBRreO9W7cq4iv
qgTChy9l6waIRWfV+xtRRdHr+cqRGBpO11TLf47K16MSQ+ufHZWnj2nUJD/CIp8/8O2QNIE1pkr8
zUngK1iCIBGtDlHNCHtUBkBfD0mYgPw3RycOMFTQE0z59ZC0NPJZKOxlLGgmX+9fQCOp+j8ckhMT
EEQUj/CJkAz0+R4skQgKVgkdQheuzVTjcJxcWMjR7cvZKD1JOD0Z/kTwr2D3lktT2/YjtvIQukbz
jIS8rrl1Y8nR8fwmH3pE7zCwUxXv1IA1m04OmIMdpQ/lEJwIhUx5JjJP7vkf+UJuMNPEZW3ssZqf
CVQYZS1i2VHZeB2gkCkGWuM8mVuqsCbTeIYlMJ4CZnWYMVP2zwf9vMOZNztvsnuZbh6l/UxkPJHV
EPbqwc7dAxddQtwWc9EjzcXaS/195Ig4DTy2NinR7p1yktUQlHCThBTmXUQnZrto74JSnMvqQDl+
mSWbrmSIgacCGc+rGEGetxpn6Rym/eE4V5Gs4MuyVe4wDMhu0rPkpDsQHwdoJBYJaSv5cbjo3Efj
NID/q9k9hLrJdHM+pFOmHRqaW+lw3Mn7TroZ/CvknC6ghHauqTuPGZziCHD7Zr3+lFaHMp69mk3N
JMmnWj1TLkPsMUEYJtTE8GBMoNkvbXwYOibj+g43USc0l4+1eV1LF6V3TQxBuEiEWUuKC8zuipES
opEdHpdxshblQ11fDMcDZX7e2Um3kW6Sq0Da5Qs4GlaOueRNYWFScNKQapO4qwkBmsGdrlEpufoi
sB4FESaKMQs82aaE5/Ig++68yZVVLRP+ItnedgDi6tvisoGsTVosFEGqfigdM2UqydMstPUnVc4c
CQm1soyYjZHIgn9L3A+4FC2i4OrObxZ9hmrKO1QDaIEpzAe7Rws7a9FjMX9XCqiHV24Yr+Q2IFdu
5pVX2oErPvXZfZspfHBpm2RF+oROKPhcCAf4xMCFgWtntY+lzg97PVzxCzWNp2/nw/yeMMQxm1cI
QPi5wQFH7sEoq2u3HfEIKjifzI7WzGxRtxi21ev6NNSFw6iz9UKapXqydIygW4puPYd+sYihDSzq
S3c/pjBtXCJbyGOM2mw+5TIm3Swh4UKZBwRxTdKXnm8T2veAR8gcpqHEn0ErZCWHwFPQBYdj+KPF
2kDiMjqAawGkugtlY2wM3jtyIrtbSra6Uh6ja3nZL4STHdiSBtm0WGO5aEJGxcWVZ3lLm5DNzC0m
iBr7aGEXS1Hc+tJtBdCZHkDqyfe4DJEMjnIHI5xuHqylCxY4cjEPwUGNMO7ZsHVR19DMF05CT3rH
cz3MYvGgTuZ8ciqtVp3LO2Nv5nMdVso9PtckEVbKgwHh4UnD7RdyiTJnl3k4JOXnFckdNk76/t4/
Na+qo/JC4GkQoDZNPZuLY75tyrPmGOaf1k1/k0VCS9OkMwmFWbGQrWW50YabqnHumWHScc69enFd
yNNsImNSQjmCV8kiJwNVb4gkQsxkThM8Rb/Rk+QhehAI6cmrmZAgx0vnBSlrcExVO5SCpUczZBc0
Q4l4kWkbLDiiywLb2ZFI4tlDn5y1mDh5EYFUoy277qyJLlpmxqjyihVOyOddtmH58Kr17Fx2/Mxh
idInHOsE9t0h9Jrk3N9Ca9RgT/NdYzTHqpwk1QoLTprJMLeHduMWG4Lf4EIdRi76BJ2sabuAvSSg
USsX9f0wrDRhRkfWXvuLnhDUelu453H4EGhrV4eL/OA3U5L7RlEXISdSBzZIxrrTw1ppYVIzsS5H
8h3JWDQQWxGPUPP+BsWmOFo0sFY4EmnMCCIi+nEbedfNeIcmwWZiMHdDTiT8H8KDroBwVOpLv1JW
sUcmpO3axkN2+VC257msOZaSHkzGuSk6dGqhrHr6J0HgrRODOPmz6uR/ckzHYbX8EEJ8/tiXAkVH
dGAy0CHWTSFtEdHSNwXKZFiJTe0Xk5AvXRzG4xPFBFOlqUx5pzieVAyYlAA8Tp4jIrXLLxQo+Dd8
V6AwFUJxrOKYOwmZJojxG+NxbWiNdAgy5h0mftwj0Unzru4rzKKL6wRX8q08qFz3w77hFpZgtpfS
QNxVOBxJNYw8VPgJPVysAXVxwOke93aTH0sylEAf/X4uavQviFm1BG58DIvNqZr6vlFi4snR3CcJ
Sc2dSo+Hw1HMUD9juJ94y2aa9SM2xoMuP+4gAYyQAdKJFZBBDwigCSDOX1L7LzLoAx00grI+zyGb
aL6BtK+7bOGdegFcN8gHLTn0M3/i7Fs3BeQECZKCCFkhgrQAC84xITFEkBlkSA0G5AYSFW0/T08y
SA+IeWOhnqVQIQIoEerEjRAgSSQTWUIMSE2gOApOTagUoQcLpV1Fpe1Bs5Aq5Urlkws6Lm7WPjXy
hQUpQ8YWQQs1xJqHGjc1YqxFA4UjTMoTaSidQh0RfDdzj5DKLEYfCyAZBbgb5KCcpNoLGiM3lZx7
syzmeS+i48YTafKcg5ZoZonK1SQieE3QYLq884meT4raQDlGekqYy9syHrlLBfVCVopjpa6dpEH/
oSbVXdWdF/owSz08PAtpTFnm1jqVRcbmfd2oCErT0FZJNFCmBPesDeDeVQJlSUhskWkIsFgh+xGJ
4+hdupagn9itKW0sMo8Un/Ajdrt2JGIDkSVCdK76AwR+sRMPfSzWcZ1vZhXfjdopcJ1QbE9u7H4r
naRWUi7CyaxdxLW9kisXw+4ptdBvvIuwYLBfY/XeY/nuY/1uTB7wYdfyg5984cHMhsWYavKhUZNO
kRNkJ9cltuNK9BCPa1ccV3GwB564JBOjtc2q6ucxK7STa+VCSSoyYoweAu3IqVw2NZG4HLe2i+9O
gzu1bQkiM0eFxvefpu8NH9Nokf6egALT92+mMtPHvfV8mqkzkoG/TpcGXZ2m6s3EAYMOC7EooxLr
ObPha88HMMaRCsOQGCW4K5Ni9GvPZ6ILnQRlBkFLEzXll47Uj1OZCRhj2D71jwx/xEm1+u2ROlid
nuC0wkA7qleSiUMtI9EJz4UAN8uNfiEHhM8nfcCx18SMMsqCyGe3IjeymjdVRzwmLG9X2nQ6eQzj
rSfEcxcHMBnf8CapcdyVFqI+TKSTVRhFW70zj8OYdktXT/Ss3YaKxnC7nklejCinuPJ9balSYuSA
TbAlMXYi3xt2vSENj7Xc4f5SrVxF3tND4xIaQWdsjtL0xJX1XQXAgmjusABwicFnApEQcoCYEnOo
TlHWplect9LeA66pBvMMLvpxCj4jA+c0XZQcqD1dnTdhPTqqe7GiLu9uDKAg0bhISshvvjxsLHIq
ZK+i9NJoYCYEicMiiYKVJDO2AWDKRyqvSkB9xXlzkU4wFHBUDSwViSkjEmz2gMrKlKOT4bZSVEfq
qECfVw61ND5rRp7gMg4lOxWhwhkk5MyMwG1mfSYphFhNnYu3arXc24poPGmvC8jFYGtZZJDGXjDv
qGRoMX2On0NJ0Bs2b3d5hdgrU/DPLIwHX0TYJIzilQp0lbaSAD+wo4HMjaMwNs5DpQ6cdKhIf9Mu
KRFiKPVu4hiGvhtLGYwt14qZB99BSEYn84WcVsEjyafOc4xG5W3VMs7pYW5KeXOkSL5kmz5arYjc
HgvoDB4zPkJWa+bLpBj38aBuZIH3mHvRAplRVfjinOPbn42duIgnvl+FWEKIXaJXo8cAxGEuH0EZ
jEtLX7papm51L99iBDhNVcZlN6z7Rt1GJcFhXbPVXGZEoTdE+A9GdtT5i8rDMXbw1r2EOjmuZxrN
Bl+KcbwM1T/DBd6vCEQdI6xnk53Vck0YwuyfA/PLgfnTUfapz0Thh0WoNo2L34pQiSkxVR7H3lTm
TZydtxMTghGCCrApYqQ4AL9RClFpEmDH5Ju/lPeUoklEhEUzEwhVplL9RSH9D/WyFkwjknaQLVHc
vj8x6xH3qUiBdBNFEO8URbkpsKPHYnzEY7hJVmpunWSZfww/zhHaEIxDGXcIgLZFhO609frt0Amb
viNNUh4PqsY/zjxEo0OVETMzLjw/d1C+nXZufGlZwWZkVNZTWphiuPVbZgQVfjjK5KJVXaSxuinK
zCnHECsQPbsYB+MoATkxcRZW1ZQE78lZPD7PRG+TCM06tMpVWpTXSuI/Jnm+bWV1V8rinVpWe7fW
e9szrNlYj/tSnILIqSjyYO8lgUTjK689samJv6XKM/CCIgDC9vGGSknHEiCn8DSuOmpXvbqJ3GYZ
F+12xFmq9i44jJaBu9P5hqAgBtRdIV5UKZ5UDd5Uw2RSZVkXw2RaZeJeFRX9s8NXmBaH4mRtJQfB
pukp0qv8SGjw4VIJDsVxBraPlxmJrWntGeFzZ5JXTAVUujF1iDIY/O78EKVU7SOPwvi96IliLyXs
3rUDvrPRdjOK1DySpUUzlkwdxNCRCeBtMqOdWVV+aWXY8OdILt3+NvGxk07wIKryY8WC1BUDfmYx
Yk5NXodZdFEHKlYc7VkbG3YwLJDj7lUJB2NXBRVKC+jXhokaqDT/idn9wozhEv9Z/cWI9zG5y36c
vvL8sW81GL3rNJyks50eWJPq7O1EwZ19+k2OGliH/PNdDYYCHzN4HTUHKD4d9tcajJQJfgmqokmu
C6Hpv1CDkbPyoa2dajBJVqewX/4PeeT7E4WqEe8MC2zFhcdR+xCwhN2QHsfGRQXuN5cphwLAPxMk
Daca3DlAVIaTbqMl3boqly09IByHUtmpBhIwF1d0YYkN7kygSwnXnXVWl4FzJaiGM2AETu1gx3BD
NDpF5oP3Yj+/E3sGmHMyYbHnzYVtrN8YBm5yBrffbnLmBIkbYQ5MDDSGT0CS9InJY+KtE11YRP1s
3ZQ3Shw5fr7pL304e5D6w1k9r+fVwlDvs0Ra0O6gN5f3AEt42wg02vIilne4C8RHIjNGTd+qTozx
MQY5PcoptLs4y4bxgR9MzL6yshVlZR7jmcf3SFBU9zSYilOgTSQjwq4zzG7LfQ/oZB6V0m7Qubmf
OMyoWdcRc0Jk5rKc3yCYckqo0JGRnmD4vNDxyE8ChCF+QqIUKubYLpSQEF8GcFz+tYSgABVMih4c
gorSPKRRZKcg435t2FVt4MyVomyMl6V7VvcypvraKvBaGC6Sk1nY62GFEvJ3mS9b7JCJ4LJ3jXbf
krEJsyFRMS2Ax52nDwHNrIu5X9jdqG6zKhX3oEuiVULyWY+wxfTxWdL069NUvi1y8y4IITGhRj0L
mg1EnbZlso2jQletNMDWw37RQymSxhszXhp0yXdV2AgzwnCck5Ons4tbc4Y/wqzlr3qfJ/1xJiQX
Mp/SwgMf1wI6dTC+TVxbJ1oKddXUbBNZX4BXf+o0PlLwmYL8bbRbcV3tirXgVGvAT2pFc036DYaN
BJgLC/D+TqbktetbcqKF1Cl7b9Ev8EJczBiqzA/1K+Tt0IPGEzZ/LC0AZpicg7oDCHfZ0agt+YbG
W2Nfn5BneAmYC6cxKp02s4ez7pz4RktyTET1ioVLWFXaLcQZ+DcmOKZxJdm3lrCMzNBO9oKX48o/
2S08BdkDbhOpsBSHNcYyBw2tQrYYTpN56+ix0x9JDxBPtAf1VOaWA0qN09ucQLQHE5VrpazriOF+
MrOOrXWwzA+MPYXojDjYZSL2B7gDHQXBacmtxHgCvwtRP6FpypDCSi1Z2aF8i6sN51pcbcajq4Nl
MFuer9dDuTUhXpkIZ+GT0niV0zi/KElcSrfkC6TYM2p0SX1s067NeusAvYrGj1op0emjphzM4SHU
V6lxG/GNpedGdtIIu0TCRmDTm04nOSywvxBw77gfsMW1oyPoVH5eenCKgdflbX3Pu3H+r1S6kxE0
yaTz2/oWk9CgHk6ax3I4fawgelRvh/X0u8+BpefZf/eHfv6JcKqfvvL5kD/++1+3D0mQEljFUXtf
M8J9+b31w7+/XHbfW0Y+f2/P3/hPP1WMUqtGjv/vf2k4PE4RITDo//X/YhgUb7/+F6iuQbYYgCpw
xjeL83dv/+fv7GUdf/5nfvotf//uEQN8uOr/m3c/Vf9kQE0p2LwoHt4tAn466uRW+fK702//7y/G
tzsB7F1TNDbHO8jpP1kH3ujXTUArBD7OD3tSZPCinHi/DKBG6FPhYr28PsMy/PCJgBv2X6wFn+r9
YiDThRox/fK3T4Q+tZfPtd/zdngB+j7jk6GrH4vg/2RHvF+FySwDYwukuC8/8u+2BPmwrAWA2vPr
0x4TjJk+Drp+fTF4PqYTEvD15SB4vzP0vwjCJvBNZEmeXy9f8DPuDFX//edjAkdkwOTXs8LiM37z
mOh/Tb8pE5TyujPYOP/7ZyY/sO8vEDimv31YTGKISbw/oU/T6/3O0P7SRV1VafxeX593Z+D9/CcW
YzI4IH/05e1yQn6zMzRKChPFP2jap90RKlXQL1+lHw9O0EbmIizo8+v9wTlZF6F8BKL87DuCg/Mj
MvvrBydnhcobnoRCz6/39RVJeaCiJJO8roX4aR8PFuP3dwaGHdis6zqBKT/cGQz8JHTdn7euYFv/
iceDmCxV/nFdMdFJqF7kVxTvE16h7ITfXwTqCRVpMeX2jx8LivHJZeDt2uCA+aRXKO/gT+wIQzVE
INMP14WOyegUE/B6Ony+5+LN0fmP1FQvzkCv5+R3NyfDdlmcBkefdCPwk/rtjQArTCYfgrvx5Xxk
a70rH6CYKTrQ9uddhEkm+5vlw+TqJIE5vFXX7xeBGxP9k4g9wesSfd7F4PD6A4uhqgYpJpQJL68P
O4Jcpan6fluMl+fwM10abyfEnzglGSnBB5L/ph+fdBjI6d6W4uULfqalmOZpEIegddIt80ZwNfvt
/TFJ/igW8Ef78f6gtKQhAbx6eX2+G+SNjQvC+EcWA00QhNuXxXjfeGh/YYZK5vRbWzK17Z/0LqFC
/u3FwDdPBdieCB4vrw8nB2WFRV/yfwCxkV927dfpxK93YSwGpyh19etz8L4L05gAcIRKTKe/bJxP
ujOmpMnfvWBpSXEVxtbutbp+X2rpf03WP+Ceb2fGJ669p0CO3642Jp8lIJlXsOJ9tTHBV5Oamuii
l9fnXQyCUn57MdgZ0MhIUHtdjPfAJuZvKriNRNbjy+vTghVIPv/I1YrwVBM/3iKGjCyeRXp9fV4s
T5f+CGKjIh1B/P/y+rgjNLQrPDuvG+JzjAf50f8A6v4DWJ78F2ZAUwP2CnW/PzhBdydelKS8oCOf
qfJ8LbJ+4E//61cpFSdzUlkkreX59f4qZRLEM8Mp8XZ7fN4zAovcP3BgmsCZXB9/U2TRmSE1f6tH
J23WZ60r9N/H9KZeBPSGQuvl9fHxmA4Kk13z9Sj5pIvxnIr823WFCIpDr/q6Guy1b6AcUAwNbsnk
XfBlrT7pYpCx9NuPCWgviA5PyQ9xLRYDd/EJ8nndGZ8X0nl2aPvtnUH9ZChY176+3Xc7g4qTLA1s
QF83xme+UifHoN9eDAK+TJry1z70422Cw4cKx+LTzwrxx/8TxdbzVJTUlped8b7yZDKkTpxr/a38
/rR1hjzlq/2JnTFdFR93BGMjhS3zVn9/3rMC4PYPLALlNScw8/Tn1/vFmM4KTlWmha8nyedFtP7M
KJ15oaZjlvajxwMQB/9OERnT86p/wvJb/j4c8dfL74mIRf+pTfbq3xQU9OZ0JdhGv90bn3cVvjfQ
+/VVmIAKLgWsE368FXRKKyC9N3DzBTP7jFsCeOm3DwkWYzKc5cn4sCVYARDeL63Y570vvrfi+PUt
weyUqxHXr9ejkgfg4/OhyzL0k5fX530+vjea/28Wg7aTQQgo7vPrfSXBJIS5IYj461KJv/B8/AcP
0RetgO0H8f9n7dp2E4eB6K/wD32v1IqoPLSwWq0UiTdDZncDuVROAtJ+fY8NTpPNuEk18wgEH894
PI7nmiUuoD+nhksmiD0QouSnvw8sOyHye/SwSxy44d9MQO7z4ziPwIfyD34Nof0e7P7/O5VT/BFY
IC18ucnJGntE7oxPYrjPdWtKpBk8kz1TUZgqY6xTt+CqzzlNUx/61+wvMWxdHc9/I52YAAIFIQbZ
1U27eqHCUhhskJBxiw0SY7zVVfubbJxbcI+JQb7RjfGLnJRFC/NCJWG+tFrWJUIKt6B0kRRim59K
itRX94G04uXpeZa8c5KGMBkNIehR0vyEDh5snr13JujRA03wB9K7WpsiSPFgB8G4jHNaD+1H17YR
spz3TA8oNRCHaM19HyYnBns2tqIL6nKFiY8Y59wdYoi5oqTSjdML3K7I6GBrtgksXJIawv1kK5Qk
CEwZ8spnjol51dPyK+eb3vigDjHMspLaaguz7vILv2PQwyowk09Q/N5hgPLYZRlBcoGOYsb16zNT
dEmNdXO1StSAFvT3kGIlfJs0n1+ntzJ7qLPKGBtWe7RJne1XD2pjcBKw2gCxx5pAaY5XHdtc89M5
DDsky2dg6ZG1N0V7qLGR2NPUO/n0wH7W/6jKDH9ye/OOGGtj0KDPRpnnjIpijF4xLKgGIt1HPda2
q5p3ojbMfyQTLsZLj6y5LodqNK1rag4dX0zFO870aJrrsKtG0xM2FH8q+eAzMUUp4QL5ZkyDBV+l
kb2EclSaApFY6Ic6jDiUPO/RE9PUCzkEAh0ocJNgFe2Dy6ESgyVFVORckIt4/E9iUPEyIgkucVQP
aN+h1UcMCZY6PaQNdZFXLl9KQg/ISTnZCwoIswoPTcI0ycJ1/AwDUxhyJOAuL0WPrtc6KtzO6ScG
enVXyCveiNg7ng9yFGPsUI3+QG13HRkWQqYCnGhiBKfeMvvfrSgAaFy7vRKddhliUwxmqOFsnX29
k6kFNNQx4f42tvG6J44FGfv4AQAA//8=</cx:binary>
              </cx:geoCache>
            </cx:geography>
          </cx:layoutPr>
        </cx:series>
      </cx:plotAreaRegion>
    </cx:plotArea>
    <cx:legend pos="r" align="min" overlay="0"/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Visuals!$A$557:$A$565</cx:f>
        <cx:nf>Visuals!$A$556</cx:nf>
        <cx:lvl ptCount="9" name="9 gemeenten met de meeste levensloopbestendige maatregelen">
          <cx:pt idx="0">Berkelland</cx:pt>
          <cx:pt idx="1">Arnhem</cx:pt>
          <cx:pt idx="2">Winterswijk</cx:pt>
          <cx:pt idx="3">Bronckhorst</cx:pt>
          <cx:pt idx="4">Ede</cx:pt>
          <cx:pt idx="5">Nijmegen</cx:pt>
          <cx:pt idx="6">Doetinchem</cx:pt>
          <cx:pt idx="7">Oost Gelre</cx:pt>
          <cx:pt idx="8">Montferland</cx:pt>
        </cx:lvl>
      </cx:strDim>
      <cx:numDim type="colorVal">
        <cx:f>Visuals!$B$557:$B$565</cx:f>
        <cx:lvl ptCount="9" formatCode="Standaard">
          <cx:pt idx="0">14</cx:pt>
          <cx:pt idx="1">12</cx:pt>
          <cx:pt idx="2">11</cx:pt>
          <cx:pt idx="3">10</cx:pt>
          <cx:pt idx="4">10</cx:pt>
          <cx:pt idx="5">10</cx:pt>
          <cx:pt idx="6">9</cx:pt>
          <cx:pt idx="7">9</cx:pt>
          <cx:pt idx="8">9</cx:pt>
        </cx:lvl>
      </cx:numDim>
    </cx:data>
  </cx:chartData>
  <cx:chart>
    <cx:title pos="t" align="ctr" overlay="0">
      <cx:tx>
        <cx:txData>
          <cx:v>Gemeenten met het grootste aantal levensloopbestendige maatregelen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nl-NL" sz="14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Aptos Narrow" panose="02110004020202020204"/>
            </a:rPr>
            <a:t>Gemeenten met het grootste aantal levensloopbestendige maatregelen</a:t>
          </a:r>
        </a:p>
      </cx:txPr>
    </cx:title>
    <cx:plotArea>
      <cx:plotAreaRegion>
        <cx:series layoutId="regionMap" uniqueId="{8C0D421C-F50A-464E-9F0A-79BDDF31944E}">
          <cx:dataLabels/>
          <cx:dataId val="0"/>
          <cx:layoutPr>
            <cx:regionLabelLayout val="showAll"/>
            <cx:geography cultureLanguage="nl-NL" cultureRegion="NL" attribution="Mogelijk gemaakt met Bing">
              <cx:geoCache provider="{E9337A44-BEBE-4D9F-B70C-5C5E7DAFC167}">
                <cx:binary>7Htrb9y4kvZfGeTzKsOLRIkHZw7wUlJf3W7fYif5IvgWirqQulCipF+/5WScsXMys5MXs8AOdhsG
jG6JEsViPVXPU6V/3k//uK8eb7ufprrS/T/up1/e5NY2//j55/4+f6xv+7e1uu9Mbz7Zt/em/tl8
+qTuH39+6G6d0vJngrD/831+29nH6c2//glXk4/mxNzfWmX0+fDYzReP/VDZ/g+OfffQT7cPtdKJ
6m2n7i355U368Pjmp0dtlZ2v5ubxlzevT3jz08/fXuff7vlTBdOywwMMDshb5GPGfEze/FQZLZ9/
f8tYFGFCQvTlg59venpbw7j/ahaf53D78NA99j08wuf/v456Nd9f3qwfq4fHrrrVD2++/6z3ZtD2
af0kLOUvb04fv56uehN/ORibp4c5Pfn89D+/Xv1//fObH2A9vvnlhYG+Xbz/6tC/zflUFfWjfNTP
6/VXGAm/jcBInEbRV2O8slUURCzAmD3f84uN/tRMvm+o34b+gLV+G/Q3M9mN0vax650qyucV/Gus
xkPABY75l0/0ysPY26eDhPvRr4fD53t/sd6fndT3Dfhq9A/Y8NW4v5kZxWNXPlZfkOSvBEiMCGIM
0S92AjO98D32lvkRRjj6Bh//5Fy+b7yXg3/Adi+H/c1M9/86DUH22QH+KucD94ue4xd9ZbbgLcfE
RzT4FVARHP6yZb4435+Yz/dN9zzwB8z2PORvZjLRGX1f5qbr7fPa/RV2g3wEMR74mH8Jda/TEvaW
+pxThvCvaYn/fO8vdvuzk/q+8V6N/gELvhr3NzNjYh6t0k8p7vNK/hVWxG85CxAF2Pw+aIJfMky/
Ouc3VvyTc/q+EV8O/gEbvhz2NzPh0fT2J0iju7+eGIQRe3bE1wAKcQ+HERiZ/eqI4KcvAfRPzun7
Jnw5+AdM+HLY38yEB6Ptp2cW9NflLuCGPrhaBJnm58+3NoT0E5FnUoHQN274Zyf1fSO+Gv0DVnw1
7n+4GX9/eq8eGL9mub9r3/8P7g5eSALw0c+f16kp5DiUo9DnzwSDv3bRl8T796f0feO+HPvqUV8/
6e+vz38Pdf99Wv9VA0lu7W36WT15wez/+OjnJQA555uhfyjCfFnQ7cMvb7wQDBASQv3ghX2frvUK
MF/Gn98Z/Hjb21/esLcgBSDIgoKQhAFYGFi/e/xyBPt+5PMwhNthFnLYD9p0NgeZB5CA+xiHIWUR
Zv7ToN4Mz4cIiRAHJI8oQmH0Vb86M9Usjf66Or9+/0kP9ZkBztz/8gYEojc/NV/Oe3raEGEAFRZQ
nwAn8iG/hjs197cXIJLB6fg/CJvxENQBF2QcRD0zKkZWijGUjy2JLlGAPwUsj2XLNlM1Tokac38V
SRcHZrNk1aqt52uvzxMfLVQsU7asp8TEXA7RLrPTwfIhbbt6VUezmJUVzvPjgEcJ76MlXrL+hjRq
pZdyE+ZlPCq9GbNGYLrG3rqsP+qyWo3KibpCaURJ6nlOcI8QwUP5sWmLPcJs7Zf6kuMpnX0jgqLs
1nPtZaJv6ceqqkPRDEwEZSRC8ZjRU0KuXBadLZKcFmV1KSmbYl2ync/dLFrPPWJqL1zQrzM9bVTn
f+JlsMN+da2Un1iV8S1jXtIaLymNEbzOBalJOncu9bkVOW32GWneB/iuL9pLy8Zd3fvCG1U6j/26
1lkZF+4WBbd9jlJfZrHMz5wn79DUiGwZEot84deLaFgjakOEmZvEl0HaWRLz5magWMhiFK2Ta9P2
KZKHXmaittG5djqZDT8p3KPf4Zty8hJZD070algvQbELskes/U1v941RH5sm6+PFqrQJ+tjI3Ig6
RzYtq/6hb91NVc9YRH17iOT0aLw1nj8VBYZNUZfCog9FjePeCw+kOCmj6eNcs1jiLGXzJGQ3n/Oq
EL3kKzu6lAfTvWQ47eohDprmiLxmz021zjLvFPXhZor2/mJiwo6erZIuPOtdu6Mous17vFsUSgy3
iUL9ti2KTV3meYLmE5KzNJSLqGUojN8nNIIbmlWb6WT07/voKm/QdR/dsN7FlC0bMpRpbl26t4Pg
2ZTS7qYaL8u27DaD87skpwoJ2GtLXON73w/jiTxEtFw1QKZOeLSns0oygh7mtnyHxjzm1iXd9B7V
XEweP40Cuyoovp5CjcWS+wmzURq27bpd+KZgwToryoRUS6L96nJptKiKJmmq+pqW4+lLhfSVf9+b
Zu6UzH+VqL9+/deVqeHvs2T6249PCvdv39aP5ol/9d+e9ITHX8/6TXZ9Ar+vGuw3qPpFJv8dyP3D
g7+Px89x7zNARUFAA8hWv8rk/wbFL4Pbb1AcPg98huEI1APCQ+pHiBCfgQD0BYZ9gFoGNDXCGG7F
gwCOPMMweRsQgggH+hOiiEeQcf0Gw3CpkEE+5vuERuSHYDgK0DcwjHgYBKGPvoSCCEPq9xKGG7qQ
kpYqBPTN3zWsAxib8LHn9kht9CAbbWMXDQkd9DZopih2dWVj29JccKoE0rTbEs/aOAsXlyxl/6hm
lqDQeySGTsK3MlqHOlhjO5i498teuIXVBzT5d3PRGGG94Uw5FokBh7PIRn1kFa6TyU8KuxQiyO2t
DGYlcmM90eZMhKh4j7viwuVcpbirwXdydMmMTHVt3kem2A4qbLdVX54q0th9toglyp7CxkLXrVWJ
P9llB/N3ae0CLCp1NvNKHz2MBZ4HvkGDy4Urx3tWhOV+IaiNp1Ae8q4LdqFDm1blCUZRIJrIBWlU
q7MaIKqW7bhSkn4a9k1nVMyrNl2s4Wvf1hctCuZU+p2Kl7AtEsplG7tZ5wcXjxBmNr1pd4HXXfej
61YKwFC4atNP3ce2L6mgRUjTpR0/LBa1O17yUeDIcNGYSYpqXOaUyvmmkrPgE5Eij7x5U/P6splz
AYHo/TS7q8kgvu8j0sY16Z1oyW5pvXYVeLJO/EjtFtdf5kW4Hqpm77mlWVHu7nQTmWTwmRbdcjcu
kSeQ4Y0Yyuo8rz/m87Qeuk7G3VLTuABIJFPFkkb7Jg6NFoXsb9uqkuumnva1dO+xN7cnUdeUu3ww
ydRigUoaiNLRTvgjUnFQ2TbtHNKi7KlMBtNCeGibaU9qZROsiY5RGEwrr3R+IjtzOpNeiWryWOw4
PcvJcE0RSWvkVstcZYfBBodslnbvGlwIGnAZlwDlImOqB0ykoQjDTlRdoTf+6bSiQ97GfhGXhFax
R9piM3eLEWyYJtGPq7LueVx2nkq5jY5eOGbC5ihf8QhipTdKLvDYxpSz807rMumn5dbnwR4iGgwz
EEBcp5Fw4VjFCJeZCOpOQSDNt6aSy27kLJ6UZ4X2eJ8gUy6x1yFBmW83Zc/3EWoOAR8+TpGDp+35
JVumWuSSX+M5t/Eou5Mr6dn5dImuwj4/jnlVCjKQIFUmyISa5PliHazxVOdJGMgNn7wDW5pgVRJ0
EkzjWsL6pdh0LOmLaFWNkbeb+uCqVsW9rCYIy8FMV5300ihUrShsRLfRZFLbywh2uzRJ3aB8p5by
E3Phcmg9iNlyNPXa7Rxv5QVkgfOGtt4ghloJV0xkvdRjB0lEjddDX89i7Mw2Gus1tcNe9uh958Ik
6As/9vB0iVt2OULimqClYTHy5DoIhinpO9emWZSfVjS322ZpLksy+qnkkFgWTNabkplrcGFI79YL
wTfBkkEcbLsN6cZbO+4qwLHOW0mdF7FqDU7HDp8iWaZZ4dUrUo4b5SqzGrxGppkdPUEbdO9pwlf1
wK4wRVQYYM6n3rCimTaJqYIh6cpyFk7PRbyo9gOuQ73mjpzTib9zKdOFqAc+b/N8Pgmbp1Siq5xw
ACDCdWYBW5Ei6ddhEe4zPau485dwu4zVrlmkWXeh7fbYFI8ZTGJtGKuPrfTMaq7GtCeNL4aMbcsa
MKREM4LHSMqMuLjwiiZtvGDvt9oXZpGdiKxuBXKFE6qLgk1+xGq8n5axXw3+0MUduc0ndLqwaGfa
4uDzgaZcbXxFlp2fNL1qk2ieylh2XSnKaTCAXJC0DQXalPOukkU6Tp1aqaGL4oa6QIS6ThpatoIq
Nh9CnW8XA85QcNoImk380L4bbLddlBdtpQ1CAYWWdAqWOal6lcpBlqsuMNddt/B4Zo0TuskvRD0F
tfAzn+5n66+CelFiUu27KCpNrCpTQQjp1gXqVhEjXawnH0IV0TgO2NQJUpVd6ty5bFCXmNIzAkW2
FUNowzRSY5Zk3oF0+lS10xgzPZxSyIDTrK6ElrxJ60nquJ6Lk75msI9NJxYbXFY0YEnt7CiiIl9W
oasvZD0/NN2SjASFa5tLFC9zuQuRuiiRLQRrzRSXQx4mbChqURzHqi7jPjqRasqSdjD7mQPW2ybo
VmEfomRQw53xaSUkLT9xHKAEBQJV5NBEbSE4k0REk1z3xXQMi/G8Md7Wzx3d48V0G14YwNvydpBZ
OvoznDpX4FYstKlugcuUs1OiqywgkMNb2jL7zguAHwET84tiLaN8k2VkpTsyxT0hboNye5VPoSfY
JC96R5s1C/qkxsMeIt14MEFxTnVbJaQZIUapaBcGeQ/eVtK13xg/HbK62BAsgUp5EVsZyoTxRryn
ZfZez80VwUV4ZLYeBAuieJoDfVPNSgqi9YMKCrUq8z61ehJVxQ5zBcBX0rOBmDFWNW1WrS2SIZyW
DVcKQkYIGUCbcB5pgUMJqBuUSLRFeeoVSyKZdyS8vEOd3M/lVYvAY5kSrFLzHnUVSSBMb11O5QVk
GeXKobJMh6KPkd+LqSvblHXOS6IuADfk08rgQCbBojcmaiB1seUtIlkkpuJStvpTkU9DPDB/EMqb
gj172kCBIqKS9iwqzCwiNl74vLtixJzoHPYY71CR6kJ1SdZFG1n1cdUNRSJN4BK40DvG5F3Xkizt
mlnkecvjZVKbQjXF7ulLlNcfSpy1q3ZWQE4ntWrH6baM3Ai7j5bC9LVaLwWuYlzIVdT7UxpWkLKF
U6oyAyQ6zLLYmPA4q7lJZ/CUpjUPlrmkzch5lUVN3GWTjv0h9QA6d6wKpcBtNCdeYfpdzvHBtUEl
St/fWB9QCSIiE5GWjfCjrc+rh7nvcrDymFRU343DnPTNeNKaSDRjGqrRF9hnUxq5jO7Q2NWibWGp
m15fZ/X7YVYf857cjO1ymyGuRT+5S86bIo7a4JI0wSiKQn5UDXKxmjsSU2DwSVUSsB7ds7xVoo8s
5AgSS9HJTCZ5wfBRu7ERyqBjQVonABXuaihKxZmdAeNDcza6Cossy4Zk1GMfR3pmJ0PmkqIbzygt
Y8j9bqNao02FLYqx5bcQm68ADIWl+rrq7VOUn/XejSitQJERbWBObBFeYRXw7diP69yHgFkzh8RC
m2TSKqawA8oZsjMv83OByN3cGxvTKC9ER/o6NRHB8Vg/uYTTd0rWNZgBr6rar8Q4sTU4qvDq/EB8
oK6eH53ZvJ02PMcOgvNFhvQ7Hz+huoHIaUtIVok+OKXvHC8QwHy5smXlpxFExyCszkstzwAVEjwN
dM0wDD7Lx6jdad5cT1puNOSvuQ3wZirznd+iVvB5InEx52vWHUNv/tCaY6FVmXCNm1hXl0Nb0LRX
3BNZFCSUBQ+TduUmwCAVFS4iYm47F4fcnRckCOO5mvpU9dNaA18SocGfFq/6NKhTW7tBRCUD9SO3
SgwWojjKdKooHsUI2xmyv4lv+yAGuBwhkyW1aJoaxeHCj656UlkWoMtmGIQehntq0Azpr8Gxy6Z1
K6dIuMw/tLhip77PJNzqYw+MaeOkHoVkQJfYyEUWtOB68wEEIBRXE19OPN3Dlad1b4knrP8Bd1OC
hnFaNcO8rjK2rNzS7vtWrQ33pKiLgMaW5pBrj80eWdWnnef5AkT7D2VE9c4zo96RkWyaZryzY35W
LPam06Fou/xRV/O7AbCtqvo7Xfkytk0t+g6cdZHqmI35vuzVts5dlSCHrvocnGJs7vKQrIZsKCFd
7nsxELWIqaLLCZLkzAtnmZR9la+8BZzCtZemm69GYs2G5NFOZerD1Nb6pO5j3fMWBK0Oi7xr9grl
VWyLSAIp885sNh2XWaM0HCVk1bZJvRo4Y8GAIkiqNmoqb6Z62inkDZs8C89bLt0q34bdU5Llgk8q
K7b+oFftoPlmJs1/j6pxeG74+1bWeKlq/Ot/uPbxtS73UouGsuwfCSC/NXL9Jn88y9ifh36RQKDA
gCIC6iqDHAtHhMG9vkggwdswCNlT5SEKoMQUPInEzxII9LJxPwSNGPvgw9Bi+EoCgZMDRCjmFHib
/yNKNIjN30ggoESDyvJ0pQhm54cgtryUQCZtqyrUXQQYGVwRU/kbkklB8TtIC8uYL6tuWs8uuoH4
vdGGbGlgQd3VV6RUm2U4tk2ZLjp1AWBTf144tqNLEYjOt4cynCvhNfi6ghDahPYwFvI4LhtX7Dkh
HxuMbqZWR0IVxwBHHy3eh1F7PfV6XcD1y1AdEfe27YhRnC1XJA/OvEWdLqg9YdW+VTwm5X3j+M0A
ek1sIuBlcvF2ztNpO94yb46z+nLQp0HJ07pQm3ysITUaz7NBKhFiuu9wcxjyLC4glQnmeGhPcw+D
fOhnYs6vtRxOuwL1wnebdrxs+jIexvZ0KO666XGBSEVKYIx1L2ZbxL2WceXyT9wiCuqq0xCsinhy
/EKXQ9zNLqGFF2eZW4e4FXNHIyExX4cecJ/Aa9NiyGNv/OiKSPRzkYQTiPodFWrxy2RhaEtdvxnw
lFTRaIQZ5vfLtBxmGVyM5Czvxpts3I8+SpQMKyAOods6V8RFm20io5Oerj1Fk2pSxzwMoms2LNtw
tEaoMvzYg7FQlCWAXiD11Nkji5Y0Ys2eSlBkrQQGFjiBhg7aOxjgm4vB4o1wR3tdHJap8ZP/jVrq
9/AkCP64tvWyMe3fEOXL4GdRFQRQQBjQRkmAeUC/iqpQ9YL6NOAJCjGJoOgF83hGFPIW3JsyTiiB
AheoqL8hCnQTEdBZGYfmWILRjyEKINC/IwqUyeB6MANobvkWUbTNTEdznYmhj/I9G8c98uyZR/2D
xXOqQnxsQSX1QXWygfCguDLPbK2zArZuX7dAz9kFkIHdXLaL8JbpIGnjDkjSOaGKkg9smUWVR8LW
V1kbF0V0wEubbyrZxIRfIqjMUPWO6ncmSxBpYq7mtG3vcANg1jZiqdrVEnYXzB83XZ9kFk7XRoQ9
h/qSPG/r4CEazHnAaSg4L+q4p+owuPGywtXOZ/tQp8WsD0tdnXODt0XJRGbzG/SUO4FvNo13w0d5
6vlkFgTUTwqIQyA2jzJsgNv0gjdhvOT0Grju2cKg/GXCrQ+lFmmmk6z2T6yvH0ETOxkt+JwZn1DE
rEjzWEDtqlvsEPPBidzt+1qetJO/t0Gd2HY2wqsGl+RZIHc9GVyqZrW3mF3avoEqC08cBylzwX68
6A+l6mI1DcJDwOD5kGiMk3wp133jxRM1ifU3yBQnJg8vyLjcm2LJ43KK/K3MVn5GhTXDO+fXxUpF
ANaeMVsMMvfGhBqWmzYbVdEusXV3LcfgnPnyfWC8Ez3quAUeFgwujsphBTscKEQbY3mC8mNeqi2i
NciAPKlAqW1MKZTO0nLhJ1zr3QCVHTm9C4urCl4/OJV9AVJH6E6qvPSELNl119jERW7bR1sXAEnA
BHK+PIYKVoz6Ip4z+WEuvA3XJmaQWkId6iyfSdJK4Am4XBl21jorxgIfcnqG5LweCy9PSrezXgOp
+bW223ZpQAu9rOYLkOCbUAP073JdwVJSEPGI9Ndl16hrXzoO9AbvZxDrRM4hV5WkWhVtJwaEReCX
FyqH3R7VtotBYL2FsuCmyrwyqTnf8xySQI+JxtYnZQFSMYStAV90+gMbTtFSCYuPlUeFc6uWfGqi
Tkh07esHv7XwsA8BgDSQe8OglLC2sN+GrBR9T4D93QQWKCQUZT0firsSRBv3AXEJSuGFH0Bdr09G
RIEc7pvqbsmOXWhOmDfEDggqK0cxQEERgXXK9qZZziA33rHofObHCWRkl6PVBBTT180aVdUaG4iN
1W1emjTUS5pjmVSND2WSMB7nbkVddYbdfW+qXQf6rY8eZ3LW6FyU8mTwicjyIOn9O59cY1LETQVi
s5+UUG80btc0zXlJLkfYvqOHz2UEu/zOeH1sXb7OHQaN5QOZ0GYalMgKfgrZBrEk1Sjb5kN0DUX/
nYmgZAoVyaVzJ81MgM2qG26HFR+KbNPmgwcaaXYy5Q1wA5DyJxASWn5XhA7KoDpWDRc5JBp9t7xb
MnjmeUlpka3ofPRVla1KPG8n611ZAtqMyysInCLAScnd2isXECZ2o3fGmwEGBdtJ92ctYqCq0WQM
l3WQz5sZz8emJLvMlLsshARkyrYZ16km4c0MqqXq7zoHtQ7uzWkVXPKmFPnQxHkO19IcJJ32/2Ly
c6IOMPBHOT68m/Si5/MlOfg88Dke+9BARl9F3a+9JtD6BwkXhvZ3CpEXgu5v8RjKodBH4kOPNcRc
Cu89PBc5IR5zeNmIw8ssHChDGPxIhk+frvRNrwlU5BCCTkToWyH+53j9otfEr3TGsG0gHodFtIlg
o9dBeYN7Gnsgwhu5pPrJIXS0g/6R6xocZXA0HcFvvOw0JBOUAYE2h0j04GEOWG2P74bu4IfFZQi4
UBDYgh20QuxKW4rBTzAoCwT8VpY31r/zwJcHSyH2nWCom7L83JWfNLNx5Nc75O6LUZ8ttF95gA1B
EcTc5YluUaoAO0h1SwBJeluvA0CWyjoomfaromdiNmc9MHkoZW4qc1a1NxigaQSIav1RTABZIUBX
DxBGl2Nb3bXh3gG4Qc0kAKjTw8UCwFe5D6QNhIQENxhCwQAeR3djASzJWIkBwJNlq4YdKQAqnzcN
oCuArPPvc3TdAvC2tRQTUPKWikaeYcDmcDgdg/cjvqjyp4YDk3AFMwA0D/AEbT7ePvfKKgHnB5hB
t9E0dfGsQFBnEBNwoGPaDOtgwqusDZPcy0BID1eeHbcsI6du8B+xDH2xePmJqpjokIkdFCsRzLVv
BfMeJlamDsTYkmuQF4JdzfJNW5kYaeAGXfZR0WGvJAtFjkHKeapzjGF5Fzo7JE6CPueBDMRQvS38
A26Hd4tsjyzHO4n8Kgm4O1WNv+v8LK2N322ghBikQVPFFRrEnKl4aM4h9MSRguYMvsTteK3N5Th7
YpaAsdlhrOBpXb6a2RJLqClWkN+xzlQx8/DKEnsRtr3a9x05eFl2gqtGePJYBe37EapWLaiRyVww
KPEBu7TRp5JCzek9LD/txmSWj6jd4BKQePngllMjSZKx9myo77SZYNPIuOcPwVPVkh07QPqSA4+Z
4xlk2IGHUFIAphouws/VCYiBie4lBA//wg1NDzSpgFIIcOJWQdGEBp/GxZZxUPYWpGuayLyOQ7CB
D2Afl+VdveS3o1eppIVqZKTpp9GCBEeHaEy6XO2jwm4pVSvMmp0/wX2rurqSapRibvKTqiAfc1fs
SlDOQJhaM987Zj3f9f2ygYaNNCLTRTaEGzax44InSPig/ADp3qHK8GGBKKSxXHtTtOoM9DK4fFtV
fGOm8ALaDJIpfJgzqAsgiMa4hOCeHaJ6ZQh4FxSA6cqFw7HxLsjCoJhRpJNxKaVyjWx7oiYbg6h1
XZtPZWhXvfJPVEtxPEDrgUHRGWvZwYTBDqlsBPcNwGCEn4VDEpU4XZbTduZx5y0xXshpDrWnrqFx
7vE9i9qNni4rBdkaCdeUeJs8bM/BUhl0XpgzQK79UIP6zqN2FrUOBC7K5qrt5WUX6Ue3dFBHhzpa
TsZ3XeZfE74nkOmTzl570BeElc+Btrudj7IutvrEVrQXheKbANo6lnk9UWgIgDdSmw/BOF1B41sV
eoX4P0r7pV0TWClEtN/vEXr1ysd/sndmy42bSbd9InRgHi4PJs4UJWq+QUgqCfM84+n/BXerXdVu
d4SvjyPKZVfJpCgSzC9z77WT/22m5db/PkMRw+A1daJ+MlgkQ+W/z1BJklYKSAYg4qz8BRSSFANI
yLAkA8BIRUD7PkPXbAVsp6UqAEZgpX9JJaNy/eEMlS0EMnW9Q5XQxvr1n87Qpc7iMeHh28Yy2QZQ
JC6q16+QJNdMK77KwiYSNsZY2zgF20JLnRK8UkYjFsEtJwHTEyHQLXWNCaez+xHaEECzEgZPzheI
P8jNcOkzcL2HssAG1MuLkn6GluoaOqddnr4A2tlSOzDdym4up368bAYz2hXBDylub6TwAGZlC/IP
KBFq26bXXnJrRMmK8Lqu4tLutfrFHF9x22wDy4cR5NrhrAkC/lNuxIdFUTf0EYPTxcxxibXYTTq9
Gb1xKstpl+gUQv2S46G36h4b1oH8sPMgc8vCOiWd+GD0enYTr42okdq5dq1i0WvXPrW23hba1pL2
1aKN1dZ2tu9sgfY2k5X9Qrur0/Y287wRaINnxfBmWtlGVHYBbTLlII72YbbYGS00EGCeaZ5YqJdJ
T/yZRjuj4dbWzhvbQqUEajTkxUyrQIMuZdEhoWEX69IpNAq7ILzHNPQJjb0l1ocpCk96yBk1Caie
GOU6ZWBY64GVj+he80bSBzelYPRr5egL+iUcz4GSohVY8QFFRo6aR4Wio1gHeLJHqesepLUmlYiD
LUWqoVjJa9WCxpQLJbqUs/pQt+adoGyDRd9jwtl1oPuGUDiNkezMTLvv+vfOvA9TK2JSkY6TLHCq
1+2NOWubrAQXFkI1t/XSasFfc6fLMyz+5qIGsy1EI/RDc4zS86LG16ihLckM+oBpb3bZZy4ntig8
hJN4o8tFY3dJ7HbWcNQjpl/AC1o1OY5hDMpNgNeVJ9iBQ+QKKY6JOLgharCh3FhxdK81gZuUipeE
8b1Gk1Kk2GBxxEMqA2MXmtY+nmt/SvDjK1l9r8celjTA8G/UxMYweulHxmForsqOQIrxd6VtnLc3
YosFylSJgFIFh74VdlWde11dXpYoOzB4AoDGNAKxyLCMzFrO3SZJohshE7Zho2+UqXXlAT9NLv1G
qJ71+r3rp9Q2lSZ1mircZ5pxjhrRiUw3MejhZh39s+zdvu39slhuwxQpZPkKgt0cvc51dMxHGcsG
EEHJfNHo9/UyeJM676Wl53+59IJ57Kb3dthP4IFJVD32WX3TMoCG1q0WTe6EGN0PCaLARtGCQ5Je
VKW/rYfEbSoalVnypyh36wpNtpTGnc7jDEH9bGC4U7pSwa08PyVgwrKgwSms5HA2d47QJV65MsUl
cHEHYyxqWz34FKps3wEgRzlKUTqFwHfKUzx+ToDKJcByBriMw2ub8rEAZ67Amkd5WBUL26yelEJx
FODnUgJ/W3h9aC0V4Git0mwLWBrNl5E3eQ/biyAsd7H0rARvCeyOY2Qxjq5qa820bwCxVendAstG
vjuETOsTuHZfKV7FFACXhPAVehpYd4TqvIsAvekyHyNF39eZ8RUs83YACJ+AALole2fA2nEBPeRQ
44IMPi4I8XXIxLMaUJTqe0s5P1j08CXceboC6FTB12lF0q1ipTrz0jah1ccwu8IngHEnh6hNXs0V
a//7tP8OZ1icvX9+2v+/t6z7faPDL8PyesPvg56VGWTiTB3DScfcYlr9PuhVneF0nVF1RYIbpgX4
HpY5zTmTdItEB1+W9V+CGaamEMyAK0JwVjXlrwzLDNd/OOhJd6jrowNNFsX/HJazQZOTITc5MeTS
C03hviUsUBvxRw0UslhJ75Sc/LNRbOPwposzT1q+lNZbkseleZ6qYwlDBK6UOeEIE1pkpyHS/Cye
PsdwlwhxbJfVYptIppjvFgBf5Q/ae1Q3+068Vry5NQP2qVz82eQab7apIGy7UbkZqtIzB8lfgiMA
BecPOlS8lbXDGJSeCCkf4sRDz4QVs1VgrmyKmO31tv8cKiv0erVUT5FcbY02fNeS9rNS88btxRaP
PuCxJIH+bk0dAB/ziJlzpOH7RNo+QcXu1I9JsZzCUJ1UWmAfQzuVbua6sKuIWMPizrnsCPl5Nr0W
jrUKIvRheRObj1V1kSNK6xQ60OHQI3iEWOe1IUm2kAimG4qIs/T1lWG6BoCrpPL8SO1Jx3hX5eqm
bY0nw2KALckF5KXxkOoDyq1Y2r0QvatYC5vIVAdvyOSHFG+/nC/qAIspRTcKyRy7yG7DOXQqQ34Z
BSPEV1NCzzCE6TQsKl+ehsouTal3lK5jRO+OShIeJ73HvXupB2bEQFLc2JBtIagcZJSTrlXAZnHo
K0zL3DX85AJzBOOaPaftbT/npwqhxOJkCefrIBqIdr1rTfO9lae+PD3ppHMsSzoIeu6nqYCin+97
oXOVXNlJSvDAkKtU6An6mPljH92Y8UOa31Kp2/Vpb1bj/xYmz0mGp2ncBaVoR5P1bMo8klgZn9Qy
3pjW5JrEY4op9c2eMUvvfDHJt5LUinaZO3KUX+TB+GVLzP8vGQjEwD+MKZSo/8kBfG8m+JMb/rPs
QQHAo2iWrpItQ+xT/132tH+YuGQsYNDXkvfb5PFd9dABceq0tVxi5TFy/DTcKAq1aXXzyECgYX5H
QX55oUjj/evPP4fRwHL/UPNk0Krfvj/BCkNbv/7TcCNLalSEAjGEJotjX20zrPxDAqtvVqbfKy3R
mtKBZVTSbN8rtReLJISM2rSDMtjOk3EuFnkXg6/P9UfAoCFb8sEY5lM00jc0Bv59qiVPYRbeVoWx
D9T8GJbdNuu6r3HuPmTelPYwhB2gbPSYVjpCY2OC9BnmYOtoCW4QqCJvz/xQRNEj+E+Whrmd6flB
MDo3b+Z9G2mkFgBmS9QqtTeJnolrlSpL2phM2GhwD7iMNz3Eqx0NcnpMK2yuMqw9iYIBTKvjk4/j
lHlFtrRO3hSftJniURxkHPlEWjxLKfsnyeKxa4na2MkygmANkXSwwiVzUrU14YNbbzRA76ya8MaS
etS4uxySLldhqRYrPdRSc9NN+FWmjp0yueGwbHTM9yQhl7Z0CBLJe5AGByUffavMjwNS1TJGg6ss
KfdIf2zl7wm6UzNOd1qmnLJq9KlLRwsO1DI/k7Bzqzp1xbAnxHE/6+YdHeNVrKinXTQDzFZEWAIQ
tFKknm5mBs7ZSui/5/CsGA/aVGMHKdNBr4Ibg74wUIg8GGV9RVY65SkUWaJPh78bpu+GSaFR+fOG
yW36P2uY1ht+Vw4dj0C0TFnUaHF4n343TNo/sP7x2Q1TXg0GdRX+v0sHDRPrdtamicVluAgUtt+L
h6no4AGIIrQ5VI+/UjxQfP6jeBCh0hWV2rYGZ1lKstIAPxWPQhp1kayBaecolPf5oTxg886I1H7O
fN/gcN0IqT8kr2UR27O014eFmChZV/lzaLaBuMHIxRnFpTcmf5LcinTCjDngT6oX5+4Mqm/gEbvz
bfokzJIjzdZjEix3mnnTNCt12KZe7lh3mcC/uwp4V3JN4WOa3wP5vkl6jLfomtXP1T2oZGsH+0JD
yk0LSo5d3M9f6fhQCHt99hB3ssFul5u48MQvS7vTumsq9IcVPpcf+vP8yBisdkftWfXS26mzw3Gr
WC9W1Xnh7fpD1HYZ3vcilWvDxNYYjjmmNothEgJNRuOo+bYXndVhDFtfFQDkpdjVEZpT06+Gbbut
yX0A5du4G9p0SNOdJOyVbp8rt4LSOWIJNji7Q+Ma6lfdZU6Ah2Oldm1qvrWcBULByuSo2V4uWxua
0M5NFwukjoEQ75Ui2pp1/0MeFbvGUfRah5LQOoEb+d0238w8j3cn5urrRKwtuzLjWnK3m2XVzbX2
i4iJXUkaQ5fhV4HspiBPSj4d0ZAeNFqJIPzIlOEN4yXfSUFxzZn+jE6+iZLbacTwUS6Gugc/wZWn
PwXGv48RvsX8qGi3U04wIsY2mBVnAZEfhQ1Tma3DQIV17mdStcuFiaruLVrA9GltmCs2gkEISjSd
pr3I5W0+POn6LrMuY/0sTpJTYPKrxqaQUdtWpmBpPe0UwowMIxmWYIQC+RpblJuOnIwmOr2s23E+
OCPKlRpD5+8q1aRayvYg3TfMrri4AUljwNCm9hMa0s54WwSQDyFzDCWxVxckemiTq9Y5xUZSz9Gt
xiA8AU89dSEmyIZk7kBnvMKi1+5MLi8abnttnz5ViR18ihuEHlV3x3iHXV89T6GbWLb5MF3KrXFf
MOYHDvDBLDrIcMVH+FV8MJobslMX51r1S6LimBiRU341zwr13gH1NXgomaMObj073HULS9H4WbNt
880aPAG+j5zuOXhVbsgDnHjLZswkpd08R4rDPSj1ro0ccXb0Ct/e0TNXrdZb8VZUarKOviATPMO6
u4tzGBASYhv+vhJ8uTUchUacpE9Z/Bikx9S8FlxaSAk/wneSK+Jd8DbmvL/v68CGHSx5Q1rBuTEw
HE/ppey8Vg3JNN+P9YlWvxofLF5oydd2c3ocOy/gmWncULFNO+OtCmKN+VI+xOA3SJu3tLwG3bpp
i90mKLezdUqLG3M4lOmLkJ2pGIt2W77AzttLsrEupbqbwj3in/pUeIpxsFrfEq5F58cvhrQrXxYV
kwmOmgC4Mb5qXDxSn9vW+No052q8E7tdlm/14rUAdXiktqlHM/Bl8TMkk5nshVnzaaz0DvPqOu7q
Syz6XXNR5rda90AxlPYxU/eStAvFl7KO/TFhfpvtuF/sgQtZJZEXWLPXwBkn0ucs3hMeUjNPzTaU
hJmXxfJCNGbd5dVWJn8WN7zU/E4tjU2Hipu7+zViFMofcXHfxdfG6W/2cYF+SFoNYN6a7L6PbNND
snI0jLq4O0dUiIaFANke7aoMLY8Qk2I8p/2+mNyKv8p90q2KVzROovGGdRPF33b6kySmp45rfqOk
mzAhqqg79RLZEu7xZsQy4307ys50ls/WEce5zA9Tve1p46CKjGti3qwAdkq1Na6GeZLhpIxNhkjE
w5vspt8m1ITSOhjIVn5D3D0cP/Sw4esX3rOGQsRksJdgi/N3H65W3MlI3q1+S1bv747lXx2LqtNE
/HnH8sviwz8OPL/d+lvnYTWEpZLxptsA5bLoQL51Hl22SH4bxIS13zjF39sWJh4IxnVdx6/jDjAh
84kGEA1lgc3zV8Ydle/8HzwEsxPohaxBPvMb2tTPHcsEcmiI0UgINZkaV1bAnI2EciJP2qem6E5U
AR8OQMHDW9ZOPgDhMdeHLQfAjVrrrmDG8cOS5KdFLzVH7vXQWXKi1FzpicCsjZaSYzBH2ySnYubS
lNmxYT5Ns+yNXesFY3PQQgIYjeKa3fDZBR1LIeAF+f/z90kmIRDkLbplFNxqIHtpJtyXUyv5pkH4
NQis5KNdjOLcsf7NidL8kDcQxfgrUtgfpwxfP8zcttcQ3eck8gTrmobnnlRaqtqm+m4KblzFyNC9
kwZU7PeyXVxyTkgFgJj9RTGEAS0m9tv2OsNL1lV4bdVR8sJu2cBx7YGp7D5yp7IdnB4pl8irqvet
PRSfibYcC46IRCovuaA+hEviC1JUckobTwp6jm4ltpAiyYbHqIxRVXKnRPoR5QnQk0q3akLVb+pQ
B3onU3UrxZaQjyRkpE68ROZji7RUc5C2VuRMptdM5wn5qUSG6tQ9ODm95U2MVmKGRN9D1RmRrqrq
I0bIGvBaJIStFIGrQOgyEbziCXukj/onXW5vTQIhwmzjK5HBA58UDI6ftNFxmUxXCjrq437Jxq0g
GcLl75Ly7yGIN+Cfl5RXckfEcP6b8KIo3PK7nDCpKJQBVdXXPTxrVuK7nEisqGR7k2Qxy/xTsf2e
gmCewaQNOst1zx5V5fcpiEpjrju/ILCoK3jLf6WmGGs1+4+awlogrGFEHnQUkpi/1pRS6MvISgza
yZt23rQjm2/0V3HeT81GULdm5ee1n89uKjpKYKuPUbArpa2ZbYfWNaSzKW1VYkD7eDz2ySkpfDCs
0NYfx9Zp+gLriDSkvKMNFNvHerlfF06Ud7XwmLSSU5ulv8azmepJmnU1I4XdQT+/CWW07UygajO9
Ttmp2eUgsWTL7Mk17OTC+okAp1DAI7IAaOmhH7v40OhHNXguoTxpdu1GsI0f1n1b7oVxI/XbINvE
xCtDjzwrmFCTv3UdameI3RJMvAn3cr4zRW9ChBw+Yv221PZGjBLsB8mtXG3YvKNEr/qJrJUqDdtR
3FSqV2aSl0skt5POk36gntRe/lWbTtm9h4U3Zyr3y1aJwWmrcQNEY58QL9nzYGwW4aGd+bbitshf
qtZTBPYiMagsYD/eaVDdllCEm+R+X3jqF0pRl92R7sQbXzuPGzUTHBPLFanaOte9gW5O+75P2szT
DVcar4GyNefdCB1T3UoSluBrN9Xn1jwntM/3Rkq7OR7M/LMZirtOjW/THl/W6KcT82sBqWKmsZuB
Rj0kanE0S9kZimQrIczK6ia/Vbblq5Lfyjdp8ywlW5GXECzHcC9V4/eSWzONElInO+LkmWPl50U7
1O1+EYmo7kOG6xj02albXjvpczLqTfQk/8jKD7ne6uWpVe7Y3COgYI9ceZFfHQw8ToKUqnKOpE2R
e4ngRcmuZubSDr1y7sBb7Y7rQkR6tvPP+QcFMrwUZ8kbfa0nM1v6hJVj1WNxhkLjZ8oOaUWdOcVw
l8BrS1vZ5/fxPUPfk/5jsIW35TZ5HCVX0F4HVIGRVDPLPJyk0+1PLGg9snuLMtzaDWhQUZ3nD1Xx
eE4NzU5qJ2b1RH4Do1PM8o34klUX0dga0r5IdqyV0MfDlOxkcyM/swTLWrbTF9srwt6pkPcip5jd
iIOwAH8wCcxaCrnd8MMUbhWitaSMmyNPTsVFOG6qwDEi9j34Ivs8DEBlEk/2yJqPjJC6o0uPRoSp
gniRJW5EGNgS99yJ8ZCNR8mCuQPnPhiCY1nGthNc+dN6KtkTUe1EqPXuqm3T/EOq4EAu1iH3Jnc4
7Apf2UbtZjkX2/wZFrFmRq11dLXeLnd6HXnT3jqxw8NZ6GAfym4ziJsiAsuLnEHlVN7nBHQTcCwJ
LEstDCf3lmrLEha8mbK/jWMsoa1yzltflPfDsdM+q/J2Do6tLZIj4E3RO8JiB1JNiCB1YRpEhVy3
azEa+oX+uigYW1/Mu6Xm1qd8BcxQSz+DXciZn1zL8RDkL7r+AL7mwHFNGnSfmwU4q0wQDgcnzi5a
pfTZ3cpHUHNyTbeCBjDtyB/Zu3WrfsSILETsVxEztgHx7Fj2yXmzCwvTTAfu43jeKepDJNH7XHr1
EeDfzteJkMrWTIvdEd9eg1dKBLk/L7ZobZhYFK4//UtAwOyaH5mmeQMKbI7KGy6HrM4IXd2wkMus
XfqbyuK131fbgX83rM6ho9gn6yYy26g8xG5baBztrJwYLINmW3+oEPCMG/IBRoJLTEu2+nF575Ah
kAAM24wuQ4ppdeqHLUJP9RRQVRLeFlwXrhDdBGLrZsUu7lkc4cThthy2Su/PxVuYvcfJYy0dih63
xxvh/CbfHDd6vJH7bancGdkmlI6rvCF+5kw/ifIqZ3ftzNNylybHvD7xvNKEaeSVicaoyuPkeaoA
4b6NF589KwvUffQgZPvlM/1R9te03+rhWaSuwH5OThftGfXjotlSp7tuEtmNINgsGFt2enHRgXKk
I4cLqW6PpR5JdS+F3jKdK/OmTfacBmZ+aMyNRqCHhsnj1zOhlXRhAd0+am8CcAcwWxxK4rOVeumN
e4s/N2nr0dNdEamL/TVAXWmcqDvSrAGIjs1GfE8wDKcPtf80pTfjC4teLuGemPJ9OYbgtMVj0KK9
2HrIqrUFXQYmgQ1J/OCNQhjXVWOQzJeBcIpRnvWMkXxGE+chuIlAMKF2rJKdPcA2WBmYsQcrxRE7
V9gQzLc8GKQBaKdo0ytH4NDGdDXifWzi6Hy+ymU1Ry+gyFbhTCwYwQdVzkv+pglXlapmRbdi+FBV
78ZwU5t7Ud3O9rVJmZtzJ51ZG6c2TllPKB5bLQa8fO6ix8m6yyPYJeQOb6jdwWI7xmfFI864wNIV
HMmQHEQNSilyDAExsPtSRfBTpNGa56PUc3vkH6nXHKMAD5tGRy4rz2TfTGQLrWBb8mvSfwCz0uby
YzR4DRcjvMJzBIHbC854jX/ozY5dUwqM5vrLvEnelHwTLdsm4g/VXXtFz2LRj1rY5pMy2mHrsDvi
VlVu8nqjvbCmQEQzq11WWg2bKnYG5RbAshw2WumHeBzwNWT4LzykUmBThJ2Luzbw93N7SCsvE+y/
G+p/NdTgDv+rof7pQ0d+ZjB+u9W3pWBp7JXGOFiZRvascX//bKaxFFRdV/6smWYtG1gE+AWzpfZT
M43bgEOhslGT9IHJUP1XmmlZ+i+wJbs7ZU1h1FsNzv8Y0KOuDDJZHEy2aNFn6Rt5bj1ZQNqHCyOe
eiWwLJ4jg2xuUWrnsaRZEI3ZNckgTyr8z2xueutZp5pJYuPpJMkwv7xBBwFk1k8KJCPzY0p7VzB+
mEnhVIkAnQgeEOZwb6qtW09Gu2MN4I+0EZ+XqF/ciV2G5jbSkMUKdkfJUnarSOdQmywiCPK+ssjV
CSw6SJ5UWrQoY/nBNNByaUyxT2ZmLF7bogN2q6mY4S7OmyigBE+r5Ziv5qNoQiPYMRuZqhyuPhfB
LfIhe5nERnfaHhNBYNGD1xtT76o5Wy6UTnnIm2w5Wm07ud2IfF2ry1MePwoiDZGx60DhK9NcfAsZ
wuw41QxTqF4KI2CzpdK2TsVA5UeltmwaNhfkun5sM9qA9r0niaBqI/PJ6yItZ+KNgS6eTGEYnGzJ
N5mZneja92OloYpP5zgWrpOVO3W5rYHF5nTcyWul1K5gO5+9OV3lfLxvMuMkSg3nJUt+WrXfFDo4
ZF1z3g3HDP13CelEuykCWc0/oz7wZEPLbXaB7erG4vipNiw7uItm9dLKtR3EFSI8Mro5f1g5p0rL
oCRJYYd6mPREM5DKB8GVcv5DY+NMUm3rQjvr/Zz5KWvMAolyX+rBSTBY5GNVuwGRdxoGzkPWmNAJ
q92XOD32iI+qkNNMmOglMvBJwYoUdG4j+FG12Ume0v3Apxs5oZbcJR0gGsRoj1Rs5k6+hBw7JON4
ol2OKFdJJb8UZGsrtwKNKuvVtCVkh1jhy0ridRNmWdA/9Xq8FQ3hlq/5ZdZuW+ULA+TSzxwYBjhH
UuxNM/Q7Vl5KRryvoyzh4DQ3lXVasuzYkqDkvGSBUaaSSpCniTaBJ6yYWfGiDYJBD3Uvj6xFA5Tf
kP6XaNlYcqKOt4UiXCKtv/5dif9ZiTFDWRj559LGz6vW/yCW/vPG3+qGvu4XZ02miVUr8WE43wWZ
RLcG3M4qzH/5tXzD39UNNFFJJAwOOi6q67aK3z1eCwVVZPkVWyXQJf7SmkzUzz+oGxwSeMWyoUPT
w7//qm4k0zB1ptUH9liCWKLwKYN0TJTPMcNRHcSvAKMhU1ik1Oeugj6YZfE+Qi+ccR5iU2AkNWnQ
2qsKfsHiz9Jb+ouYQIShO1boj4v2LmbQbD35IDwZdkgVyAeksapNW5+bmsxvhZQZM/mkg1cSwxF0
TFZttiEdjitcLjOMsTXpMPUaqmiTHXMi1D1RaoFIdUS0WiNi3RC1HtZVe0Svi1Z7DIhi53iu45rN
Rp88q4S1FULbSUHGPCDGLZnmU42vJBHvFqiDQIi2SexbyIvblBi40nkj+x1xSuSmu3ZExdFncyeL
RdYrEiOPB/lHRay8QEA0JFwX4uYFn2PW9VtBre5mwugawKAIPT4bbxpLwAr2xKnFQyLfLyC6/XSN
ypI2M4m2SqWfZPLo+X3VcO88QiOs5BcpJBgfKdV4aozhtKyh+UkhWjSod0aa1LDYRI1Rqjehikit
qrainuNFc3VruenJ4xuBfJLI58dmR/ldokPcZ7shnR8KuH45ylwDzp/FyY4C98+eiUi/FCzwIVa1
08kGCFP/lonETkEDiHeRIVD+GSbgFe/LYy8aN43anhND2I7WdGvp6aEw85dIpUjxk1fanDL1m7Fj
YkXt4yi8KfTW5G4rw6VYha5Vay8C4wKBe3ll+jLgPrWtyLNfEpC/pkdnXhlAZaUBO7DAZOUD/y5h
/2om1fXN/uclbIuC9/uHnvzcT/52w+/yJfEhQWAmyKwkbWjZfi9foojOigZL/pXPV/hpww1Lfkm5
anx8nsJCX21dVfFdveR/qJQsjCC0VMokhe0v+D34TX+oXqIO8SLxGVRAMfS7v1YvMS67IF3ygLdC
tikBsXg/NPkRONYRYVz1M4CC5nQy3Ooacw88ZlijRjgEgCvOFQsEdJEdnSwPU609B6bX70sNRYAd
6upJGBvbuqmOc2W6QRT67byNJLfJ74Z+H0reZP3AnHUPC5vwbF13k2MlyYyObCHE8R9vWTthYidL
2B2mH7Od7zUvz1q7n7oN7jt7YLvoa90y+5kgdE6PWXVM5x9RpDzXt1FxA+LpqGdpF3Wb6Kg/4AdH
oSeMSHwxytdTWM8bVvH66jxD8rIHNYdy5ZskXe5qdXhY2IoZD7kfWCy+WxanynW2YkXuncRsqcbm
RyI9RGzzzqZhN6Gcyum7xqY1gdjTb5AdyzOrkQPAkrnpc7R8sE1eVNmINbJbZmahp2oX1xL+VnAy
32DOzOjOmt5mGXeUj6inI6CBQBOU2PVnoTw0Vk/GOHOj/lwtLjok27sj+cEyepswTNJfWOJgU0jn
/JBFiV+yt7kqeAY0py/eTMInbf1q0grm2NiLCNqGTyS3rCmj/amGx2ogkCH80NnMFTzg83jGulpy
k3aeDD/TIy8o2EVOeczJVQhfs9986decrErcPIvyD+1slQQVuJNRPqIrsaB2jA+5sDMyL8AmzL6S
4Mkktjn7wp3B5RKgZobTAe2+g6mR/WF0VWMrEGoEc+4o8OlWaHyvS3bsAD5OTt1TvxBG/YkfQ3pj
JZw9mEhs1F8WjNpa2bM2F7lLRXHKUZhMApvVQaWHR8Wm9XUiVfQW9cnUUXvw3teVpcUTPltFBc33
xT7bE+bhV38vPQ6PnJ41gCWrlE1HKw6sWOeJd5PPjCUbXNzeMqu+Lu07lcSG02q2hs3mcXbX8aqz
71TDV/NdXe4DDVX2PEmHRT0XKp15/WSMWyfyopOkXqRwKwxbc7kz1HNGvFSlIcBhu1TVW6vdIBqY
A5mbZ2XeBKxLVR8W7WpkH3F2U8X7ig0WTiC4NBZz5cDB3C2efOxQvlZ9hr9df5wtWMcXWyppvb+E
zfRI48uezE7w2I7A72MDZuOVgzPpfFtb91VwLeetvjxkW+VheqivzBGfUnrWW3RYMr5291q+dBxw
lqMsnuQF7NSbXCUgTzVBbHC5y6zXUB9D9qpkGYGoSyZuy24/W9Vm5FzVhtjJWTwMx8PKTOTChCA4
Yw+fsCCKXl1h2PRuxDUz1qz8RF4Zwo+/T6t/N9z/87T65VNx/lvHza2/jyzMRUnjA2F0UfkNn/zp
yEIW+dMYigl2baorvWCICm3695nFwjadJKYpsarsL59ZsvRfOm4+uAQcHLBSkfjoxF/PLMFq6nmW
G7CpGptnSFfkbCDKqeqCLVjyrcEqJWfU5gdNSZ4D3cJlCDbriRRp1mtp9neJOlxq9hST2WCTSIDS
R42I8JjIO8tN5WrwM3LmiQzqhPW0sL7OcXaKhugYIq2n7IaPE1KG3S2EDdt9zYMkxc/BGhWjle0g
4yKGRiPo7LmdXSlhjYI16Fd2WhzoFVyxkvYGyooosEiB/YcnE6ePSMuPciC7xqocutEE5qm3A8bu
MPqM649SiTZDqJWET4JtWQSUBWWTzONeDgmpBfVGpPqX1NIUBk8R+/9j77x64zjXLf1XDs59nakc
DmYGmK7QudlsZt4UGCvnXL9+npJNS/bWNkbAXBpb8JZkU6SaXd/3hrWe9RZG0W0/BRtV3Pet6A4D
K010gXZlwZ4YF4YxsDJJdIyOo5GrwOoyGpcKoLaJmUN0evwoSduffNPcGoBkx26XabgGw+YgolxI
83eNVIpcequnYLajJa6iHwiu0Msu2sr1g2YOuH9WERkXWRfT00wbvzVX+B9F6UHyOYrM27p8m0BK
1oVncBDkxGakbEuVZmJ7obvSdMiXdI2afRSouW0AANIQnkQSOCKSOKxCeA9kcdMY56BLIYFeaaR2
WOlBIsNDWLI8gn4jzOpWJ+OjwV0awr/wyf7A8e62KA59vslhPV3rND0hWSEzF3xKdkgmswjBATv3
UWxLtcg2l4FX0RpskYZpP6QAtAT/uetYVhsj+R4joJ1AcZSplDalXJzzaXYEsV+J4dMw5sxIaom9
waQcu86V9fqTJu8qiIndoK/K86MKNBTg9zarJUedujsxPCQaAlRTXRtBcKpBPVh8U4Z8S6ThcdZU
jtBxthXebiO6O1O9b0d9IeRL215uLr1sbotyo+NizmNhrU/Vm05pVmntSdUj6ocQv2XRhgOcfAYt
/5yuX73A4vz4973ApZg/8veXl/RnWg11+divs5VRhihBtZSQrmuck19nKy4YTjS0GrIoqso3s96P
0wxs/MjS6SFMpGF/nmYQ5MSEBFTlgrv7pfEyGJJ/6QcWgyEuQ0PhLy4R5fQn/deMIzmJdKZkWXOJ
3Gj1TFiSi3Z1YPPM8vJz4v8PQu2idF0iMvwdclmEsdrNgLedmk6RVsqqs7O98jYuykNhB/UXdURe
Pvetoz9L28FlTIJpn0kD+nQEr+r1dOEpcdRjyr7z3pAOrNw6gbJ0eOChy8ZnazrXjokYNx8eKrd9
VDCh0agU4/Miy1Uv9WP7hjC0xj7H2v2ueRHZiiL9ji7VCzouDwWzGh1NypLVJO8y+Unm2M7XI5U4
Po+lZDEfp3vpIB1UZXqaTqEd2q/ds7ZJ+5PIXNQe7uHkMcUdIJ93azlzWNFQxHJuDygPMKTgwUZX
QWSGZq7z+eREJ9no3N5b3I+LJ6exAxlDPxPbTfAy9WxGG5dzbtrxLGZOjSpXuqfA57+QJq+vGid8
4rNzHuxmY1cLdt6fQhMoMv4bcWg9bCyETu17y5uSfTO4KF7K9JYWy02eCVeQNhnXoRAt3pXkLYbH
f8vvltk1F1AUs+Or7gPtJhptifAKjXn1KnhhPxAam1lytCtiGXZjdNAiRwJVA44QLXVeK7sGiOAR
CwDY7HGV09/ki+46pBPEyw/KgD2bjHPJEcUXsbbRtExI9LJ6X5fPLPFihNoGMufxSuMtcs9YhyGr
3eBueKkHzek5obmCeCU6MPumLeAyRfyeMdO9RA2sfhaimSc8QvNCLn2Cup+GJwk0DwwgF/m/WV0K
HWIdO09W8KvuxLnZ3jJSamDIqWyWvfTdepQ/q9zNMGIauttPnlUDUIRcptkfQctoqiw27aYfckRD
2bHeDy2dJ5W/cZ3T4anGdGqpDopc3BXSQZs2Fb0VvW6FCxWtR7xRnklYMO78jdDesVQfvSE6KLrD
Xv0B/YrVO9okbkuUEpVTpyHjerdQwP1xM+fv4nDTCMVGk5udCMdwMOyaSJo8TD/lpttFyaGm6AaG
EPPma8xNZ93JHm5OZTWeEuz5eYPQvn6ns/EfhuqqvYSbU5oBS/ZEJ6iOrIUd1fMlFbmyU0i0vezQ
Zyh3Z12MVv26kS++5sPrj0+IMhanRblKjKuxuqQSbX/F5iK9gjuZp+91dFP2Dh9g1S93+nBK5LfO
uAplH4SMG/hsJcDMMdtEUOEbmPNt9qjEnlBN2DQ4Q/I0N3eCUdG+nXFotsFOTI9ZaK2aTIA1bwsG
vRlLh6OSn0P0puYB2o3SP4ELdzASi81e6t1YXYWuikVj/FBnQFCfNXgMfm+FFW60rZrCQ3bppRh+
CufIEfflMX5G/9geJd1u7+Zwl88Y4/65/X5HwWngUf7u9rvq3j/+Ywto6QMqff3xkfzkFvztz/i6
BTWF64qLjgUmNs4FuPqlWITNCivGwMD5LXvqh5k+m1RGZYyVLaZVC0HrTx0GjYpuaNDivhm3fmkq
tmgf/6JYVJjNqSIXK40GntQ/34Khxaw0myVIleH4MuDIcoxQuSHsCRZJk9md5OOboTTNtHXdP07l
SxIoZI0w00mZTIXoNCYZtkrav9ZqCiFZO9bxxBK0WFtxte8jUqdKo7AFNXaVhQKTo+kbVAVqIYmF
E9qB+TWQ4l1XIJihfCXYaWNQzMWh7xnmcMnBrjAeZ11wbcRvenibTM8GCq9eJV1iyJyY62hg+I9z
1Q579ROMjdsiezGb8LFAsxXrsEhU5U6b1A/BDG+YkZzqHkALSrVcZdwesEIjt6bh4CxwSouQKRJk
IgULiCieH0zE04TRWI+dJa6mYasw/Md33QzXZtE7LQpjYgDT7Frs74YqxiyZeupi3AbcJuPjVvFz
L2RVoh92Zg45QODAnYhpAfaTCQ8+bnBNFW8L3OEshbD33Ph4xq2euD885KJynaaPSurbJq9Sx1ei
4jdPkjLwDBzo2lIzK4jkBmXliyTflSXDivR5QENmqOHBqvsDr9WqqFix1irzozoA8WYtE/Z0mbVX
y9RdhokBHovCIHvyGctXGo6dsDhZ5qMY1TspvRm5YasZPlb9VJdrM9Bgx76jHlhpyi7MqqvCf4/7
YBvOa3+MPbJxHBk+UQ2naIZXlIOoC+EXqcmHamTgPXVPL1F1SYmNEaxQ5vVg9QpStsCJTFhxeuKp
xUbMAZRRvwHiwmkilDqJLdiQhIlgJf3GiP13MrS4cU3O2WJgC2BuKku9HcfO6yJpl1RYeI0IRalk
J7q2rjLukfC+U0zbIB9QZGkKuwFlGcmBoth4E0mCUsbJPD76oIUkcgZ15P2mSXCihYeONjGQcR9h
nPVpHyPayFxlSCfP9Lg9GTFIiLIYVoJKFBAvaFyDoBP3HW1pQHsq06YmxJoNPeUc7SuytbVEOxvR
1ua0tzltLrzQg6nB8WZDjAN6HRmvQvAhYzdT+R7ORY4FO97nS+McIQmbmL6ajeaGdNXz0l7r9Nkz
/baGvHcoRTw16o24NOQjnbmCzi5YyN4LG6IzHIuWSqST70AZV1Qhc3Qd0ufHFLrFzCRbE/Y6eUc6
8wCpI0op9/TI1Wkj5xweTzkWxyITN0LwaaTE7ljM44b0Yy5PwaKvzzW3gr+SluJZqC2vq1qBc2RA
tjbWT7EpPExDuTMkkz6w+hhj1jQ+4kI/C640WblJ/MYb2YkPERF0sloeMCDfkBV1o3acScF837C2
y8yIc6rHylDP638au98bO46Sv7vaVh9dTvLsz0X43z72tysNVAFhBNw+EmA1GjkasT90Q7puMEwz
VFUFt4b15/uaeokyIHx58ScvG6ClG/xhaMYUzmT9A2TBMFl7/8qiZ+k4/3KlLc0j9LUFp6D8FnXw
gxVZsuIWUTdcAnMdnrXHVHgJy6tAXuOjlQtMZJCSxJjDW5EIDSq39YjaZah4TggTYiW0KrfTfZzc
hTWSZphbxVHKDj7k/ARsPxIdSYjI60tArVzp8W1wT4to9plrTadJQzgpQGasmeXTV1qpM0yuuKNC
WD0mImREp4NeeF9TjrfraXK7TwvhdgMuFeFkuprfGIyEW/3YPgqBMyJt4U8RiivxM8SlxFa82Ifb
UYdAuscu2qjWua7PifgSSZ37jTwOT4ter9mKyXZhZwtXPUobwdyayGOrl5FCEj2KgRv4RbnpdrUz
OlyhKmPExwLp8dmsAyS4GSwW+9hzh/qnjP7KwNiUr5R25bM5JsxMAqhe2ApEZCih0lp6HMXSVVvr
QPYtXNBFi5gGDoM0NWqvAp3HXF603Ou4Vrez2ewZkFvdfYKYR7noMiG6o+Baw7xrU7CLbBdEJKgS
XoH0Mnf3YdPd95n8rA7lYzI9GsZTYAh4rxJXKh9MBLUhfsUApY1sfUjseozuXWJqv7BmwEqv4dzw
bfiI0AO1yI0QJBveIrb2NzFFtBye5XbiRRkXpuxmmMKNFhhrFUJVUrVcCqOXYRT6lnIInqGMGO0n
/WmOwy2Sys1kjGttIL4hvBXKaStZ9PqKsliitjlMW+0ifQ435cq1LjMSzjVvL89ywE+yEbCJ3ymR
KMkLou29tmAGCjeLDbayZRlVEUci37mCwGNroJhyx/JERIg38laRlXudu1PA44stHmWR+hmDvZbr
6zjdafIuMTdSsYezg0aWzTqNR9HY0oA/YqWci1dJOeU9XRw9HnhrsDHIMFmu7PtkDaYTPydZSniW
RTRrBhFKXkwEmcC6y2WL2SSPJgA1rbuNEROQ4OfswlLHNlzs4vKUWjaQ3vnefJs6+wnVgoUuA5F3
uOrZ1HQNn4lVJ+hfFG03wijdWT0VTrjVJoaFr2azFmnTE2Ys0Nwth4kq+ntzPPAJjU7zMicFVlEK
MdZZ8aDAsNGh3LZPPpKMNi6WeQgDl7ndjJZCZpWr9xA/6bVi/FtJgq+CTR2IeBGpcK9MINJtY3w0
Kt4ETCUaY5VRNNHcy0J6bnLtJmMuBEcWJGJrd+wfCY3zQM46EpPMDlu4hhBePP5z8/x+8+jm3948
N+C16/Ijnz8+fjpV/PbhX5cPDZrE4oVNPjcN1cz3y2fRSKGeMr9N9VBGfr98cIAtcbRcLQbhF3jI
vl8+OMCYJpoGm5zfUzR+4fKRrb9ePjRShrggQom+gITxDSz2w+WDoiAOspiFJmE0I2+/0C3R87UA
FVlerhN5A3Aeld7MlTDOZ9gYinKxhOs8v+rfhPFUZXvQELiVG+nOzwmJPU7hbVdfGC/ka+UxbLY6
0bDxLdVTrLn6zmCfQZBrGo62TA6jV59x1qfRCWV3OK7Lx/KRPAJ7Yp3Sa65KTsZb8ZwF7Jgd/w6g
Qf2mK8B/NxG19fPUYsbJd3ngpouMcCVdMd/0XTW/L/CeG9SHQ/kAbGGCSTBwdvg5Jvpu3RH92lt3
s0HAn93OHteCcgUII5KeRsHThj0WgiwnURcjJRa4jwkUvrwCBBE7GgkfTs8ZNuz6FlMOrouAWInD
mE8nM+XX0W4YZgA6/Sl5IPjzctWDqoxQvzMaS/cBEvvOC4rPvB+xl+21aW+c+oqUPCs+SN09KDFt
eqf6zACuhYNHEDx3OnmVLKiMG8nqHwW2DwtTE8Sylh55lyALXoX6Vn+KPbCFj7N/W4dPS44HgbXg
z4uX4CI1gt0YLtYNbDRLbEGDzz5P3mVOB8a6SX4nS+HTFF4aM7ueaHcVMnrwddiSjmzLhD2N1zQZ
PI7bJK1Qi5D7BsFgsCWE9i7BpC3bGdyxhui2iVOv22ftfnarbXJAfe35E2Md7dFU3gWZCEttdEKT
EwoTw41f7/g57KR219H36PKDdF/3LcoBBtqkIPTobEsO44daf/SrZg20zR5kmr+PML32EdVhDAOV
qWoeeoTx0wd4otLLGOvqgA0pdsp43VRrq7jrlO0Y7RPlquI6Vo9x7yL95zIcZYhBTqjuM7KaNSey
2ORvO+yA1p6eWevAVm/zcd0brtAdg96z+tvauh8LT1U2GAEzZQPZtZPJk9rmMO6Ql/i2BDg9dk0X
Wm6Swz06tP7Glzd5e5UAf0lQa6BUyWl+539GXF9pB9+yeP79guf/lB/pe1HUPzXjfvvYr9EWrllO
Yyhm7M7RVv1hxiXSTGZljRwV7NBiuWVv/V2uKi+bcURiCkljsM7+dBRTtWPDxdz7W2zRLxzFkvWv
oy2OdORjxM2T46XKy1H9w1GsTb1BdHDBYbXgjGfoa87QjjiGyuopizJxL0/qZJfTfVdCp2AfUEtT
cPDj6UpqmWNA2cmS4jrVqFdTVFvB7KhdeZZkBimhpHulqG3mAoSRlrFRSOn91wj03zolvW2NxfKf
5aSmLEoYJOZp1l8VfbDOAmKUc2GV+0wY6vI8RM1pLmHU+Ar+HUJuIkN5SavG8wU8sUKzHqrAqdvb
cgwdLTTIDBkeeqZ1AbakiNTHPmGfHC6bDuu5YpwmlcJRzMsdcZS3zA7WwIVek964kRPNNQbpMVEG
wAb5ddGJWz0+pkvYdpudo8631STCXcA0OWtazxejPSHsqz66mAHjuIUd0G+SGmseR2ujPKr84QJu
ONG6z3HLWZXlylOOJ06zh+akkShUxKbbyfIpzupraarX2BK2I/P7AAtVgf+yo6tIIhAAJa0KUb+C
xn2pGv7arBHWj+I2T8E8FZSZDHPMIlPhookHtveyU0Oi6ZelBkHZk/+qRHDqSnmPDQJYMMQBWanO
sBzXWcfWDJvEazPcVjpW0MBq3Uqac17m3rrIuC0IN+tUzwzy2FaFkCwBatWij5hYNGjko7hvIS4I
zP4YkZiKsdbZTksxHpLeZDNvpWclTFt3kUReiX3lFZmQ3KrhxNqDHMlTmMhPgklob8NXow7KUZd8
0iQqzGW9dJ1bWe3Gcq1RxDfbRobNE3b8ZcewC+7QrxowIBjkmPM5JODeQAmyiYeeb/zYMGuTs4nI
PU0+GYupoxxpHVoEBr6SvKfz1sf9AYi3asaHZjGFmIs9JF2MIjKOEWWxjrSLicSYawqSxVgyLBYT
AmaeOktWbUsQKRiUMnf/KXK/ilz9b4tct/z4ya4AFxUf9ceBCvZeJ+1RARBJBcnZ+GXIQgfLyEUn
PBLqAHP6Hw9UjmC8WoqmiIvKn7L3a7Ai/5esaezQlwXCrxylS338l5EKn31xJCChxdolL0ftD0ep
5XdhrQst1Q3nDTZ0etHODAq7Yhx00ckZQWjPozXBK6qHW95dr8oSVS7Das2VZSZoKftaboknf2NW
sq6l2at4hsMwlOlhxUPD6MDxmeWPGs87z30byNukrB2F82BWOPAKToiAkyJp/b1Mqoo6sfBKJnTh
sA7ncV+ysozwyRZ8UMKagOq4xRmW6flmnlmwVvEailK1a6fWFcSa+QnkyHvfsK6hsYw2agCIa2Zg
9yHu3wkaVYQ9AV1t2PTXpM7u+vxeEtCptk6O8xarLrASrAHXrSxBP78V+l2HvtSufAJ25EHdaU2x
UZgz6HU7ovENyQeJaOxFSmHUXKnKwdP0hi0SFJ4ZFiMh+b4s4LiJY/XkN+ZrZWl2QvNdmWrpAVEj
SkfPuFgi3TWI1NKCLL/KZhUYb50iDJZA+I4mjS30bIm1d0BChhGqd3QoA4tZ+ZhMI7bR8Spjg9mN
YeF25M5vwoAwZGmUNolFoWsxGCv9z6lI5atCIkauGTsCfXBNd62lrDJJr5yqiR15NqlFgy0jeC9Q
+ob1J6emwvH5z1nxdVZo9K3/vgR7iGJa4p8XYMtHfvXCS5QTfyLAUfAl8gJl/DovtGWBSAGmMf9k
T/KD4v6bRJEwKmVBlaB7/KEAk/6LBSXbSsanTE9/UWEj/WS3yCCWDp2vjCoMhf+fTw1BiRPQpuDN
AF0fY8ZJdAqmr6/FBH+1mB5iXTuU+ntlmLuON/8VDsj11GpvXFgrkXy7xkecDI0fKIpUUY7c1MuC
0OFtt5hKmD76417VekTPMaC/wLAtHcIFwaUTAaZKy75DYmzXAieLiTg1l6xTNrVbCkbgRFmmoAPn
GMFCN4ivKQplazwYCrb2GW9gGhO2przEWNtT6axNhuMz5srRVAwyjynJJQff7K8nEzc8G5a1iS49
QY0RC+1LOrz0ZXsQa4EQ2IcY8CSpVOtYzd7qDlBbN9a7WAjW1RCIXgDNIQzkY9tFntmxsCzvhbGx
JwvTo5olJxDOUKTIaM97ZXBh+q9redyU1aMvTQ8cVEfBAlsiyVdRMd/xGlTo4tmLFHX/PiftbdJL
W5TaB7/W1fXEIAsIyV01lbT+ClLQkmc2UMv3fGD2p+JymAKggVb49M+D/PuDjHzt7x5kp/jAKFsH
P7v5v33o182PNgCq2TeIKkCiPzop/b+YaClc/IbCP3k2efi/d1K4o5lr4ZL5Ldzm+8W/OLGZZvFH
/p4c/SvXP2Gt/3L9cygYizlR5X9I5v78IKdxV45axvUfFTyQKH8JiqrbdW5s/euCOyWCAcSugaD6
+Vi02U6GjmkBT3FK6TAXLMedQSSwdKU3L8IeZuZk4VKWCgDxu7Z/KFKnI0cmd/SCPcJHK7xJ79zP
8035CN80IjTZOkKVzUllRwuLP3AV47NO8SvEsM+q4h2NPXaRgq+Ne3ZIkAKtBcnJa5V9Lsoz5apI
EbYx0TWrvUi6DTPgEF1Xd8F5kdFIsEuZd37nMMGJLNdCaQpz5zNlQ2JtQdlrApI2r1S2TbedmWUp
73H3Mhh3sugpj6yTNwJ2cvZGMjm14Um5xUaesiPv1/1NXHjRfjK8TlsZSbBWwE6O5Aigwsqsx2y6
TitxVxLu3FxPJ80rz+A7VrUDTMVm7rK6Oj7TQfLKHUwoKKjMMHZMopuzIR/xsW9AX8viGpBnDZIH
nnQ9nXrJmTcJppsSpItFVqxUPFv+1thEDTGcyXoopOuefJOeQG+nEk4RVdGtZDxlmHEqXIE+E6gq
sGUWDZEF6NNfVad031VIwWytZh/lCJOjISxQ7fqMlNEjgywv1gX+bem+aFAq7RRt30/UGfiEvA5i
iCYyM7pXkhsFlR9ySnkTli6arBYAE8Vet9UjJyxBl6713AODA4aPLxsa6xNJgOJ17d/q/n0xPM3Z
oylczPwyCBtMQaZ5T2CK3DpS8hhkF4BWYjzjlDyB58zUS8zbArlJ0D629VtAZig+RzV9LpqNXh1z
+ToQz2W8BZ5iFrdjK9v1LAK2aY5N4GY6Kwfj1GZ7K39L2S+EaOsGJA0VO3cpJA8b7V4/gBVQH3pQ
GwVSDEz7I5YmDalEHX+U5O3ot0S5wgCP0A+mRA1i/vECDCpGsuli0Z7p2yONnbiFkibEtTqwosLr
WkEsVdrDPF8FkWiXBG3HSyxRPjHnTRy/XsA4i0v1Vi6uKhKLrUAAURS4ffkpJ3eWQP4gagH5qRpv
1P6Mn4Zc238O86+q7O+N3ERzBwQD/Ifzc+0zQvOvykxnqUAJRZ+mUwEtXdn3ysxE3wwIE8kV0i4U
XN8PdCozdMhoptltLERuzvqvTo7KDLA2ajERXvevtnPmYhsp0iko8sW6ycYeBTU+FQVPpbVUgnyi
P7VzVqWiW4ROh5fzJiVLKshLaVVpvo1SxxPQHPo+VsSGkzHJ4R0O4bRPzKcpgReTmaR4wIEbEPXG
fbELexlNzfxEetJ9mPNHDRtG8F6HPVyTYA5XwqcQkv07l0fCCkdJ3PaAZjKNWU9qbsYwcUJANzN5
amLTrwXiq1bkTqE/iyBotP5MiLC5qVtCp5XCg9zP1gNROVRa3a3CBomOuckT3+6Ei1WcWj8iXCgg
/4yCULE2PbaxqIPioKubVmuwyHEkRPJuTgCkGeq7HGyTJGZUH5D/S+QkEZnGVuwjtiesG6Hjtp+1
GVxlrAzKJCQEZTCu1aT0CqPUbTgUjyI3lJrOnjSFjlGXLRiQQoWDbN0YY+/0tLy5Ml1nwUhyR0hc
QP7QGkPptCKvcd8SoTxVHF0VpBLBeh7bGu3NhPNTiA691u8IMA3ZX48AqEM06RJZzEz8+IdOXplQ
KV5bmXu/6fZi2F7penAMhPk5LBsA2fSlbH2ljwS83qwvrlWZ9JMpEZw6rz6rKMxWk1B/hHr8IY94
UGOlv5aCJa002rSh6WbW0dcvGg4KPXjpBcrewN8NorAY+FltFYP1ICXAhDENpvtJrA7+HJ2ySDlb
823Zc3zPlrBNSO4U8vRWggotTMV9J+3bRH+O46u2i03ks+KDKcvPZMzWBqdiQJ5Yg+hIv9V7UOD4
R0V79CMoUFV3UCdYU3lK3PYw+FuxMAdezgDvvLJBIHit96RwC5CaWi6oxicAFRW2WRmrBFnX/68D
8H+8jf/9VpQTTJiwbf73/1x+TfqG89K+/OkXbt5G7XTdfdTT5aPB7/o1nFn+y//Xf/l7RMntVH78
r/98ec8igAFIUqO3lsf5X1xvsrbgGv59x0m2af/zhvPbB36VqSKpTUuZih1N5aj6o07F0qFrBjN4
yLzoWb+hK77qVIpRWlFm/b+1m4st/PuxhtcDnwfqH8IUF7fH1ytx/u284kX87TX8/dc/Jpho4r+O
qVg78IksgqVETdQ5dX8818yuAzOrCCbWtoMBN1B3utpbisQic+VrtntFTdmDFh93hgRJ2+kpXIza
JVYISg/uYlRB2ALYpqnvRmozv0fjimcbrwUzaeouP3V7g7nHdQxlEpGapNjlfIItnea2sS37mwhK
H17vUx/eEXTCXhH/7Wx6RKaslvWZ6fX9FvmdcuokFqubWDsTcY5XQFiTzDRMl6G6qTgr8IVJbFvt
BsQiu9uBHHPOgMOQuwZi3EkKPDmucZZs5RM7tRFyelCsZ/VeUhI7wx9b3+TaO1vWYcBNvTYmj5Z2
FGljLz6BhSuDRaQsOhbcdGl67bKXQHXYxFbBO8WEB6Iu3WWCK1bpUeqAeZFecgPOApPrBSAvzmdD
u1QSAfPRJoxfeg3S4kcegi2yVJT9IiA5wHLAb1Rld8xYMkLk9SDkS0N8CVDdQwoq75t7S7Ezvz7X
CILAz8GcMdLGjl9RJKVttE4YHTZFCC90XzYYuOxquMiUnYGnt/KefKvbwLQxsZNy3mD+ZcUa76Dl
gPSdSFXHfK478xVS+cu4iRCJGvGLgK/QX+e9aWOH9A91IB5ZJjdYXCKM6laxxVp3VPubgEXBmN/7
vtfVCJ4wtDEqsFUcgzM/b8crZKV2mZ86tLvidWKyBsEZ9zzWXl97yImEbM20HtFr5hRXSkz+rxNg
b/GaYN1G4zlQ8+0gtzfxqTgYx/gTsmeKrDQK75T2rhVvCZ51UCiJEdLI7No/T+ZHL2tkDYIZyXez
8rwEIQLQfC03CQA7lkSLrokfqI4zq3DKDXFh6/ahCp2CuMJkk74Ax5TwDO21k+FWDkqBBrSKtBKX
ECjDG9uLZJ3gjbCWjjVvqDdKBC2wOFdMVAETNI9aaeefCozS/NN6tp7jZKdTNbimvplBPzngPEVK
UnYaoZdb5HJCoHrTXiO6pgdftnmjarkT4AuMPQ37u7xPim1mrhjnOBhVdyUhlB/hNcuHqHlI3jBm
x76JOb14z96xB7XRMXsPA0gnbnkhocNbskP9bNM2ngYaQQMeujLfgifYfIPFzERw0k2kgO17Lfm+
96bDj7o6DdWTlrvCLnv3zY0x3oXhrW5tMhi7Xs5uuXjlwZxQmMK8MgsBMRdqaekoYneyFaDX+Cep
zb2kPXIVZqrdk9nVeHhqTR6smcxD/J7ebHihb0/0OJXX54SxHSjbGxyv0DLB+QkMu/jGTW7aHPjn
JHjMjtUrTVr34ExrT0t2QehqawABvJkqHLo14jTsNjj030TCSzbKJ5nNddfhPzkhZpoUWpNV/DCd
JRC96MIZnV+ZYMQRRslerj1gz6wk+tcVf5tIAoSw/BxSIVwHEz1f6YC1uYkxm/LuQYofeUbsbuK1
8E4AZDpsQ80pEnvgh/SmgSPVnq0WDdo5Tc/on5fsh45XWs63inZmfFbG91J84gtERbwEqw4P+sRa
iZqmzl4FYeR7UuEyqp3ZZE6tFEipBzvg61WbQ/MQf7QVUCHPeurYMIgeagq08hKvw14i/Ta32ZqO
9T/bqD+W/H/vYzl3EF1+PmBePvBrwPwtDYxmhTJ6oeUz+PkaMKvMg7C1mKD7+ZlGcfF137N1YlKF
1uo31+ePbQz/igaGrgjzpwqwW/+V+95crvMf2xi0VoylFlvNsjYzlL+44+s28JWol0ya8txkp55o
1Sbl9MYKSC4F3JZQCZF9xhUPX1LsKp1Ik8FE62OJ9TrUUeFEQOi0SNsIk3HBD4DHYckrGRW4Er1R
Xpsike0smS8pnVBFSGoCaS0IR9ETWWJnyB0N5rh52d2PDDBq9XNk1qwX45skcGLlYfEea9qOayR1
meDOTVY6CSg5MH3DZireB/ZEmX+UooWIGTC75i/81DQy5GxfsQU5RnZgYXhMreZA7vlZYsaj5oPj
j/1tVOAnbOfmNbAUt07I0UGqeq2T8zPDUjHr6DHCe2k0e1PttjKqq/xAeDy0jJopxH1LIlMiYxjl
VgurYiujC3B88S1uRgXhvrZqavXWkoV+HTTVP8qa//x66LS/1zneRj/XN377sK9HTjVkldEtMvnf
Xc5/PHKobGjXgcBJbGBRMn5/5CixZaYMPIsSPi42Nz+W2BiwqdmXpl9htfFrJfayUvrLM7coLxeZ
jsSsgqXOn0tsWZiblBEGxua8Xktp6owZdughP+djtuEQ2VqLTh2EbvnUy6uaErDcNga93gr9nCON
+5ROOVFQ5bJMroZTPlgrcJ7Ts6C9BYJ4rvvhVoVlDeuBuHJGunhkDr7EoweAQvCHfYmNa9WQipeE
dtmslfyIjkQNb3CulbKbDBsgk2L1TAxRJK8zZpfH1Gm1rTqhJxyDTZFkrq/eTIyAvSw1VvNDdSe7
6k4w1sNkk59cOs1dtAMWKm22yXW1TmlKV9HmNT4U2oruIFYvSnlkLunEjAqX2GlmbJNIqTHrrq+Q
JuYMa2YiEv5QuetW3O7iE9e22EGl4LdKZd1F79N0biDbZA0RWPYCK4pVYO8dmhTSPYgrBmS6CpHi
dA6ppyj+inuu0SBnfqgiPq9W4rEHTSE4ari5rXA2kOj8MJFsxVa4Do4++Kdj0+Eiy/hkh5V1Zw7k
i773wRNZ168mOh32Rp2joxGPoMx178mwU4XrkBIltNvJhiri43nPmPbaveZpLQwQXjf88Br860Ms
b4BfYEp66LIrPgF7bH0jB5e0OKktNfPgILMpVhnEoJk4OOWp0z6M8hyeNGQsC8hza8Ub86ZnW2Ad
J/G+JvxnOhKxBOdcBnXuP7TStYRbGQE8jl3fswKwm5ih1+J4E1tMatxGcSeQPOnNHCOcCl3ZXCuy
SiL4ttI3TDtsCEMd/gQge+7/Ze+8duPG1m77KucFuMEcbs5FsVg5KFWVpBtCkTlnPv0ZVLds2dvd
gIFz8f+A0d023HbZJVlc6wtzjilNSWo2UV44nDtERq7+EmRHr7+0yZwQ+HhYefzVkSUVnQizHJAt
cE7SAzjao1/dCB+LinNMKY4ydnBy6cGobgr5jFGsmjddv8dl4KAGt6QH2Tyl0hKWdVaQz7oKo9W4
aQEQTfT8a30nbYqd/tBKy74IVtmwELWRUZK1gfrPY4Cyidgv6zAQ/TiOhRNLywpyRk9xjl50piH5
eQv6i2tNGHVj/+Lf8MkjJk+AZiTpjheLhGlPFSFi1gOTqIC86yMBCViNFQrMDp2ELfO0mZcWW4TU
wECa03INNUlRi0JYAEIr30NxTWErSI9tQ77SVS1vEP9Szi0y2orgoAR3pbmot9Mm8dDmsMFJnWtm
FlaEOc6ZWWO+RPBXsmrOhhXsqqMrJAMbzxJpyVJOySe9g+ezy8fiCKMa3gvdW4g+d2691eJmJGpX
tVGQKTTHs4rIt6P47DvEvszGt0QmhUYj+g2B6PpYvgjb8oWcB6Nc1eFuSA9DCLDGvWqsZBGyHxBA
Wc2D+E3Pp448El9MRo1sknxw9qQX90vXYQagPg430pXxmj2zmgGGqz0Ez6w1mraAsWvj7W5wnl/a
h2rDp4yUrSTk7w3N7iUJNyHdFossQZzjspOAk1mYHjdF84S2Sh8AdC/EaMOXm/mInwBmuXiXJEuO
H5lGs/nYjvWL1pszdGg5Sbp5IC1z+Z28LsSDmetM3MUUvyT2m9jufNutdjX8rZGthouxCA10OVOv
+xeitrTMxg3JO9pkfO3BCZir4V2lhscyIH5QHjeyUq0bbR9Qj/flIwMRyv9SX5UvHXGKjXHtj/eF
/DQgeLt476Dgs+GYe09Wh0iaLYUJi9cW4GiusV0El/4IKKFtt/gryZQomkV3nbwH2YHsuViF+zIn
t3gybThatxxvyQiR93wzlDArSamwYYYXz1DD+eSGgHDX0bu16jFDVdJTPNw3AOL+f43rvk7r/u/y
LTs8JW/Vx9Du2xDvr7Hdtx/+D5vpMWf7t5ne5Qkz3z86+j5e/Fl0UHMgkEXkhd9cIpbre52vM5dj
R0BJD83F/FJzYJwQaQmmOB5wtdrET/ky1sNloeInl9TpZ37L0Ide5aeaY1pXsBCh2aACmuqbH2sO
TTBDtXLxVNSYey9VxLQ6fM4mrdN9N6zlR/kR455UrBXvxgP1Bnzj3jQhph5d+cECdT216IsODkuZ
cKwzUoDcnTBYuGkGWz6znSPoRQ9hCfncJGsLchMyD4tfO6YMtW7G+FEgUFsR9KW5g0UbMdTpSKrI
SVzQ6fD16iYsIRT6bE9fm/TsgQTpWBlG7FknP7o2hPPMhbhahXbVkzgq7YLs7KN0K0GoyLsAIIhL
xaCaxGlyZWYjFx7ZDBlpDoXOLUhNIsXB0oPMb0aMUTZl8BhXOAL8aqvjyPNNb+V2w1LX4rkwom/D
EVIN61rGUEd6oJieW+8m90iinBnI/ENtnYSv7FUlBHn+JnC6Byz9OnbmYkWLHzuMpAYqg0GzLehU
sQtS/RAvEjJfNoW6iRhL6rPSn7vjqpOvSTyaeSNWBWwpdGK75sw6PqaOw5yA+4rPAnmqS8lauhAg
WeLaPazAu5IplWG/lOYq6U+JRNgEGV1AZRD6UHzcvrHzxBxXKuv4IgaHHLageCqxguExg8mnhQsy
bQgplBOGKXOkFTPYHWVQHsz3wspetcx69BMHk/zMsK4GfTVIO7N0Wm5yhim69lxrM7lFtQzKj1Ob
gkdh+CVKLF0Ib70RBfPAd3UZOeO1WKzhBSuVt0ZJzu8mLcFKOT6LikZ6UxsqDZJ6KA7idFvdm2AS
Ve8ET3NdLZRHZjT6nfCEkQ0/XpUszNqZgOAM6phk6DqeCcdSt+yaG7TNlE0EIII/cO128pGyuYoA
Ws2lm8RwBuUiMxT1+EgWpNOgTSfUNBRny5d69tbPzFvki3yEXcFiXHwfjsW9OitXFu/EJAJyXSwR
XrcVjv8LdWRE8KuFOLIku1N0z9J1lkGbnPzpe5fkGZMWuurvWiJmcn3WpePORzUfmuPMuK5RM8+G
e6Xvdz45jdAyhX48R4/0jbee2t/iedkP61hrt2565bkOekmvuJDsIIu2bzhJusrVaSLaEgVBIhwB
FYycSmJAK0UFhHM/1DYqagmxfD5v3Hlq0gZMfkQPpQDKacJneCf0sQF+1C5W5h7vSoqfRevOQr3u
lhdqDBIvRvlWH27S8T5n4adg2rVCxKlXmJYsrIgXSQUuM3O9pUH0nKm9y4hFkXzm/QqI44Bfa4D6
mR2y7MiP+RMF9ph4i4pmpkq2K6dHFjFklaRg0h5qbz0WfP2mzxQj8bVEQoCyDftV1ZHiyfPneO22
KR31mPfPqt8usKr6IGK0Zy3OF1AJmF4XiGH5k5eEZizco4kOzk5xYZpQ/wnuNfiLXYUFOS3qXHAd
hx+RketOcpcwfdeyq4lyxkTPxf5aKAGn28RmBR2n7rX0pMHHLL2XPj7E/splObDuYRSRIyI3sDNJ
umsWCpk2jP7WVbp2DWo5ZTa0b0gSjCvcOWnwUuSXPzfyp4JA+tct2+yJUIcWe82vNnT69NrPC5nt
vzhZ7BmSoQafev3vg7ef5wNfBm9ctyCTNfkzCPzzRsYAORlhuLDlKZyOC/6nxdq/LdqY2P10I3+4
HKkYLEVSFEuerJZfF2097plI7WDqhty8ecmBgKHOivLbpKVzKo3iqm+tXR6IjlZESzX072E9UBYG
xiFripXV3vZaMUUzkCFHSQjnEteF5jlemLxXSWZrLFgnXfJLRbZDYrB+g90rwYvN+vym0otljn08
G8V1M51HHi5FLI5v8YAooBOMg8yUC0OvHfndMnYTnN/cGgXJE0093DW+eIvU/i0rKctRHI0QzEnN
I/yillJbT/07Vx0PHp0uBhTs1PEeavRSbPAQuaO8byDAdNIhEh81sjGaPuNce65JzEjc0NgRfuFN
URox+NBFMcVrGD5vqnLLabZYDU44eTeURvaX5uTnCFgVDRg8GoweQocgXKp87yQEETS4WmX6kePM
kXCHRJNNJNTpfN3JUVgdjclFkivsBtBtjpJCtDQ+kwDDiRzRscnWuKzKcleUzUqpG91JTelalf3n
zqKUCGJgzcaYbAQQ6lHWqkCsVHgqTb03m/Au9cXQMYrLmK6Nsbr2EmOR+xx6hqMH92aCon0kMLy5
hHH02jXigknwU9B6t7m5TeCoxT6xce1FrGCTBmCmvZ3R63sB0blUe4/lWC5VmCsgXh4SowErJF61
4YRWG1cJwxslrvZtCx4azpsPl2wwYYVp4EdqbuI0n6f1yNTCUok1qua9y91i6i1fZ/S+aYu5PFb0
lVuoR9U6W52CkxA4Q9AZT8FgwsphZTELu2o76NejcdsZLyYZhU34EHk3OikGHpdCk6tr06qvBxU/
zMie1ov2kbB2a8w1DAXQzCAgM58KBf+rQEaiFzAzjiV50VmwLuNynwWOlrEXDOs7OWkXWuwEVGSh
S+cbadsapko67k1r2JVq9ziY2IPJg6oNsllzAhyf9RSUZ4yYK9l4dbzJvP4wRtyVECCYxWMRah21
lw9VFFwivbpLa3ceGPmpBJlUkEBbjgY2rI52FaOqjjEVs/z0F74xcvfgY5Ws/XLh8/T9OdQ/D/VJ
I//P0ombtzRqkl+e6NMLv53oOMwn7cSnjOv7iW5IKj5IAjxkkzN10kd8P9E5q00JDBgd2I90fEa+
4ImRYKgy+l9d/a0eCxDLTyf6R481OTM17S8Oy48nuuRpqcpig0GthgnvME4S2GjWk+03Su+SRN6Y
zxfqWJHFWS5MbduPum3SCYzmLVv4rnlyGVfpKuu6+jwSXzeQgU4/ZhCYmE5n32BH6Ws5BNdCIUPM
EJlU9vzHDsMlj4Y0dONMizcTqJVLwkTThvgd26ScKQZcynkyt1RhHbOhwRuAoMusDhlcJf9u0O86
JPrZXUPoJUU8MqeZiK40q7mYKOxzd+8SFhi3BdFvFGPWWepfoqWIzOsNnnhsYx+8zlg90g6YgBG9
U3Rttk77HJTiXFYHCCmXLNmA9wf/yWKzC1cx8VDeamTQa23lA67QfoYRSdsqz1MD+ZjeJtfdXnwb
QKlZbGFX8ttw6tw34yYQVioxj0Alp+N2PgBGJpJ9VTxJB2x55056HPx7UWe8Q314p6kwmGeesgT1
HAAtf0+rg4x4X7PBWEjyjVbPlEvIwdgwx2KpZXjMexFMlTYiuI4+QN9xjyxDc/FWmw+1dCq9hwjw
hZMI+LHmLalAlTenRTF3nG5xshblg647w9UAeSXv7KTbSI/JfUD0nwOnzMo5Vh4L8kjD60ZP0W6s
JjP+LCKySCf0QHcC602AvwzYOIC8D1UFsDD79bsmV1a1XM5zyfa2A7SBvi0uTTfDI9pP0hd1wprN
lImSkmakLLyrcraUKiQFRDQdWuD0iGfjfkAi7kTB/bPfOH2W2JZ3ABAcg1XuLLtfB+wcaHthUCnF
NAEg72QlA2HvpJlX3mt7V3zvs5c2U3gxuaXoUXxwyAoiQ2GPSBceHANLq30rdf6y18M9/6Omx2fJ
MMxfEFyMGZmZTDbVeRvakeF4htO1hGwiNERuIvMVrZmZU7dcvfW6vgl14RB1tl5Is5Qg8KURdAvR
recNmDeaCsGpL+55TKHNuS6RtQQIttl80n6QiJDUc1eZByz7yBXd97xNutYBgeYc2qbErzFOEVGw
kALid3m4QiRRrI0l/KAlnAOm3sJJ2RhE7todbSXRr5KtrpS36EFe9I5wvcPmz6BALda6TNyKYnN/
8yxvIbdkM3PL9Fzj68ixi4Uobn3pqYI5kRLWu8jPSLxdsK3wwaYZf7CWTnyCGczD4UmbeQEFfAsK
nLhisVgmYIKeea6HWSzuSZrgN0+YfahzeWeczXyuQ2Z7wfCC2qFSXg2gX+/oTEoAa8qcrzIPeXp+
V83RkRvRzD/7N+Z9dSxPAk+DAN5vwui425aAQnnWXEG/1JiQdygZ5swjGjqzfFEUjmwtyo02PFbN
8qWHC8T78GrnoZDJOt9kpMrOegOhqJOjs9KbAvYQnwKGnbWiP+pJ8hq9CmTS5nSATJ/5SivY5MJZ
Ve1QChYefBq7YCiRiCcijtE/RpeCgoPkHWH22ie3LQp6L4rnvEvZJcUnOrXiCjrtvFhRA9912YZP
H1UKgxF56WdLPkXpuycTOzrLDy7KzztieMyZxuSKd/2RfVpeJ9UKCRPzhDC3h3bjFhuWy/AADxFz
GsY1vWYX1CO09lrp1C/DsELzgYi9fSBTFqFVvS3cuzh8DbS1q8PjffXZE4HsVVQn5ETqwDQoSrTs
Ibe10IS97FCOaEjQcRizDn+nWfPx0YAG+IbhtmNMmJwVhhcgL9lG3kMzPks+lQqZp27IiUSyRLjv
CqB7JKj7lbKKPXQnNoG7r9nltWzvcllbWqzxppIppXdlpJ5V79s/1cnf1QmT1n+rTi5vVf1/9k9P
1aRcv/wDtvvj9/gsVLAEmniRiN0hKQci2/dChV5UJCqBgkSj6vhSp6Bcn3IfAXrDMsOJSr/42Xny
U3SLKN5FFBomqvbf6TxxHP9Up8D3YahMWjuSFFGn9fyxTslqWdGGgP0zvd7eSkA06cxGZ/h37weX
W1RONpKgbz3qaRrHdFX38lPvWu+xqZ2NJENfnTHaIBePB17Q8PZpS3Gk6Mg0FhTcWWThmmwix2Ok
QTmRuQViI2LsWm0zENViHCYU4AyeOlG9KKp2imploeDTK3yLpxQCQyqDtwbug9qNa3BfafpKbFGD
Q+oJYv0gyqFdUwkSuSxfqVIR2ZpCJEOX3yqp4EQVdVfQszLxrGPgCXTK9bhBC3CKrXQRmfWlsvwb
vSgVclj6jVeQryCAVpCHOURlP6N4Iu025xpXBIoiDb1k/jzdSW7O6SVM5uYgj19I7Zo3HqwXbmUF
iyRGgWPC/aMJ3r2XYexlQejkRAySthtzrkYUXWFT5ftYbR/bfniJAyJuUznHZ81tOLiUhYYZcU+Z
tTZn8f7ecHjmedZwOGinNuqvYznv5mloMo6rKSb4HgERboJnk082bWuFwSpedz1KUStdEiDDpimo
t2FhXHqRjetgvalJcvPnVPjWs/wrjOAYv749l9kv8cUyY6LPtgUjizKxXHjUJFn+C6b4OYgCSTD9
DCcB/mNlmhF9b1uYQFlEcMnMff7iGHweB/J/oMGg+FaYR02C798aRPGan44D7I8anmWQX6pONuIk
v/k6iNJdtcvz1mAl3rE1hQNl2pjfYzsx6qXEI1hpjUDRLxG8oU5M2bJbtBlGjlbqjo1nNItcRd84
wnjsTDiC6GPbDsMcjr/pAThIdbMbTPVYadmNzH5fK6EPDf5xpCbrFVblMnt2zd8rCTpOWH2OUY4P
jcjd7cXQzspRdZdlWYaOnwWHOLyrhWpV6JOaujkmfcPbFkm97yeGQYYmrDG7CMXDlApuxM26cUMM
Z9FtyjQoyxzP13dJhcAM4YGXE3Ui5N09LVm3wtLhUqp61GSWgaxMsg1DR+ypUq334spEnuxXOI9N
LuTSD5476URBAu9etpMSOVzIBiqIn9JmLQ0AIsEegFKwY/TWjVHeGAzPggDNSLrqem0+NJtY6Jed
H7yXPRgvbGlaxboIjLKxDQRIAPJAhSIMo7zhHSAIHpn8UN5G6z9P799P78c29Z8nDoe31zcUvW91
0739au7w8fLP65z05OnSllUcaR9w1e+TZGz+POumiKBs0mN+f4Cn4QIPFYAAvvlIcv56nyMGZSCB
91j5+KnfmCRL1s+7Xe5z/CKsd6d0QHVygPzwAKuYY9QU3DkrCMRSwcclk40oF8Wsm/LO01kJf3Gj
RsIbLBuctQKTASOJXxKV7HVf18eNMIBp6nqQZy4j2G3uT6b/KV2+MTFN1bn/QvAtGCZuoWISYqE1
iKtwydZ05lbathLx/PYpOUPpQgod1WjtOmDOGOTRinjhjZuTW5Q1F0HDCtyCkXNr7aZVg7makDEm
uo43QNPwrDWcokM1PqiatCF6hjA4PLUwxu/V9GrgIQzH24YFdVMeBraNa40rzc6l5FBmR0ErNl4T
IaoTrV3ZZEt++4PCErDamD66N5Stc6Mlc8017lnKoeHQloMHtrm9FnQo7FK4KEX2gjXGsGbXi+qi
NX1rrmj1sfbCEROVAqoqX1isqMJAXFuSvx19fxkPyq6siX5AZza2IwkLRkvmkmfXtXweYdymZnOT
iQGk5napsu/qU5dkDz6mTi+vW9dE0DMJ+KSQwadyyFSy6sOmOFo9/Ybar818ICq+n1VKMm+gZ6ZG
fJ1BWU1C6xQJIevcWHzu5SM3vNOrHTtNVOSpU5ejT9ZduS91WntCWK9cPe1tMTsT5n0x/UcTpR/9
x8KXC5joJWkajajHeyUbYXhp9FzZlVnpt34PPy87i3p6l2Uyaa3Fakj1Q9GzrUdmV3YmekHlUBM8
CG5rR5hrrjVHMQdMKIM+rMVzVlcrn4bEN9znyLQWKlYKjjTWesGi431FChvkhBLJRVljMvLyyDMt
DTtHyddqZE6h7IMNey6DjW5d6d14VtMMHQyJFL6UrRtaHZ3Pev8oqnjdPF85iiFCxKZa/Dkq/z4q
VZUW4J+PytVTyVnZBeGvghoQvfDi7welPB1ssOIwy5lTPfNZ6WCBw/b2GeDw44CWM3Xqh+hUJmjd
F+EtlY5ISvIXBt5vHJRTB/WD7pZDnHdmUuUAFyVwmp7va6Gj+nHgykoEycho4c+x7FBhNhBMA7BL
CPniDp4wix+lQV4ovW+nVr3SRv86DVCbs3+BJhxY1VxBpDK0lzYu1qZBysqUI1QkmyDtFqa/ypBy
RtFrE5zlrrDLKFwgL1QiqEhBw3pDwUtS6pY9Jq9dqQUvnuZDe8SOvq99IP39GN+NpXjBf7dRzF4i
Nc68dUflqMetseFxja6UcWQA0hFzxN5CJO5xVJ6MXrmiXrhr0PEbHfRhhR6CZdawidHQR0g45Fpf
F9N5q1O2pcwFe2tEOecjf/jzlHwWFNq/PiVcoknyazsI+4DPR0T/z+TT5Av9E9XOZf3XI0KbIOqU
GWwycGWiCvuhGZB0mZ/6W0D2FfyOhAxkLwtkFOoiMrLfawaQsv/XM4J4zdJ4ejUVTf1PzYDoA3EQ
qxHgo9c8G5krIvgNi1mWhw+AX1GQRCgvCJlYSYXx7A0duvFIWkhlsxH8aKsOHerKAEyXWreMk4O7
mlm8QhOuZeFdoGnHlA3g1IcHBdpTI0eCXTzXSXBVVcZtFk7cBYvVpWieK0ghUAAIuiiXLiMtubUc
qexuBLHYiL2yGKvqluysSvJXHW7wSrlVM7KBs1sJdIlo9Fs9PkQpBO1xV7CDVkNURLmy8Nuxt1Mu
kKJDFSLI6sEM3DXFga1EoMvTbJNNqYxiedcW6Vshk04SBR3Ylf4sNqehpYxP34KGdPG6PSVyY+ca
cUZxdRN5iZ3WC5U9A8RPlYyKtSWEy9FQ5yy5Z1LmPenNwxCLWx0Ha1c4nlyiMiMBBALATCJhEAV2
KO0jF9lu3Rfw1NI4W6kKREhzhGOYa+suqeb6pO2B9Kq0JtLyvAFdOaA2bfrwDu/Oi+/pyrLWJPKv
MmKUpFRdeYA2+5YTL8NiMATD3GQ67ffZMqbmU5BB9YRdukl3FLIclCQxjwlm2GxAXsc7M1p9iYZp
LsfULkOabvIAIH8YybfkMhIoAf1l6OMaYqUIt0Olg4zEI+1uPt3nqJFptmBxXtdo7g28O33m6Xu/
P/UuqoQ6Elh26/NA9C/FGF3H5jngo/LdXZePmD1Pg4o0AMOCGCL+rh6JJMSeV8B/xss4RGsvhRhQ
B7ZueM6fY+zbMcYF+8+XPRE0/3SI8brPe14zmWBOwUqsTqfr9PMQ0/4zTTJAlSlEkn9IaH5oiNiN
MucQQYhzAPKiz4kGA07gTFPSoWFAw/09TxtExZ8OsakhAkY+LXUJyRDVnxqiwer0hGcU4HdUryRT
dyyQ0RP3fqTQzlEMygGu86QPVMLjYjhJZYHX00Vliei+QXU2YOEqXGnT6chjxidPiOcuTAS5jpwm
qc8dSnxRH5Yh8s0wirZ6Z16FMTtQXb3Ws3YbKhrw73omecSBasW972sLlbl/TpOBOYmSAGMvsU+G
NLzVcse5Ua1cRT6z2IabFM0zSug0vXZlfVdRWJuidCgotBm02oGI+5gCvKSs6BRlbXrFXSudPcr0
ajBvCUm6SqnLZcr4pouSvYpODRMxNb7eYZbA8hF1jwYtgGickhJqoy8PGwvZENGw7EM0topT5wCP
NYmClSQTb0FjkY+sQyqBWECQrqd0aj9oQ2rakUhkJsqaEnCQXabQaaeBZ1Ed1VEh10k5aGl824xA
Uss4lOwUhiTHo6vPjACVfZ9JCnHO0zrRW7Va7m3FgY9X8QpSb+ipssjAhl2QC1Eh1bT6fKQzKNlN
heZzXpFCmCkQhQrj1RdJ3BNG8V6lZUlbUAC90k0YE+MYxsZdqOCGT4fKIV7lAoWZQHHRTZYMeHYj
KDhcElqBrN6kvRmXmS/k7O88OHt1jvJYlLdVize8J9ZaypujIiEeNX38WRFUPYuWiYAdbiCrNfNF
UozneFA3ssDHmHuRQ/5dVfjiHEKuPxs70YkN+dqvMCAIsbsQsgg7ysjpepy4IaWlL1wtU7e6Rxo5
STOkT0yq63XfqNuoDBwYc1vNbV00Y0MEkSWyo853Kk+5NwaPYHm89QTDa2wA+aPAlctkUGVYevwq
I9ghAsaV7CyUsYMh/Kn7vhkSp3Scfz4wb3wmSb90AWvTC/86MWHQkaajUuFNeCImNRSEn53RtNlR
QH/I8jTxNb7AjKjtsPtR9vEP66WvkQtMl2B8kztnqjKSE+m3XMC8l59OzEm6AhNXRPhInh5+gx9b
o3qkbkGTP8FpJR5ARXksTImnVIdOYDTJSs2tSeF8ZQ3GUmgZqYrKuCOZbltEBKK2Xr8dOmHTd8hv
5RHbnH+VeaSZDlWG6m9k7Jov+9S76dz4YlnBZiRSpIfebIrh1m+ZDVX+OlWm+qs6pbG6KcpsWY4Y
gSM9O42DcUyQM5iw1lQ1xbpLEloR32WiB2KjWYdWuUqLEgG+/5bk+baV1V0pi89qWZ3dWu9tj9n2
WI/nUpwcyECb8+DsJYHENlqekrNrp4UqBK8My18U2j5VRQq7UqDK4GlcdQgr9eoxQuYbF+12pCap
vROH0SJwdzpvKKFsAW0dUsWkVDMNVc0wlTeWdcLGqe/NybNc9B+1YZgWB3EqiuQg2DQ9HPQqPwoN
FZza9tN6izQELwMuomntreCOt5JXTIzqdGPqBAmAPNv5IWxeICJhkQLL7fFgl1JE7A8rN0Ah7kT5
zSNZcpqxZNokhktZFfZNZrTwFfKLldUrN8eR5fZPiQ9gL7EQTOZXikXoRYwiKYtJGdXkdZhFpxqK
heC1t21s2MHgkBN7ViWYbq6KVCMttHltmGhVS7P7Yzj6PE6ojP7tOHHK5C3OODc++EYTa+yHF34W
YGxwZY4Tken/X8q1b8cJbZuEMpZ578dOCVnx95USPLXJaqQw/ZjAat8LMKACtJBAiXgR/CH5t3Kh
J0fTfw1aTJbbyK9ZKoE4+PE00axRbC14rVgM2lXl1wTTScu6KoYHLyUdOsnwDUVgKquuYoyojKdS
5hHRY7KjU673SIlWlViQF8hAh+looJPuLGgV92dc3HsaBkzgzzP61JwwJEYYwzTM6D7mGmSflMw5
Ehf9aQLMg/lHV/YboyN805xGI+RiMfM170xmJhQpT1J67zJJiZmoqNNoJW9U+PLE58zFiSnQZIcW
xEAxEXW7VTiRB4YPBgE5sQUBHwWcyE5XHEMpXsWJWKCBLug4udrsvUP5lAA2SNNgGU+5TgAPBA/y
QQgCIZ9QCCARYHnfYCmL7AZYQjdRExjmc+BMJAUXpIIKWiGcGAseD3rOFmhkDY3YRCaUNoz+zDg/
nx4iNP7tsXvEUpA+PZW/evA+XvrtHmes+YOX79s1bhpISRnTKJPRbjL1f3/uRLCD3Px/hfZ9hXnQ
+KhY8tjz8sh+3PC/MeDkWf6vBw9znz5lJk1JtB/0w68TTsl1TR+THtc4oSOzVihuOEDmYddvy+BJ
RXUaRjdhi/lPQiEAibbclk0EVYdMiCA5GFVMm2AZ26jrMLZgEVIxBIU5okKh4pta6xZsYzEge7YU
l0elhlOnF4+5HMxJY50pBsyQLqrhDEmXpEh3Rjy+G2HI8Mb1HuNpt1MotDDtjVbiYSMttn4jdBX5
SXolZOp1JtfnmFlLHUDM0wM84Nk6aPbEyEH/YC0w2BruZqa8bClMpyB0mtDPvaXiFCCDSPIJ2W5O
Kfl/VjuutYwNbhvvWyXjpTdw/4+KXr43ojMq+0oCQ9X3KTZlcoY8jG8Gc5BCzq7KGpK77ylzY1Cu
FZzLdaO4s7L3n7I6OmmRuFUDQQIMX639GgmgMsAvgIeC5k219kEikQ/6aBhYic3mXNebtqpTW457
POX3AsazKofWX0ZzVe2uJ15kzcNMHsGFInGpSe2t32XPKRJElSCooRePUm69pN0QOn2dX3rDmFld
+NbqCD6LMF1m1Eo6NVNG7aQkBfj78SaQuZvbbCdSY7nUWj0110Dt5VODSdRiQ5QuO+IvnKoTjrLV
7+uRRZ1rkddM2JBcC7OiLPZyS9j7lIka1/lNmjH0m07QyI1AK+HtFwLlnE/elbDYmWm+GDXBbpNC
XaQSNACBuc3MS0Avad3Zn6z4reYtgyaZR2M6LwfxOET5I5uspSlY28CtVTvN2qc4ESs7LiTKCrd5
EoJD3/g3Q4va1gN0DhAt8cnYyHON7KN4poBOszRAyeDVBks9VW2+hyHnmLjlGxdYxU0WjFddktq+
aBx4ozgGWffBfYPbhv3TW7AF2GtVe7EKpv1mqdk5b7tQ/Xe3JcbdIlTcL45hJZ+Myduh98CC41kn
9I4ZxW9iGb1WXsRKrfMjkivlS6UDC3MrA3ibPD7kvgUCyjx5QB2damJVGjVIRQOJARs0X54NXn8f
jWwjdCknDdlk5qqPFphbzV9Ymr+OXclmnzjSxZokyyjgqD4OuL+BiVdf4X9fzdc/OLbvsoR/f/Zr
//BL/jeauj/8z//csj0+xfVzxrT+l0l5Hy/+rLPkCTWL44B6Cnmexh3yed5/OLdZaIkq/8Cn/X7e
c6gTLy4R3jT9/x/SRGDQKsa05MKPxtwMw/dvnPeSMhVSP9KbDJpM3pgi6ipCoqkQ+5Ip0g8AJdsM
ZL7uR9oqcTFwV7LxEFTjXT/EpX3dPcp+81QPVzlVv1xtS8tfuglSaNkXlnERbQSySFLBc6ysJVDc
qO4EUYanIcKqwAbpjrASTKcqd6lBItwmbct0rhBtp8jCSgq7u85Xc6coopMuy1ujIyktbsK9FiLl
FnR0aOm12JUJE6zC2mAvI91THp+qeAyhMQCbqbcS5CcYsaBYNWR8Of/hk+i0iEGviJ4aZbyp18uC
nw/OrRaQGnUTjuNDgHYQUoT11MlyiS4paO0wIkzKF+twPrS8j9ASMJ4PpeCEJLc5JQw8NW+JHglI
D6yHEcVS4h6R1qaMul3xWEb+xRWCxkmGaOe7dUH4Up3vpFAA76SgkxjZHm7GkpXFgL7Y0MNrTXMZ
BRa22+lbOYSlIw8EuFhWRzfWJT16bpmBtzA8ZXpN4FKUbfNS3vWUpkMqPCr4ttJG3EZaCsmCiFwr
1WCLDCfOijuEysGSrnhw0rE7CcgnxqTDe9stS1l91qp45XraqkgYbcr5faVHx9gUtj743l6sSVAY
phY5I5Op3wjK4GDf/TPv+awUmbL+W6VIEuBb8pz9Oo/g47Xfzg6UfaiGJpTqXwSHb2cHSIdJ9scs
iNhMvv96djDsoWcy/04von37PiTnJEJYjI6Q5opR0e+cHRSYvzg7ph5SB0Mr6hDgfjw7GOuLoW+h
SHfBH9R+xngCBMxVDDMUZd5cZl4dYJkw8R8scizeBjr04brbaEm3rgB1koPG41wqO9Xo5p0LyF/A
rfn/2DuznjjSrFv/lda5j1LMw8X5pM55TiYD5iaUQBLzPMevP09gY4MNZVsgfSWdoqu75cJkEpER
b+x377WeRWlAUpe/bKxzOLvza0E15p2VXNLcHYeEHGukpSHcuRPbya3YoiyasOvDYJ6itdUpnBgU
oUs2NsPQHf9Cz1ZsiFBEFYKRQ2f+eIycZaQj821Hyyq/UcJg7qar9oo6in9sf1ROykkxNdS7JJKm
sJIqIFCXyPGXLt6hPpGnobzpGErtRaoBTV9TPsLqlnhBMtczurDKwg+3rjcjmjIHsaIszBPGYfyO
GCubh85U5pnfX7GOgJSCz5xftkj1zX0ubTqdvegD3SaGCssAAQ+Qe1lOb4han+cp0AAjPmUDPtWr
cBJ53SwBsGBCllQG17k/QfM4UenOlhIltAqG1TiNNcrq6j4OgnGMn8gtjXFRGpNAipdEY89y+xxx
NjkQ2sJz6rlRSPPEYnLWx1Off/J0VkPwxrI63lTaXU0doVejSC0QDrOZjO89MAU2czu/uVHtapEr
9raJgkWEU7itVbrc9g5H3eezWD5kqXnr+UBzJnl07lUrEqfrGskZJXRTLDQsKrt22oJmkPobgJ6w
t+Lbwq+EEdTL+enpw/mngznSRzC++E95mUbtSSJEnwD0TSxiG+RVSFodzohVWFqnWgw93NTGJsW1
BzU3nlfuhPkEVl0ATLW4LDbZUpgXSywjNPPNpQiSGETTqhSm6LEbmZnEuDwAwhDied4603bKmHM6
woo22enXAf62cNyfcvGT9EQ4IZI2VOrYaJpk32uUX7P+YFyWp8TBXGGBIZQzyOd1Mu7OmwvSbyxp
brI0K4Q95UVO3lULFmVi4v4wrqXxwRKQmUNkuhQcALMdwYYgiZL7mDYlPKNuaSQt4AtCD6bdWTSp
53o4b/fSfYE57F49k2lDYkAJ40OKgfjeZAJdKMsyQHUXjawTa+nN0q1xyaRgROE7i8QWapa297yz
nLYhpi6aCqJ+ylQrwS4uDcxdXz4gGGddC4tVv7/ezrzR7GK57PK1SYK4uTeYGJVMxvJBZ5fl9sQB
xBERqNisNcZYbThmnoZkZJtCduajVvIMCUzF4tDd+/oiNg4Bv1h8YSSnlbCJpJUHtMmcN9KcE+xO
BXtV33UoXsbBnlxwN80dQnExJcnr8o6jmf9b136d3Sry385ur/CpHPOa3NHytT7G408/9TFozaka
0QUiXUJreJh8ezgxAAAvii9W4Umkic8aiAwdMIwgOH8MXXjscTx7OA1KVubByFc08c8KW3qRPzyc
hnkEz1JEMDwqdXoOLx9OYuB3FqNGrLQQyfIhz/EErBaXokI6FCS6XY0QXQwn2NiDbGF+8h6AfavY
xEhxcdpR2M0MaRIuoSCyB29hd+fL0Jqrp5FBpwJrxFSTNvyvhEybig5wmK6tkaEavMi2x0if4r7F
6Yq+G7hzz5yOjuO4wGAnIJWdGeEMgoBRTgNly545Z8DGij3rsrE5r4Wt22R0Axx25uMeHHJTL9Pb
BEBysJDLmR4uy/JCsT/ZwdJ+6DcSYDv1syLufG/KP1KLOL2+paRvl5oAWg+qEFTmg/iQ0/23UHuO
3X6mA2/Wyqm36DflhaBNwSvaD2mx7dqJ/eA4I/kyFq2R2k9DcKRsTMfeqdseM6CM/qweh+exyagb
hPZal2e9P3MAr8J3rUayMRakq2qs3nbxfUX+Ks58dybnAFFHmG5wvIJi88hun3qXSrFq79o78ETy
qXHO/4XV2LzRWT10cxf2gE9o8PQLQcAtwIgAdf4e0W+VmDMYAqI20maEMy/jC9uYUAmXxRIyu4vF
Hx9kMZGi2SBgBlleTmRxXV/a5L3Y4klQLHNxafob2Sf6DBDmjWfXxB8GY7nNxhTlnPFPerb0NtUs
m/Sn8nlxBz97M+RFiy6B9UQuOea+iaiXd4K4GlQ7pc4QBlVxgEtWuVP88zAm9GVrlZ/UtuUpeQJR
cSAf+YtWnOd4lOOd3y97f1EJswbSYgRscSrisOwAR/YLx1xq8Tq81BoKKBLWRPdMgr7hmbc1D5LP
UnC1qfs9lkgv3av2Pkv3pr1nQiOm+5YHWDJX8QU1zknk7nJ/G4WfA3ET2aeBdOaU51F02gf0YlpU
Ro5HkxkzUtCMijXPjR4TrLOSmlPBugyDnZBsomhb1Cd1cCeqi4BYXphBDa0KTJLLEE4PIqp+lcKI
/Hf9/br+UnX/3dZgVyGdPB5fXXwff/RpZ0DhP/SKh17Ao2jv++I7LKHsDCjKRUY8Bhv6711kYsO+
LMmDQkamnn9afJnegLdBNMh6zhz5z8g00utJpWSiManmQYCY5uXiW9W16OQNBUFF/jBqgmpTkFLZ
YiawoLJrON0HxBgw/dDFK1yX0I6SIeGyJOqS9JRm0vmNvA8CpiFKyTwztC5c8sZLDDFcsURmMulM
gIVae8nEJMhuw+jVredRH6CiH/UUc00qnLbVMUQaf0PfgpAqqG9LQ8fVnbIFsYFNSSj9kxPLDNE+
tGwUihCNfjgH3eNNhEC7CgiOiVSmTZW20Iq7wIUep3s1cLL0olLqfdMlo6pR17GUzxvYILnZX7je
1vbjXY3zYVSWwjEU3Z3Oa1QJ4ROe3p73PItGlWLe9BH0maaVZzmZbKraUrxDGlAUjMK5RWhboezi
sMd17ZoAA1D8yih/sQnLM3kQA2f9IkMbHKU5RolLP7iPBwSsu+igW6WoiaHYGIO4uEJl7FlXOaYD
okUnsFlGrQlrF1lyhDxZpnHZCdKsDKp9L97gSdgmw6DMepyZqWaNKT0OxYnPRE0eRmsau61sGLY5
TN3ELM4n8CHORDGfpZhB9/IQxMze4CSvlBUZOKTk2MkSH8S8EL1zt4joY/vEOf+7YDwVbBa36duN
yMXxiLT+1Vpt+MGnWo3Gn85ywe2P0lczqMiempCMBWgmsloYBhYk/eVyoan0LEXcx1iWkNQ9Wy4o
rLSvVmLWkT9oQQ6EyhcdSNqctDEJihlUzbzhD2tFL9hFR/qTPRJM9TKKnCtTgKUcolcNS5LBY5J6
kTafNIUw77xoEhnissyiheVoc09mE6rZXXLC2ISJZ2R+TvpmFzbWgw8UO+6kq6Ys1nUgLYSOkRGQ
wBFSC0nNB+HdlZbZMboMeZOkDDXgVo0MoVhGRTzMWFapU2+cXplG5AQGtrBwi3ju+9UkgmA/wZC5
b8zuHDXLWZEKBEfpJdUSlVtQftaj5lSySJiTKuJdaOOBOagK8pRZeaBs2AP61yVCVMGUkzWzuDeI
Bk/KOpkVPI6nLSGkjdTOndZpCFQFJo25+lAMocPUvNEFrcARqRrpzCeZuPOQtZFULDrl5zCG+Prv
jfXtxuJaf/vGumQPVLz6HEbm8OzGwrHHVuen7j5afJn0cGSkg792yIp79hgmRRRv/7dB7/P7CgjR
QJcnxInZLM/VP7izZPk1KT5BoYOAgkAobbDZPG/uY+IPqkqgjvc7jOety/yJddohQC7RlkGpGQQx
SIivDGKyNbduybo2ccsJ2yj1pqI1k1KecCJ9JKdQZga0TMOc6Zq01qrP4qBG10j/itoLNFCDF4Ds
aWrKfmYq6NjVbKtLvQiTx1/GjbZxtGpiRsUJE4atUjVbzy0vusjsZvDWloqc3TBTmZbAx4TCWkmJ
uHBTEcCWs9QRTWIQWNRWsddtb5NYiKrSAjNZH4Z48PKVYZBX4pdLzzTOefqBMC2HwIhYeUiNCkx8
Bcq++hzKFLpZechomoXptHFJLoYJZ0cXhDqfSJTavU8uaH4mti43LWrNup6g9t2BVzsvYa3KXTJL
TOvGjPSLuCM6oiZayjZF4PfYaVqa/I6tL1iHx7lokX7+YEvEDoUaIwzICLp8YdHaNACVNIpxUkD0
qNLitgS6nqbm1LWNEUnFO0L7xjaRPpgZa1FZCRKTZqtdWFU/T0Vho8HOl7QSYJAa7gUzJ1dSvo0i
e1YWEUhOwSO1KZ2TDHDfJqA9ofFkspDhFYyRs0ZzDy4AxoBbJZZv4yhetZp0KL30sw9oIOvtiw7Y
rF/iEKj0iSh5DETOzHAetsKV1HZDejFEhRLFb6Qbp20TXOaGDuSpIMxdGVLde+Ldawv8fR2hvuH3
If7dFM8DGwVckk1CIKJ1mJ6WsrxzAPdYtPraYhem6thGu2pn1tQnfLa3Ln00volUzDVbvCYbb8Nf
LNN6IUhbwxHmg/yVYiry3HVYlDPbk4kOQ2bgAumLyujELdhK+1smI0spCRkftWO9ka4lQgv92jg3
JO824sX92Lno43QlpsI2BRkhWjce3akikIB4c2uoujDL6R/0fXUl1dqqlBy0N5g6nEksFHNLUKdB
RpihoRzi3mKDpeijLjXmtVfssjI+UQeCjUBeDqVmXDswx+u9rT3UKMalNl/+u04/rdPq36vdwtu3
kp2HH3zaL1nMOyiA8Dfjm8bB970AGuQuvNUjTJOw9RcLtYqnYHBeS+awgH/fLFFCoXVjwf0qqv2D
Vdp4ZZEG66Ci6KUuY+L7wyKdek5Vp7ZkjZTaVVauWqmfWj8A9SPHHhEAGAZKMUuXZeHTVe2x8yuD
sd8fLP7VYPangIESTc5OAQcAQfdDBBcgU1Yq4WuE2+noUhWjANxbnkWwBHyYAjVdDhnGQFItu/5g
D+ABucNpNJAIfHusuNG21nxnQvDYVHCF20In4sNPGdxG5UnlkhIXZog0XMvWNjVpfKGbYzbqu4tA
gAiteiJhY4L8OanI3bGqkJB1dkaE/4wjdkpYgRaK3WEWbvcxO6k+gfFdIDG3jDtbB3zFbslMQRez
A8OqToCXxW2ps0PDb3kd2N6Z2zA5EOWLMqCZYw17u2DY5TXVscmRe7D584dd4L932NMd9vfjysWx
esOViBb0+x2GImFIOuduUVAbitwvT1sMA6Iib8UAX4JU+wOxCJEDuxIatLhpNe6Np5sMncOQnc6g
kjtWpIb6k1KIIKqfdhk0gZG7KhoqKuSr/OLPS6GoFYRAzQm8K3pjypZYrvRlm1gzAEDzDpS4Jwen
5Ldu0ClNZKYenSRvHQC2sUU0bsEQqREvAvWab+1ivZ6oUjW1xGouYjNXjLlfrPI7yKgKHrWYuZCF
yAyGUFogYA2PsnkV2zdZ8ZAoNx0JFqV1Jjh3EE9T8jaEO7nYiUg8wZWoEOAN62h5c9EjitucCNU4
gaY+6H2mtTxpJ91lFiw9gnzNhVVMGxaDiqfxSF+pWTfqR8WnYOUPEKI+WSoJCYWzCv7fMlplN9U2
mELdL8YXxgwNFtEjo+JUWzSf4vNSXXj80TzSDedFmB32aFO3XjsVwzUAAfC9d/V9CQrQmxhwlsb4
j/qR384MYODW2Fo75GwsESS51goIIcWaF59LyWmI5O2yym4lAVpkdmsQkaXgVyaGj8QfgXRA8xwU
lHPpaOSMt/pygLJFGAuLKQyVBrzjyD7Yh/iuJb8HUns41f1t4M7qzwj+ZHFaRCDxVoW8qIWl6M66
ahZnN/LKPbesz+0tOzbb72a6SjecOqRd+AJlxiL7lOE+DU+IFkIXqBB7OcFSZZGwnlHu5SJhXRPD
1McuAIP2lj8k9nV7biwA2Y2zsS9PO5t8I5MDRuBYEpbLrCCAvUJ2GKk1EuO8RJ0VcNNBTqbyuKpu
eN53fODtrXsF9zcdpYwrs7VR3xhjRyATh0gahfyVkToJ/XHun2bCPAtmhMYQD4iSmYr3buQ+KOo6
bfe2vvTUu0KYxcWZS5yws5RQOxpAKoprJpCdM7mKriE6sM+t9EVyfaW101ycq2Dowrl1SO7yjnyG
UzwDxtR07moKt/JeDj+n0Qjes7vvspGyyIMH0KGWt9BzpHBTZwmgP3yowfMTYuwvaFhXAdk84A83
pBf13al5hbV2pKC6IbWnm/k7rSHTdWELZ7V5GpEFxciWWnMU5EtXOIm7mxosWJ7dNVAviR/hY2Yu
28OrN0eCdOofOss5ytInycb/VfnTlInL9VXjbwLGpqvywex2SXYatOfEa4vj0J5WE2PeS9aS7tb4
iKaxNiZqMT2zm+I2BShdFJDriYJJmJns6IyjtJSJeokGkiq/GKwfBQBifKxM3LnZ1j3otb+lB1mQ
LEH+kgK8Ed/WkP2+dUENdmhipg3Fnt+Y62Ae3+r3/q1wKd1kd1D96esjM9C2xcxeKFvhUAkcmzi1
5n4/9W/DDnofHzuEUnpquWzOoi6elzpxM1ScfQUQ3uzPbDGFIxkzMJVorwXMTxvyJ7VVaqMBApYU
XYn7aBVhzQfdSQYpUwkNLIm3U4V5reyBYEjKUq1PdUiZ9TrvNtBIyy4nGsiy9XlDAidBToAzlWSi
ONdaeJWTPIvAeNywL2ID6Mwk9Sr3Ca1B0yDd6i7o5HO7NHdVRX5dlGHHHTHXbUQCysWNYJoII+Tx
QmTKoxfZCmEsnRt4+TLAxFFm4Isx+6U7V8oCK0iyxtON8iHlCU1EB0kiPgBXIZv++7h+elxLVK9v
Ny52UDaO+augDawU35/XQzQMJGSFSDoaFQOK+Ol5TQeCRy89P0xmWEHodnyfIMiIkZCb8zBn7vvS
/yHRRCSLEgYY012E5X9QFFP8/vC8phzHTkZGJe5I+IJDsuXz57UTx2bixAhzFb9aexbTqj5DPoFi
8M6oSLRKHW2pQO0EMe4G5sKPBHWsDvRx02ymzcAjp5eHBFedRgOpPAYlJCZTquu5OlDM42zhQDUv
ayQHdPR9u9zShrywaEDkZMYW0NDBfs1Nuf3s6CV4+nyOkf/G8ZJpnJtbD5pHE08K2EMBjPXIvY8U
EUX7BhfXeVsbhxoeuweXvagIhJsZA6w9k65c2O2Ju1dJoFbE6rSLl3p2JdKWH+c9QRIx4PcUAHzp
0zhxGWr4dZthJ2nwWrpDAqQ9ZEGWuXqh9eooGFIiBfFOGVIjPeIjcwKMk0idiylBI/FVk2WzHAV+
G28i/b7IyqVerDsaplbuXbPpRSsMoYS4SgFcGI9uBbtXcesPiZZCW1+oYcvA1RlbRF5GRF/mANRG
Ic0fp10mbrIyq51YR59Exsuu1Z/XOgNa1VEYtkOxXttVWR0N9RyqD48sPzx4MYD82mJ19KyVCWFp
5NbXWb42/KNoNZiSu3GsNKAX10rIaD3JRlkUbpB5LnNPGalNro7LQfIsAs/NgwuJ/K9QcvdGlUgn
NihhF1nIvyvI1xVEHsrjt1eQzZBW1WBluWe1+MlE9vjDT3OFIc2Cm1TGs0KtPtjknxYRdrOAAgf5
IjmZ0tCafFpE0IDoeOpFFZkH8oyBePa96KdPKA3fxbX6iEn7k0VEZnX7YbQwoAUGvJrFkEHVf1hE
AriZcurrJtpAaw0mbzZQAv1SIKhN5H+MCD9kSETFpEvCnRyZq6yoDn5kRKNUodxN/cycJ112VpXZ
lTuo8PFhQSdxKm68QaVfPur1Ee47EZtQW+QulxD1l4acImITQCFazXltJ96kV8JZ0p2q3LeWU+NY
j9FhFLMo8qAdh2vFU/aCkqzDSr0M5XJnKNJRFqlBvQbholl3W5rSa9vLV6T4uWUGPUNaerLGiN5e
OALbmk7qJ5GcUu35K6Gi9xqDTy4mgW/MhNJjJ79u0BfQ13BnZprura4yYGcJmE1MiG9CIE9q2Zup
ebsA5LrNEnEW1RVkZ+SMVWVjdmg3TS2zozAXYYwmRmzHnmVPaIqSw5ev0oY+IGFYlod2OOqY5wYk
TbWlP24ZJkpBBe0Er0p7LP1bOy12SREgjDlXmkXm0ymMnGrXupcp3qCRI0jzyNnVGkGgASoZG3Fi
uu1ce6rLVQQEyVwLTvkQC5k+C2J9bhlkHLXWldyE5qgpEVw4zB0J6elvNN3Z9m65t4rqX5KxhFCK
e1jnSfz20rAHvX77E/Hw2Y8+9dvwiOLdfA7xeFoYdOoDVgXYwSJm0sFT92xhMJgr8jsg3RqKiBcL
A94EWnfomo0hkfePqovBEf/TwkANw9yT/FwcDkNP7pnrISk0R0VzSXUxmBbEnox30uTYf+T2jVe5
Y5V6VKiY1rlEpmUJybmmlA3Bt/NcEMZF1wCWIGG3sc5EhdaA2cDlbKFqixHAUtgho7iMiyHcbOJz
k7jkLkTDTSPrC9VW6BJ0m5KbSgrJZw+5zVJut9Tyt6rSLXodNVUoT5i9gLcY7lBm/iS/eNGDHSK3
TLJzQSFJ3mycOVkie+B3a73NwNlUn7zO2fWWT8y8EmB1mtu8bhsRq6Myh6/cbgR9gkd912N7ypgx
rhRsbm1wYfbssKNwEjioI8yj7Xuz1mbaULENtNVt0bRnMMEJ1rsVFHnhxs7BCbEI2p4oEQerhQsj
94RpYeYXDmFDmVhtPLU5CxW7H8eVcDAjNx1zP+/1rCKcLV5KkbfwcpnfqWFz4znaJjKyW12qTuCT
YRMp2cvaZrtrvQaZBHgA0yi3fWqak7BiEAVdMYQ9r5Qzq/EwJLpjsT7NqnRkuUix4QZ1hX1NhgUA
Em1iZj67smxZAXOsZWJIgTs6vYNoHdyjYu0S4I9kNltILPpwKZT5LirOSjoGZdNMBflCi4k2LCFg
lhbs1gTfV/85avxdCWvSIYhGHdiTRFzw+hMLeRpIJOCUUCoDK7+ysF1Y0CtdKJbFgLNU4FrK4C09
YuigXTIpmlYqXQj0rFofzHuomJ1Ko8KvTwtb9UjY8ORJQCEZ2H2+sMPwUqmJjVCa9DrtFPGgFuGn
0kmKf2ufpzWKW/3t5W0gtN/nP+SDP/vJp9WNGmUQuEpgiihYnpc9g+BpaFrivkBpNRCKvq9ubJsk
jVwXwMv0M1+sbswZ8P4OIwrQXn+I4sBq/3J1G+BFGt1TBcUYNZbyw+pGHmPjdYJrMJx1Z3rknjki
+Rs2HqtMZdwbd8a1Y5qrxglIvTbSkzJvriqxFDa+QhyJ7qjGrRJol1Iq0kw3xp0SnauM9vJCI1cZ
mWaE7WNUVzZZsg4+gc4nea+snXsnsNpx4ni0R3Rtpgvh3BFbVLPiulFpMbL/SgJn5UMZtwbcuBjd
MibnRseegbgcpRiLGMr2lezSYU0S4vuSNsDZpJEW5ej2leUUWyV1HnDKXxixCULExm7vetmntOyJ
Fiura88vWZvai1woWL6KcKqwTo6MhBfwLzt5U3TFHLXJtG7rNdFjHh0RZ6xiGus9/pvam6CMEXJU
u4TIHNMFq+4F7cETQ0a3Ig40afCi2fGpY7SzsrFolhZE8NoEmRvY1zrP+6SGXTp1rfJCxeCmYnTr
iyieGP2n5nNjzNF6EEPWjxL8oYnUzxzkXDaeOa3NyaPERWeIrBy46iTcdUyhCRbDb1f5+VoKgbKe
EOpwqG+qABpTKijXVtDcwjuK2JQyWJas4sJVhRNRbskuDaVP/99viAZ7FeIjlW4GtY+KAJJ76e3l
4Qp1/H9+Bj6/+irflwpoEoN/i1BARFbf2izqX/ReKGVoQA8KSenFSkEDhttW5lu46593WTCG4hUF
2fOFCP1nDi5pAKO+qIM4evZGCo1SBdAZoYQv66DKLiQj6+jGplq5VSP3ulLotDg2fkLVYS9gZwJd
8bhwqVVEfdKH/aka0MSs6nDf8azyeSQPjnAhI5Q9CGdqf20QPaXH+VLpPxupMCs1/nVDQ1sWo08q
hJ5RBeimKcol1dRgib5Gp7oRBGcSlfG6hq8YineV1C4Cnbwq2SZcDcuWL67NkL6tyODSVW8DF89p
RDI5VQrx3mgMe0oDV90afbPV8oB0TzPa1R3HokOygm49CgtnHDsEwlbadQHYKyF0KnBAYOkDDCuB
imUSutpByUoynP/9TBvgWR2/kzDgtKIcsFZ90uqBPk51RpFafh+1aCMk7S6QMkQG4rQaAF3lgOrS
3bhcVGqiT6Q4jLZOg3q7pAxrBvlYB5CkFeHh58JEi0rEZUHYg4u90woQbJ4ZEyvvYrCSDLUZtyKQ
A1iUm0hl1Cqk6WmFz44PBIEm2KA43BiBBXUtMjF9MX2F2GCuJCcnL7iayDgclEKaApleNSEO8GG/
2+vFKvFl0oGlhjxVEscYOxlzT9QuQsj7vSQuLM/MR51WLopeGvVRsW4NOtalWAZjOzDCZdz5BBC5
1ZWTlEvF62d2Ws48go5HsVqBg/ucNmeSFQ+BNlgebAk170UTSpsMPp7jWlOzl/eaS7YgxW3WdVAu
me9Grb6Oo2bbMgjQs3bFz5OsbjS7Wu3rUeXoN00vp5uQ/fhYjoGQDU7bDMttPHhvq8GF22HHdfHp
YVcKummCj5U0JG/rDe5dd/DxypFkURdzmloB/Evbi9UCnMqhanMPtr+FJ7F1boPOIVtA6x9S0SEZ
DIEAuvyqQRBkx3M2u1gzdPvWK4viw0bMgyP/uQP/q0N/cigPX7LRnWMy/IFdtFd2p9Ux786OBdf1
33/3W9zo8LMniReXF/Qvf3iJ3/pLT22a11/oaxfpokuP//f/HO4jL6bhgHnzrmS5/bnDpJk/FmmP
v9vjYf3tS4WolcrqnjfRaDJRS+G9H3pQfLEDDGGmP337L4I02H8O1tnHL77Nsv/stL51Nv7+QJ9O
Oh/X10/k59d5+wienwvKQE3Rfnwa/c554EC/nwb4b4MHAIkLGkW+EJe8PA107FEpog/88vVPOA2v
XROIF39UAf3OueClnp0MrgmVK2KA6Dx96M9OBoA9cAv0GL58k/7kP/hk0Ml8Uab8+ckYsohlUafX
+uWTf3ll6H/Rf5GQZFMx/O/fGK9dEYOn790ngXJqkO+yhH/50DnaZ1eE9pcJpRao/Jdu+f/y6vDa
SeC2+HKV/rDg/NFSyRpBD5++O8O74Wu4ab4vlfpflMaYgggd+/L1j70tyFb5sXf557fF8NyQoQh/
XS8tXvHFyRi+KWNf/bpectf8Q28Pugzvvj24Mrg9mNC8vCS0v/QBQvoIoHi8Jv65iwQO5XefBS4J
ptAItwedP18/rpQ8UuC1fas0/rH3B4vFlzLnnYuFChyOeuLLavCyruKxwTc5XQQaPX5x4fzu/fEb
y+u3UnTseuH9Y6XqHYtn5e4v/8JT+fbzCzyrQ59qrxd/eShev7z8l4J1+PP/vKxlH+vHZ999qicf
3+zrz389yp/f/8WbPR3a079ceMf8kN8NsJ6hOv/6u+4OEaXuCLHHMSQX7P55/fgVRcNnzg3w/Xf6
ufz+Vkb87XvkSYy/8Q1HzJen0LvfZJ/QXZkfw/z49Bs/Y5d+uXjf/R7bJC4fjvnbZ2uQjD+e49c3
K791tvZsQf6zhHYHDaPMj6/G+31py777rebH6MiLHP9zfuce8/RInN3rSDKkcB9wZP9Nj+E9xqhX
YdXgYj/gLZAvRUfndRz2Y8n3cedsmr52pVFYfsSp+vbJXHk+n83rZ2zY4H3c8bASOLzcfyaHV6l0
TCQ+8t1OqrJ847CGicPHHdbVgcthkKS8fg4H8Mi732x0yGP4reFra6isSx+xhp4d46CKnn7XZ0sb
SZ8fcQjfLrjfSBV97wr33zyGhP7asTz2bt79cXw7losfZnFPhDUaN0/v/o6F+vcSHN97sr4dzKTy
QAQ//d7PrwDM1E//+h2H8+2Nfhkk9WGH9Iuslw97n19FJHzYG42O9PXfWmsem1Dvvrinr/v1Hzds
737xb9fAr3HUH3bOFgeeBK+uBqrxEbfpt2O6okN9zBnPvJEjOOz/P/AM/gbj9cPO4VnSH+P7N4Lh
Ve0jTuPvhDB+2PEwVPsV4/LD3uvX0JwPe6tf4TY+7I0mybF409g6aEc+7jr/Fengw47pv9xQrz//
oJJ8wBE9jucHCQ8n5z9Xb9xLpOB8wFt9W5J+FbbxYSePC4LAY3YSry60j32ud18S0194qT/uYPLq
rStBodn+7gP59vHcVCRLv3HNKR+6+fqVS/bDzt1wlf8S0fhh7/ZLN9GHvRM+xrcu7qH//O5r4ndc
De89mF/Lo9/7Dr9UKL73Df5I4/T3b/Zar/PbkP3nDujT8Py1H3vZ4x3+xl14POT/8/8AAAD//w==
</cx:binary>
              </cx:geoCache>
            </cx:geography>
          </cx:layoutPr>
        </cx:series>
      </cx:plotAreaRegion>
    </cx:plotArea>
    <cx:legend pos="r" align="min" overlay="0"/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5C1499-3C0D-4ED9-B560-E975EFE4679E}" type="datetimeFigureOut">
              <a:rPr lang="nl-NL" smtClean="0"/>
              <a:t>27-5-2026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0E2D3A-12FF-4B84-B01D-4FB9ABC3069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9232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Behoefte: hoe kan SVn haar impact beter meten en hierop sturen?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E2D3A-12FF-4B84-B01D-4FB9ABC3069E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86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err="1">
                <a:solidFill>
                  <a:srgbClr val="2B144C"/>
                </a:solidFill>
              </a:rPr>
              <a:t>Onze</a:t>
            </a:r>
            <a:r>
              <a:rPr lang="en-US" sz="1200" b="1">
                <a:solidFill>
                  <a:srgbClr val="2B144C"/>
                </a:solidFill>
              </a:rPr>
              <a:t> expertise </a:t>
            </a:r>
            <a:r>
              <a:rPr lang="en-US" sz="1200" b="1" err="1">
                <a:solidFill>
                  <a:srgbClr val="2B144C"/>
                </a:solidFill>
              </a:rPr>
              <a:t>en</a:t>
            </a:r>
            <a:r>
              <a:rPr lang="en-US" sz="1200" b="1">
                <a:solidFill>
                  <a:srgbClr val="2B144C"/>
                </a:solidFill>
              </a:rPr>
              <a:t> </a:t>
            </a:r>
            <a:r>
              <a:rPr lang="en-US" sz="1200" b="1" err="1">
                <a:solidFill>
                  <a:srgbClr val="2B144C"/>
                </a:solidFill>
              </a:rPr>
              <a:t>diensten</a:t>
            </a:r>
            <a:endParaRPr lang="en-US" sz="1200" b="1">
              <a:solidFill>
                <a:srgbClr val="2B144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2B144C"/>
                </a:solidFill>
              </a:rPr>
              <a:t>Impact Management</a:t>
            </a:r>
            <a:endParaRPr lang="en-GB" sz="1200">
              <a:solidFill>
                <a:srgbClr val="2B144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2B144C"/>
                </a:solidFill>
              </a:rPr>
              <a:t>Sustainable &amp; Impact Finance</a:t>
            </a:r>
            <a:endParaRPr lang="en-GB" sz="1200">
              <a:solidFill>
                <a:srgbClr val="2B144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2B144C"/>
                </a:solidFill>
              </a:rPr>
              <a:t>Value Chain Responsibility</a:t>
            </a:r>
            <a:endParaRPr lang="en-GB" sz="1200">
              <a:solidFill>
                <a:srgbClr val="2B144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2B144C"/>
                </a:solidFill>
              </a:rPr>
              <a:t>Climate &amp; Nature</a:t>
            </a:r>
            <a:endParaRPr lang="en-GB" sz="1200">
              <a:solidFill>
                <a:srgbClr val="2B144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2B144C"/>
                </a:solidFill>
              </a:rPr>
              <a:t>ESG Strategy &amp; Implementation</a:t>
            </a:r>
            <a:endParaRPr lang="en-GB" sz="1200">
              <a:solidFill>
                <a:srgbClr val="2B144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2B144C"/>
                </a:solidFill>
              </a:rPr>
              <a:t>ESG Reporting &amp; Communication</a:t>
            </a:r>
            <a:endParaRPr lang="en-GB" sz="1200">
              <a:solidFill>
                <a:srgbClr val="2B144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2B144C"/>
                </a:solidFill>
              </a:rPr>
              <a:t>ESG Assurance</a:t>
            </a:r>
            <a:endParaRPr lang="en-GB" sz="1200">
              <a:solidFill>
                <a:srgbClr val="2B144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2B144C"/>
                </a:solidFill>
              </a:rPr>
              <a:t>ESG for Financial Services</a:t>
            </a:r>
            <a:endParaRPr lang="en-GB" sz="1200">
              <a:solidFill>
                <a:srgbClr val="2B144C"/>
              </a:solidFill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E2D3A-12FF-4B84-B01D-4FB9ABC3069E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6083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nl-NL" sz="1200" b="1"/>
              <a:t>Wat is impact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nl-NL" sz="1200"/>
              <a:t>Impact gaat over verandering: veranderingen die plaatsvinden voor mensen en de planeet als gevolg van bepaalde investeringen, activiteiten, producten of diensten. 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200"/>
              <a:t>Positief of negatief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200"/>
              <a:t>Bedoeld of onbedoeld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l-NL" sz="120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nl-NL" sz="1200" b="1"/>
              <a:t>Impact management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nl-NL" sz="1200"/>
              <a:t>Impactmanagement is een continu, iteratief proces waarin we: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200"/>
              <a:t>Beoordelen welke uitkomsten écht belangrijk zijn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200"/>
              <a:t>Positieve impact verbeteren door inzicht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200"/>
              <a:t>Negatieve impact vermijden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l-NL" sz="120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nl-NL" sz="1200" b="1"/>
              <a:t>Zorgvuldigheid in impactmanagement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nl-NL" sz="1200"/>
              <a:t>3 factoren: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200" b="1"/>
              <a:t>Gebruiksvriendelijkheid</a:t>
            </a:r>
            <a:r>
              <a:rPr lang="nl-NL" sz="1200"/>
              <a:t>: welke inzichten zijn nodig — verantwoording, sturing of communicatie?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200" b="1"/>
              <a:t>Doelgroep &amp; informatiebehoefte</a:t>
            </a:r>
            <a:r>
              <a:rPr lang="nl-NL" sz="1200"/>
              <a:t>: voor wie maken we de informatie en wat moeten zij echt weten?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200" b="1"/>
              <a:t>Proportionaliteit</a:t>
            </a:r>
            <a:r>
              <a:rPr lang="nl-NL" sz="1200"/>
              <a:t> </a:t>
            </a:r>
            <a:r>
              <a:rPr lang="nl-NL" sz="1200" b="1"/>
              <a:t>&amp; haalbaarheid</a:t>
            </a:r>
            <a:r>
              <a:rPr lang="nl-NL" sz="1200"/>
              <a:t>: welke data is realistisch beschikbaar en uitvoerbaar om te verzamelen en beheren?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E2D3A-12FF-4B84-B01D-4FB9ABC3069E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3465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 van impactambities naar betrouwbare sturing en rapportage te komen, was een gefaseerde aanpak nodig die strategie, datakwaliteit en meetbaarheid stap voor stap opbouwt. Wij hebben gewerkt met 4 fases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Fase 1: </a:t>
            </a:r>
            <a:r>
              <a:rPr lang="nl-NL" sz="1200"/>
              <a:t>Gedeelde, gedragen </a:t>
            </a:r>
            <a:r>
              <a:rPr lang="nl-NL" sz="1200" b="1"/>
              <a:t>basis</a:t>
            </a:r>
            <a:r>
              <a:rPr lang="nl-NL" sz="1200"/>
              <a:t> creëren over </a:t>
            </a:r>
            <a:r>
              <a:rPr lang="nl-NL" sz="1200" b="1"/>
              <a:t>wat impact voor SVn betekent </a:t>
            </a:r>
            <a:r>
              <a:rPr lang="nl-NL" sz="1200"/>
              <a:t>en hoe dit vertaald wordt naar </a:t>
            </a:r>
            <a:r>
              <a:rPr lang="nl-NL" sz="1200" b="1"/>
              <a:t>impactgebieden</a:t>
            </a:r>
            <a:r>
              <a:rPr lang="nl-NL" sz="1200"/>
              <a:t> en </a:t>
            </a:r>
            <a:r>
              <a:rPr lang="nl-NL" sz="1200" b="1"/>
              <a:t>ambities</a:t>
            </a:r>
            <a:r>
              <a:rPr lang="nl-NL" sz="120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Fase 2: </a:t>
            </a:r>
            <a:r>
              <a:rPr lang="nl-NL" sz="1200">
                <a:solidFill>
                  <a:schemeClr val="dk1"/>
                </a:solidFill>
                <a:cs typeface="Arial"/>
              </a:rPr>
              <a:t>Bepalen welke informatie nodig is om impactdoelstellingen </a:t>
            </a:r>
            <a:r>
              <a:rPr lang="nl-NL" sz="1200" b="1">
                <a:solidFill>
                  <a:schemeClr val="dk1"/>
                </a:solidFill>
                <a:cs typeface="Arial"/>
              </a:rPr>
              <a:t>meetbaar</a:t>
            </a:r>
            <a:r>
              <a:rPr lang="nl-NL" sz="1200">
                <a:solidFill>
                  <a:schemeClr val="dk1"/>
                </a:solidFill>
                <a:cs typeface="Arial"/>
              </a:rPr>
              <a:t> te maken en vaststellen welke gaten er in de huidige dataketen zitten.</a:t>
            </a:r>
            <a:endParaRPr lang="en-GB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Fase 3: </a:t>
            </a:r>
            <a:r>
              <a:rPr lang="nl-NL" sz="1200">
                <a:solidFill>
                  <a:schemeClr val="dk1"/>
                </a:solidFill>
                <a:cs typeface="Arial"/>
              </a:rPr>
              <a:t>Een toekomstbestendig meet- en dataverzamelingsplan ontwikkelen dat </a:t>
            </a:r>
            <a:r>
              <a:rPr lang="nl-NL" sz="1200" b="1">
                <a:solidFill>
                  <a:schemeClr val="dk1"/>
                </a:solidFill>
                <a:cs typeface="Arial"/>
              </a:rPr>
              <a:t>betrouwbare monitoring en sturing </a:t>
            </a:r>
            <a:r>
              <a:rPr lang="nl-NL" sz="1200">
                <a:solidFill>
                  <a:schemeClr val="dk1"/>
                </a:solidFill>
                <a:cs typeface="Arial"/>
              </a:rPr>
              <a:t>op impact mogelijk maakt.</a:t>
            </a:r>
            <a:endParaRPr lang="en-GB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Fase 4: </a:t>
            </a:r>
            <a:r>
              <a:rPr lang="nl-NL" sz="1200"/>
              <a:t>Impact en voortgang </a:t>
            </a:r>
            <a:r>
              <a:rPr lang="nl-NL" sz="1200" b="1"/>
              <a:t>transparant</a:t>
            </a:r>
            <a:r>
              <a:rPr lang="nl-NL" sz="1200"/>
              <a:t> en </a:t>
            </a:r>
            <a:r>
              <a:rPr lang="nl-NL" sz="1200" b="1"/>
              <a:t>consistent</a:t>
            </a:r>
            <a:r>
              <a:rPr lang="nl-NL" sz="1200"/>
              <a:t> rapporteren richting stakeholders, als basis voor verdere </a:t>
            </a:r>
            <a:r>
              <a:rPr lang="nl-NL" sz="1200" b="1"/>
              <a:t>besluitvorming</a:t>
            </a:r>
            <a:r>
              <a:rPr lang="nl-NL" sz="1200"/>
              <a:t> en </a:t>
            </a:r>
            <a:r>
              <a:rPr lang="nl-NL" sz="1200" b="1"/>
              <a:t>sturing</a:t>
            </a:r>
            <a:r>
              <a:rPr lang="nl-NL" sz="120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E2D3A-12FF-4B84-B01D-4FB9ABC3069E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0194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200" b="1">
                <a:solidFill>
                  <a:schemeClr val="accent1"/>
                </a:solidFill>
              </a:rPr>
              <a:t>Doel</a:t>
            </a:r>
          </a:p>
          <a:p>
            <a:pPr marL="0" indent="0">
              <a:buNone/>
            </a:pPr>
            <a:r>
              <a:rPr lang="nl-NL" sz="1200">
                <a:cs typeface="Arial"/>
              </a:rPr>
              <a:t>Gedeelde, gedragen basis creëren over wat impact voor SVn betekent en hoe dit vertaald wordt naar impactgebieden en ambities – gegoten in een impactstrategie</a:t>
            </a:r>
          </a:p>
          <a:p>
            <a:pPr marL="0" indent="0">
              <a:buNone/>
            </a:pPr>
            <a:endParaRPr lang="en-GB" sz="1200" b="1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GB" sz="1200" b="1" err="1">
                <a:solidFill>
                  <a:schemeClr val="accent1"/>
                </a:solidFill>
              </a:rPr>
              <a:t>Activiteiten</a:t>
            </a:r>
            <a:endParaRPr lang="en-GB" sz="1200" b="1">
              <a:solidFill>
                <a:schemeClr val="accent1"/>
              </a:solidFill>
            </a:endParaRPr>
          </a:p>
          <a:p>
            <a:pPr marL="302856" indent="-171450"/>
            <a:r>
              <a:rPr lang="nl-NL" sz="1200">
                <a:cs typeface="Arial"/>
              </a:rPr>
              <a:t>Redenatie vanuit organisatie, activiteiten en gewenste impact</a:t>
            </a:r>
          </a:p>
          <a:p>
            <a:pPr marL="302856" indent="-171450"/>
            <a:r>
              <a:rPr lang="nl-NL" sz="1200">
                <a:cs typeface="Arial"/>
              </a:rPr>
              <a:t>Betrokkenheid bestuur </a:t>
            </a:r>
          </a:p>
          <a:p>
            <a:pPr marL="302856" indent="-171450"/>
            <a:r>
              <a:rPr lang="nl-NL" sz="1200">
                <a:cs typeface="Arial"/>
              </a:rPr>
              <a:t>Voortbouwen op voorgaande trajecten en documenten</a:t>
            </a:r>
          </a:p>
          <a:p>
            <a:pPr marL="302856" indent="-171450"/>
            <a:r>
              <a:rPr lang="nl-NL" sz="1200">
                <a:cs typeface="Arial"/>
              </a:rPr>
              <a:t>Definiëren concrete definities, impacts, risico’s en kansen en doelstellingen</a:t>
            </a:r>
          </a:p>
          <a:p>
            <a:pPr marL="131406" indent="0">
              <a:buNone/>
            </a:pPr>
            <a:endParaRPr lang="nl-NL" sz="1200">
              <a:cs typeface="Arial"/>
            </a:endParaRPr>
          </a:p>
          <a:p>
            <a:pPr marL="0" indent="0">
              <a:buNone/>
            </a:pPr>
            <a:r>
              <a:rPr lang="en-GB" sz="1200" b="1" err="1">
                <a:solidFill>
                  <a:schemeClr val="accent1"/>
                </a:solidFill>
              </a:rPr>
              <a:t>Resultaten</a:t>
            </a:r>
            <a:endParaRPr lang="nl-NL" sz="1200">
              <a:cs typeface="Arial"/>
            </a:endParaRPr>
          </a:p>
          <a:p>
            <a:r>
              <a:rPr lang="nl-NL" sz="1200">
                <a:cs typeface="Arial"/>
              </a:rPr>
              <a:t>Gedeeld begrip en eigenaarschap van impactonderwerpen</a:t>
            </a:r>
          </a:p>
          <a:p>
            <a:r>
              <a:rPr lang="nl-NL" sz="1200">
                <a:cs typeface="Arial"/>
              </a:rPr>
              <a:t>Duidelijk en passend narratief als basis</a:t>
            </a:r>
          </a:p>
          <a:p>
            <a:r>
              <a:rPr lang="nl-NL" sz="1200">
                <a:cs typeface="Arial"/>
              </a:rPr>
              <a:t>Integratie in gehele strategie van SVn</a:t>
            </a:r>
          </a:p>
          <a:p>
            <a:pPr marL="302856" indent="-171450"/>
            <a:endParaRPr lang="nl-NL" sz="1200">
              <a:cs typeface="Arial"/>
            </a:endParaRPr>
          </a:p>
          <a:p>
            <a:pPr marL="0" indent="0">
              <a:buNone/>
            </a:pPr>
            <a:endParaRPr lang="en-GB" sz="1200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E2D3A-12FF-4B84-B01D-4FB9ABC3069E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0810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nl-NL"/>
              <a:t>Impactmanagement werkt alleen als het integraal is “Zonder een stevige basis in visie, </a:t>
            </a:r>
            <a:r>
              <a:rPr lang="nl-NL" err="1"/>
              <a:t>governance</a:t>
            </a:r>
            <a:r>
              <a:rPr lang="nl-NL"/>
              <a:t> en keuzes verliest monitoring zijn waarde.” </a:t>
            </a:r>
          </a:p>
          <a:p>
            <a:pPr marL="0" indent="0">
              <a:buNone/>
            </a:pPr>
            <a:r>
              <a:rPr lang="nl-NL"/>
              <a:t>Waarom dit nummer 1 is: Dit is het overkoepelende principe waar alles onder valt. Als dit niet klopt, helpen betrokkenheid, data of indicatoren ook niet.</a:t>
            </a:r>
          </a:p>
          <a:p>
            <a:pPr marL="0" indent="0">
              <a:buNone/>
            </a:pPr>
            <a:r>
              <a:rPr lang="nl-NL"/>
              <a:t>Dit is de bestuurlijke waarheid die gemeenten en provincies herkennen (en vaak missen).</a:t>
            </a:r>
          </a:p>
          <a:p>
            <a:pPr marL="0" indent="0">
              <a:buNone/>
            </a:pPr>
            <a:r>
              <a:rPr lang="nl-NL"/>
              <a:t>Alles wat volgt is hier een afgeleide van.</a:t>
            </a:r>
          </a:p>
          <a:p>
            <a:pPr marL="0" indent="0">
              <a:buNone/>
            </a:pPr>
            <a:endParaRPr lang="nl-NL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nl-NL"/>
              <a:t>Zorg voor duidelijk eigenaarschap van impact en </a:t>
            </a:r>
            <a:r>
              <a:rPr lang="nl-NL" err="1"/>
              <a:t>dataHeldere</a:t>
            </a:r>
            <a:r>
              <a:rPr lang="nl-NL"/>
              <a:t> rollen, verantwoordelijkheden en besluitvorming.</a:t>
            </a:r>
          </a:p>
          <a:p>
            <a:pPr marL="0" indent="0">
              <a:buNone/>
            </a:pPr>
            <a:r>
              <a:rPr lang="nl-NL"/>
              <a:t>Waarom deze cruciaal </a:t>
            </a:r>
            <a:r>
              <a:rPr lang="nl-NL" err="1"/>
              <a:t>is:Zonder</a:t>
            </a:r>
            <a:r>
              <a:rPr lang="nl-NL"/>
              <a:t> eigenaarschap gebeurt er niks met </a:t>
            </a:r>
            <a:r>
              <a:rPr lang="nl-NL" err="1"/>
              <a:t>inzichten.Dit</a:t>
            </a:r>
            <a:r>
              <a:rPr lang="nl-NL"/>
              <a:t> is waar impactmanagement in de praktijk meestal stukloopt.</a:t>
            </a:r>
          </a:p>
          <a:p>
            <a:pPr marL="0" indent="0">
              <a:buNone/>
            </a:pPr>
            <a:r>
              <a:rPr lang="nl-NL"/>
              <a:t>Dit verbindt visie aan uitvoering en maakt het stuurbaar.</a:t>
            </a:r>
          </a:p>
          <a:p>
            <a:pPr marL="0" indent="0">
              <a:buNone/>
            </a:pPr>
            <a:r>
              <a:rPr lang="nl-NL"/>
              <a:t>Interne betrokkenheid valt hier logisch onder.</a:t>
            </a:r>
          </a:p>
          <a:p>
            <a:pPr marL="0" indent="0">
              <a:buNone/>
            </a:pPr>
            <a:endParaRPr lang="nl-NL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nl-NL"/>
              <a:t>Kies impactindicatoren bewust (en werk met proportionele, betrouwbare data)Meten om inzicht en sturing te krijgen, niet om activiteit te tellen.</a:t>
            </a:r>
          </a:p>
          <a:p>
            <a:pPr marL="0" indent="0">
              <a:buNone/>
            </a:pPr>
            <a:r>
              <a:rPr lang="nl-NL"/>
              <a:t>Waarom deze derde plek </a:t>
            </a:r>
            <a:r>
              <a:rPr lang="nl-NL" err="1"/>
              <a:t>verdient:Dit</a:t>
            </a:r>
            <a:r>
              <a:rPr lang="nl-NL"/>
              <a:t> combineert drie van je </a:t>
            </a:r>
            <a:r>
              <a:rPr lang="nl-NL" err="1"/>
              <a:t>punten:datakwaliteit</a:t>
            </a:r>
            <a:r>
              <a:rPr lang="nl-NL"/>
              <a:t> &amp; volledigheidproportionaliteit &amp; </a:t>
            </a:r>
            <a:r>
              <a:rPr lang="nl-NL" err="1"/>
              <a:t>haalbaarheidfocus</a:t>
            </a:r>
            <a:r>
              <a:rPr lang="nl-NL"/>
              <a:t> op impact i.p.v. activiteit</a:t>
            </a:r>
          </a:p>
          <a:p>
            <a:pPr marL="0" indent="0">
              <a:buNone/>
            </a:pPr>
            <a:r>
              <a:rPr lang="nl-NL"/>
              <a:t>Gemeenten hebben hier vaak last van “we meten veel, maar leren weinig”.</a:t>
            </a:r>
          </a:p>
          <a:p>
            <a:pPr marL="0" indent="0">
              <a:buNone/>
            </a:pPr>
            <a:r>
              <a:rPr lang="nl-NL"/>
              <a:t>Monitoring wordt hier een middel, geen doel.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E2D3A-12FF-4B84-B01D-4FB9ABC3069E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2972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E2D3A-12FF-4B84-B01D-4FB9ABC3069E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5244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sv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sv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sv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sv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9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sv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sv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sv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8.sv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9.sv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sv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M607_SVn_PPT_foto-alg-voorblad-groen.jpg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683" y="0"/>
            <a:ext cx="12240683" cy="69596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2330372"/>
          </a:xfrm>
          <a:prstGeom prst="rect">
            <a:avLst/>
          </a:prstGeom>
        </p:spPr>
        <p:txBody>
          <a:bodyPr/>
          <a:lstStyle>
            <a:lvl1pPr algn="l">
              <a:defRPr sz="48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defRPr>
            </a:lvl1pPr>
          </a:lstStyle>
          <a:p>
            <a:r>
              <a:rPr lang="nl-NL" err="1"/>
              <a:t>SVn</a:t>
            </a:r>
            <a:r>
              <a:rPr lang="nl-NL"/>
              <a:t> PowerPoint template</a:t>
            </a:r>
            <a:br>
              <a:rPr lang="nl-NL"/>
            </a:br>
            <a:r>
              <a:rPr lang="nl-NL"/>
              <a:t>Voorblad groen</a:t>
            </a:r>
            <a:br>
              <a:rPr lang="nl-NL"/>
            </a:br>
            <a:r>
              <a:rPr lang="nl-NL"/>
              <a:t>kop over 3 regels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927680" y="4773149"/>
            <a:ext cx="10369152" cy="124813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Ruimte voor datum en naam spreker</a:t>
            </a:r>
          </a:p>
          <a:p>
            <a:r>
              <a:rPr lang="nl-NL"/>
              <a:t>(indien nodig over twee regels)</a:t>
            </a:r>
          </a:p>
        </p:txBody>
      </p:sp>
      <p:pic>
        <p:nvPicPr>
          <p:cNvPr id="12" name="Afbeelding 11" descr="SVn_LOGO_RGB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4706" y="177159"/>
            <a:ext cx="2303956" cy="96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477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Ondertitel+Tekst-Vierk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1215AA9-B70A-2AD4-2946-82C9E6F108B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720000"/>
            <a:ext cx="5376595" cy="5417997"/>
          </a:xfrm>
          <a:custGeom>
            <a:avLst/>
            <a:gdLst>
              <a:gd name="connsiteX0" fmla="*/ 216001 w 5376595"/>
              <a:gd name="connsiteY0" fmla="*/ 0 h 5417997"/>
              <a:gd name="connsiteX1" fmla="*/ 5160606 w 5376595"/>
              <a:gd name="connsiteY1" fmla="*/ 0 h 5417997"/>
              <a:gd name="connsiteX2" fmla="*/ 5210132 w 5376595"/>
              <a:gd name="connsiteY2" fmla="*/ 5704 h 5417997"/>
              <a:gd name="connsiteX3" fmla="*/ 5255594 w 5376595"/>
              <a:gd name="connsiteY3" fmla="*/ 21955 h 5417997"/>
              <a:gd name="connsiteX4" fmla="*/ 5295698 w 5376595"/>
              <a:gd name="connsiteY4" fmla="*/ 47454 h 5417997"/>
              <a:gd name="connsiteX5" fmla="*/ 5329146 w 5376595"/>
              <a:gd name="connsiteY5" fmla="*/ 80904 h 5417997"/>
              <a:gd name="connsiteX6" fmla="*/ 5354643 w 5376595"/>
              <a:gd name="connsiteY6" fmla="*/ 121011 h 5417997"/>
              <a:gd name="connsiteX7" fmla="*/ 5370891 w 5376595"/>
              <a:gd name="connsiteY7" fmla="*/ 166475 h 5417997"/>
              <a:gd name="connsiteX8" fmla="*/ 5376595 w 5376595"/>
              <a:gd name="connsiteY8" fmla="*/ 216001 h 5417997"/>
              <a:gd name="connsiteX9" fmla="*/ 5376595 w 5376595"/>
              <a:gd name="connsiteY9" fmla="*/ 5201996 h 5417997"/>
              <a:gd name="connsiteX10" fmla="*/ 5370891 w 5376595"/>
              <a:gd name="connsiteY10" fmla="*/ 5251522 h 5417997"/>
              <a:gd name="connsiteX11" fmla="*/ 5354643 w 5376595"/>
              <a:gd name="connsiteY11" fmla="*/ 5296986 h 5417997"/>
              <a:gd name="connsiteX12" fmla="*/ 5329146 w 5376595"/>
              <a:gd name="connsiteY12" fmla="*/ 5337092 h 5417997"/>
              <a:gd name="connsiteX13" fmla="*/ 5295698 w 5376595"/>
              <a:gd name="connsiteY13" fmla="*/ 5370543 h 5417997"/>
              <a:gd name="connsiteX14" fmla="*/ 5255594 w 5376595"/>
              <a:gd name="connsiteY14" fmla="*/ 5396042 h 5417997"/>
              <a:gd name="connsiteX15" fmla="*/ 5210132 w 5376595"/>
              <a:gd name="connsiteY15" fmla="*/ 5412292 h 5417997"/>
              <a:gd name="connsiteX16" fmla="*/ 5160606 w 5376595"/>
              <a:gd name="connsiteY16" fmla="*/ 5417997 h 5417997"/>
              <a:gd name="connsiteX17" fmla="*/ 216001 w 5376595"/>
              <a:gd name="connsiteY17" fmla="*/ 5417997 h 5417997"/>
              <a:gd name="connsiteX18" fmla="*/ 166475 w 5376595"/>
              <a:gd name="connsiteY18" fmla="*/ 5412292 h 5417997"/>
              <a:gd name="connsiteX19" fmla="*/ 121011 w 5376595"/>
              <a:gd name="connsiteY19" fmla="*/ 5396042 h 5417997"/>
              <a:gd name="connsiteX20" fmla="*/ 80904 w 5376595"/>
              <a:gd name="connsiteY20" fmla="*/ 5370543 h 5417997"/>
              <a:gd name="connsiteX21" fmla="*/ 47454 w 5376595"/>
              <a:gd name="connsiteY21" fmla="*/ 5337092 h 5417997"/>
              <a:gd name="connsiteX22" fmla="*/ 21955 w 5376595"/>
              <a:gd name="connsiteY22" fmla="*/ 5296986 h 5417997"/>
              <a:gd name="connsiteX23" fmla="*/ 5704 w 5376595"/>
              <a:gd name="connsiteY23" fmla="*/ 5251522 h 5417997"/>
              <a:gd name="connsiteX24" fmla="*/ 0 w 5376595"/>
              <a:gd name="connsiteY24" fmla="*/ 5201996 h 5417997"/>
              <a:gd name="connsiteX25" fmla="*/ 0 w 5376595"/>
              <a:gd name="connsiteY25" fmla="*/ 216001 h 5417997"/>
              <a:gd name="connsiteX26" fmla="*/ 5704 w 5376595"/>
              <a:gd name="connsiteY26" fmla="*/ 166475 h 5417997"/>
              <a:gd name="connsiteX27" fmla="*/ 21955 w 5376595"/>
              <a:gd name="connsiteY27" fmla="*/ 121011 h 5417997"/>
              <a:gd name="connsiteX28" fmla="*/ 47454 w 5376595"/>
              <a:gd name="connsiteY28" fmla="*/ 80904 h 5417997"/>
              <a:gd name="connsiteX29" fmla="*/ 80904 w 5376595"/>
              <a:gd name="connsiteY29" fmla="*/ 47454 h 5417997"/>
              <a:gd name="connsiteX30" fmla="*/ 121011 w 5376595"/>
              <a:gd name="connsiteY30" fmla="*/ 21955 h 5417997"/>
              <a:gd name="connsiteX31" fmla="*/ 166475 w 5376595"/>
              <a:gd name="connsiteY31" fmla="*/ 5704 h 541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376595" h="5417997">
                <a:moveTo>
                  <a:pt x="216001" y="0"/>
                </a:moveTo>
                <a:lnTo>
                  <a:pt x="5160606" y="0"/>
                </a:lnTo>
                <a:lnTo>
                  <a:pt x="5210132" y="5704"/>
                </a:lnTo>
                <a:lnTo>
                  <a:pt x="5255594" y="21955"/>
                </a:lnTo>
                <a:lnTo>
                  <a:pt x="5295698" y="47454"/>
                </a:lnTo>
                <a:lnTo>
                  <a:pt x="5329146" y="80904"/>
                </a:lnTo>
                <a:lnTo>
                  <a:pt x="5354643" y="121011"/>
                </a:lnTo>
                <a:lnTo>
                  <a:pt x="5370891" y="166475"/>
                </a:lnTo>
                <a:lnTo>
                  <a:pt x="5376595" y="216001"/>
                </a:lnTo>
                <a:lnTo>
                  <a:pt x="5376595" y="5201996"/>
                </a:lnTo>
                <a:lnTo>
                  <a:pt x="5370891" y="5251522"/>
                </a:lnTo>
                <a:lnTo>
                  <a:pt x="5354643" y="5296986"/>
                </a:lnTo>
                <a:lnTo>
                  <a:pt x="5329146" y="5337092"/>
                </a:lnTo>
                <a:lnTo>
                  <a:pt x="5295698" y="5370543"/>
                </a:lnTo>
                <a:lnTo>
                  <a:pt x="5255594" y="5396042"/>
                </a:lnTo>
                <a:lnTo>
                  <a:pt x="5210132" y="5412292"/>
                </a:lnTo>
                <a:lnTo>
                  <a:pt x="5160606" y="5417997"/>
                </a:lnTo>
                <a:lnTo>
                  <a:pt x="216001" y="5417997"/>
                </a:lnTo>
                <a:lnTo>
                  <a:pt x="166475" y="5412292"/>
                </a:lnTo>
                <a:lnTo>
                  <a:pt x="121011" y="5396042"/>
                </a:lnTo>
                <a:lnTo>
                  <a:pt x="80904" y="5370543"/>
                </a:lnTo>
                <a:lnTo>
                  <a:pt x="47454" y="5337092"/>
                </a:lnTo>
                <a:lnTo>
                  <a:pt x="21955" y="5296986"/>
                </a:lnTo>
                <a:lnTo>
                  <a:pt x="5704" y="5251522"/>
                </a:lnTo>
                <a:lnTo>
                  <a:pt x="0" y="5201996"/>
                </a:lnTo>
                <a:lnTo>
                  <a:pt x="0" y="216001"/>
                </a:lnTo>
                <a:lnTo>
                  <a:pt x="5704" y="166475"/>
                </a:lnTo>
                <a:lnTo>
                  <a:pt x="21955" y="121011"/>
                </a:lnTo>
                <a:lnTo>
                  <a:pt x="47454" y="80904"/>
                </a:lnTo>
                <a:lnTo>
                  <a:pt x="80904" y="47454"/>
                </a:lnTo>
                <a:lnTo>
                  <a:pt x="121011" y="21955"/>
                </a:lnTo>
                <a:lnTo>
                  <a:pt x="166475" y="5704"/>
                </a:lnTo>
                <a:close/>
              </a:path>
            </a:pathLst>
          </a:custGeom>
          <a:noFill/>
        </p:spPr>
        <p:txBody>
          <a:bodyPr wrap="square" bIns="1080000" anchor="ctr" anchorCtr="1"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nl-NL"/>
              <a:t>Klik op het pictogram als u een afbeelding  wilt toevoegen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3BCAABCA-8628-5A7D-2CD1-F8D0ACC03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754" y="732270"/>
            <a:ext cx="5175643" cy="906524"/>
          </a:xfrm>
          <a:prstGeom prst="rect">
            <a:avLst/>
          </a:prstGeom>
        </p:spPr>
        <p:txBody>
          <a:bodyPr/>
          <a:lstStyle>
            <a:lvl1pPr>
              <a:defRPr b="1">
                <a:latin typeface="Roboto Slab" pitchFamily="2" charset="0"/>
                <a:ea typeface="Roboto Slab" pitchFamily="2" charset="0"/>
                <a:cs typeface="Roboto Slab" pitchFamily="2" charset="0"/>
              </a:defRPr>
            </a:lvl1pPr>
          </a:lstStyle>
          <a:p>
            <a:r>
              <a:rPr lang="nl-NL"/>
              <a:t>Klik om tekst te bewerken</a:t>
            </a:r>
          </a:p>
        </p:txBody>
      </p:sp>
      <p:sp>
        <p:nvSpPr>
          <p:cNvPr id="15" name="Tijdelijke aanduiding voor tekst 15">
            <a:extLst>
              <a:ext uri="{FF2B5EF4-FFF2-40B4-BE49-F238E27FC236}">
                <a16:creationId xmlns:a16="http://schemas.microsoft.com/office/drawing/2014/main" id="{1400574C-6DC2-4B0E-47AB-7572D818F6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2754" y="1765794"/>
            <a:ext cx="5175643" cy="2916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3200"/>
            </a:lvl2pPr>
            <a:lvl3pPr marL="914400" indent="0">
              <a:buNone/>
              <a:defRPr sz="3200"/>
            </a:lvl3pPr>
            <a:lvl4pPr marL="1371600" indent="0">
              <a:buNone/>
              <a:defRPr sz="3200"/>
            </a:lvl4pPr>
            <a:lvl5pPr marL="1828800" indent="0">
              <a:buNone/>
              <a:defRPr sz="3200"/>
            </a:lvl5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16" name="Tijdelijke aanduiding voor tekst 17">
            <a:extLst>
              <a:ext uri="{FF2B5EF4-FFF2-40B4-BE49-F238E27FC236}">
                <a16:creationId xmlns:a16="http://schemas.microsoft.com/office/drawing/2014/main" id="{96A36479-16EF-77DB-7100-9AF5FE0299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2754" y="2184400"/>
            <a:ext cx="5175643" cy="39535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0B83F80E-6A07-8BD1-D451-824D56F45C2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008523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Key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obius Keyline">
            <a:extLst>
              <a:ext uri="{FF2B5EF4-FFF2-40B4-BE49-F238E27FC236}">
                <a16:creationId xmlns:a16="http://schemas.microsoft.com/office/drawing/2014/main" id="{F0C66DEF-8116-7B6C-7227-E5349204F07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135211" y="0"/>
            <a:ext cx="3359279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36C529F-B8EC-9043-CE7D-2451E855BF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000" y="2306206"/>
            <a:ext cx="7369175" cy="174625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Aft>
                <a:spcPts val="3000"/>
              </a:spcAft>
              <a:buNone/>
              <a:defRPr sz="4000" b="1">
                <a:solidFill>
                  <a:schemeClr val="accent1"/>
                </a:solidFill>
                <a:latin typeface="+mj-lt"/>
              </a:defRPr>
            </a:lvl1pPr>
            <a:lvl2pPr marL="0" indent="0" algn="l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  <a:lvl6pPr algn="l">
              <a:defRPr>
                <a:solidFill>
                  <a:schemeClr val="tx1"/>
                </a:solidFill>
              </a:defRPr>
            </a:lvl6pPr>
            <a:lvl7pPr algn="l">
              <a:defRPr>
                <a:solidFill>
                  <a:schemeClr val="tx1"/>
                </a:solidFill>
              </a:defRPr>
            </a:lvl7pPr>
            <a:lvl8pPr algn="l">
              <a:defRPr>
                <a:solidFill>
                  <a:schemeClr val="tx1"/>
                </a:solidFill>
              </a:defRPr>
            </a:lvl8pPr>
            <a:lvl9pPr algn="l"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/>
              <a:t>“</a:t>
            </a:r>
            <a:r>
              <a:rPr lang="en-GB" err="1"/>
              <a:t>Een</a:t>
            </a:r>
            <a:r>
              <a:rPr lang="en-GB"/>
              <a:t> quote. Duis </a:t>
            </a:r>
            <a:r>
              <a:rPr lang="en-GB" err="1"/>
              <a:t>ornare</a:t>
            </a:r>
            <a:endParaRPr lang="en-GB"/>
          </a:p>
          <a:p>
            <a:pPr lvl="1"/>
            <a:r>
              <a:rPr lang="nl-NL"/>
              <a:t>Op één lijn wie deze quote heeft gedaan</a:t>
            </a:r>
            <a:endParaRPr lang="en-GB"/>
          </a:p>
        </p:txBody>
      </p:sp>
      <p:sp>
        <p:nvSpPr>
          <p:cNvPr id="3" name="SlideNumber">
            <a:extLst>
              <a:ext uri="{FF2B5EF4-FFF2-40B4-BE49-F238E27FC236}">
                <a16:creationId xmlns:a16="http://schemas.microsoft.com/office/drawing/2014/main" id="{35DAB2DF-51E4-6393-5912-2B2A3048FD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2537" y="6388101"/>
            <a:ext cx="271463" cy="14372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defRPr sz="800">
                <a:solidFill>
                  <a:sysClr val="windowText" lastClr="000000"/>
                </a:solidFill>
              </a:defRPr>
            </a:lvl1pPr>
          </a:lstStyle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30961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Keylin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obius Keyline">
            <a:extLst>
              <a:ext uri="{FF2B5EF4-FFF2-40B4-BE49-F238E27FC236}">
                <a16:creationId xmlns:a16="http://schemas.microsoft.com/office/drawing/2014/main" id="{2E7DF266-CB71-304D-C3BB-19292CDE143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207329" y="1"/>
            <a:ext cx="7984671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36C529F-B8EC-9043-CE7D-2451E855BF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000" y="2306206"/>
            <a:ext cx="7369175" cy="174625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Aft>
                <a:spcPts val="3000"/>
              </a:spcAft>
              <a:buNone/>
              <a:defRPr sz="4000" b="1">
                <a:solidFill>
                  <a:schemeClr val="accent1"/>
                </a:solidFill>
                <a:latin typeface="+mj-lt"/>
              </a:defRPr>
            </a:lvl1pPr>
            <a:lvl2pPr marL="0" indent="0" algn="l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  <a:lvl6pPr algn="l">
              <a:defRPr>
                <a:solidFill>
                  <a:schemeClr val="tx1"/>
                </a:solidFill>
              </a:defRPr>
            </a:lvl6pPr>
            <a:lvl7pPr algn="l">
              <a:defRPr>
                <a:solidFill>
                  <a:schemeClr val="tx1"/>
                </a:solidFill>
              </a:defRPr>
            </a:lvl7pPr>
            <a:lvl8pPr algn="l">
              <a:defRPr>
                <a:solidFill>
                  <a:schemeClr val="tx1"/>
                </a:solidFill>
              </a:defRPr>
            </a:lvl8pPr>
            <a:lvl9pPr algn="l"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/>
              <a:t>“</a:t>
            </a:r>
            <a:r>
              <a:rPr lang="en-GB" err="1"/>
              <a:t>Een</a:t>
            </a:r>
            <a:r>
              <a:rPr lang="en-GB"/>
              <a:t> quote. Duis </a:t>
            </a:r>
            <a:r>
              <a:rPr lang="en-GB" err="1"/>
              <a:t>ornare</a:t>
            </a:r>
            <a:endParaRPr lang="en-GB"/>
          </a:p>
          <a:p>
            <a:pPr lvl="1"/>
            <a:r>
              <a:rPr lang="nl-NL"/>
              <a:t>Op één lijn wie deze quote heeft gedaan</a:t>
            </a:r>
            <a:endParaRPr lang="en-GB"/>
          </a:p>
        </p:txBody>
      </p:sp>
      <p:sp>
        <p:nvSpPr>
          <p:cNvPr id="11" name="SlideNumber">
            <a:extLst>
              <a:ext uri="{FF2B5EF4-FFF2-40B4-BE49-F238E27FC236}">
                <a16:creationId xmlns:a16="http://schemas.microsoft.com/office/drawing/2014/main" id="{85CD27B1-2131-ACCE-3E66-3C3EDD91E4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2537" y="6388101"/>
            <a:ext cx="271463" cy="14372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defRPr sz="800">
                <a:solidFill>
                  <a:sysClr val="windowText" lastClr="000000"/>
                </a:solidFill>
              </a:defRPr>
            </a:lvl1pPr>
          </a:lstStyle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67146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and Image Key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obius Keyline">
            <a:extLst>
              <a:ext uri="{FF2B5EF4-FFF2-40B4-BE49-F238E27FC236}">
                <a16:creationId xmlns:a16="http://schemas.microsoft.com/office/drawing/2014/main" id="{8730D63F-8AF6-A505-6DCE-2E182F88B34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04345" y="0"/>
            <a:ext cx="8987656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36C529F-B8EC-9043-CE7D-2451E855BF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002" y="1449388"/>
            <a:ext cx="5465761" cy="174625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Aft>
                <a:spcPts val="3000"/>
              </a:spcAft>
              <a:buNone/>
              <a:defRPr sz="4000" b="1">
                <a:solidFill>
                  <a:schemeClr val="accent1"/>
                </a:solidFill>
                <a:latin typeface="+mj-lt"/>
              </a:defRPr>
            </a:lvl1pPr>
            <a:lvl2pPr marL="0" indent="0" algn="l">
              <a:lnSpc>
                <a:spcPct val="100000"/>
              </a:lnSpc>
              <a:buNone/>
              <a:tabLst/>
              <a:defRPr sz="2400" b="0">
                <a:solidFill>
                  <a:schemeClr val="tx1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  <a:lvl6pPr algn="l">
              <a:defRPr>
                <a:solidFill>
                  <a:schemeClr val="tx1"/>
                </a:solidFill>
              </a:defRPr>
            </a:lvl6pPr>
            <a:lvl7pPr algn="l">
              <a:defRPr>
                <a:solidFill>
                  <a:schemeClr val="tx1"/>
                </a:solidFill>
              </a:defRPr>
            </a:lvl7pPr>
            <a:lvl8pPr algn="l">
              <a:defRPr>
                <a:solidFill>
                  <a:schemeClr val="tx1"/>
                </a:solidFill>
              </a:defRPr>
            </a:lvl8pPr>
            <a:lvl9pPr algn="l"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/>
              <a:t>“</a:t>
            </a:r>
            <a:r>
              <a:rPr lang="en-GB" err="1"/>
              <a:t>Een</a:t>
            </a:r>
            <a:r>
              <a:rPr lang="en-GB"/>
              <a:t> quote. Duis </a:t>
            </a:r>
            <a:r>
              <a:rPr lang="en-GB" err="1"/>
              <a:t>ornare</a:t>
            </a:r>
            <a:endParaRPr lang="en-GB"/>
          </a:p>
          <a:p>
            <a:pPr lvl="1"/>
            <a:r>
              <a:rPr lang="nl-NL"/>
              <a:t>Op één lijn wie deze quote heeft gedaan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24F5F227-FF59-B8D6-7FCD-45FD510AFFB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559266" y="507999"/>
            <a:ext cx="5139248" cy="5476876"/>
          </a:xfrm>
          <a:custGeom>
            <a:avLst/>
            <a:gdLst>
              <a:gd name="connsiteX0" fmla="*/ 271224 w 5481863"/>
              <a:gd name="connsiteY0" fmla="*/ 0 h 5842000"/>
              <a:gd name="connsiteX1" fmla="*/ 1672709 w 5481863"/>
              <a:gd name="connsiteY1" fmla="*/ 0 h 5842000"/>
              <a:gd name="connsiteX2" fmla="*/ 3809155 w 5481863"/>
              <a:gd name="connsiteY2" fmla="*/ 0 h 5842000"/>
              <a:gd name="connsiteX3" fmla="*/ 5210640 w 5481863"/>
              <a:gd name="connsiteY3" fmla="*/ 0 h 5842000"/>
              <a:gd name="connsiteX4" fmla="*/ 5481863 w 5481863"/>
              <a:gd name="connsiteY4" fmla="*/ 271223 h 5842000"/>
              <a:gd name="connsiteX5" fmla="*/ 5481863 w 5481863"/>
              <a:gd name="connsiteY5" fmla="*/ 1609484 h 5842000"/>
              <a:gd name="connsiteX6" fmla="*/ 5481863 w 5481863"/>
              <a:gd name="connsiteY6" fmla="*/ 4232517 h 5842000"/>
              <a:gd name="connsiteX7" fmla="*/ 5481863 w 5481863"/>
              <a:gd name="connsiteY7" fmla="*/ 5570778 h 5842000"/>
              <a:gd name="connsiteX8" fmla="*/ 5210640 w 5481863"/>
              <a:gd name="connsiteY8" fmla="*/ 5842000 h 5842000"/>
              <a:gd name="connsiteX9" fmla="*/ 3809161 w 5481863"/>
              <a:gd name="connsiteY9" fmla="*/ 5842000 h 5842000"/>
              <a:gd name="connsiteX10" fmla="*/ 3809155 w 5481863"/>
              <a:gd name="connsiteY10" fmla="*/ 5842000 h 5842000"/>
              <a:gd name="connsiteX11" fmla="*/ 1619901 w 5481863"/>
              <a:gd name="connsiteY11" fmla="*/ 5841999 h 5842000"/>
              <a:gd name="connsiteX12" fmla="*/ 0 w 5481863"/>
              <a:gd name="connsiteY12" fmla="*/ 4222098 h 5842000"/>
              <a:gd name="connsiteX13" fmla="*/ 0 w 5481863"/>
              <a:gd name="connsiteY13" fmla="*/ 3477883 h 5842000"/>
              <a:gd name="connsiteX14" fmla="*/ 1 w 5481863"/>
              <a:gd name="connsiteY14" fmla="*/ 3477865 h 5842000"/>
              <a:gd name="connsiteX15" fmla="*/ 1 w 5481863"/>
              <a:gd name="connsiteY15" fmla="*/ 2883857 h 5842000"/>
              <a:gd name="connsiteX16" fmla="*/ 0 w 5481863"/>
              <a:gd name="connsiteY16" fmla="*/ 2883837 h 5842000"/>
              <a:gd name="connsiteX17" fmla="*/ 0 w 5481863"/>
              <a:gd name="connsiteY17" fmla="*/ 2139622 h 5842000"/>
              <a:gd name="connsiteX18" fmla="*/ 1 w 5481863"/>
              <a:gd name="connsiteY18" fmla="*/ 2139604 h 5842000"/>
              <a:gd name="connsiteX19" fmla="*/ 1 w 5481863"/>
              <a:gd name="connsiteY19" fmla="*/ 1609484 h 5842000"/>
              <a:gd name="connsiteX20" fmla="*/ 1 w 5481863"/>
              <a:gd name="connsiteY20" fmla="*/ 271223 h 5842000"/>
              <a:gd name="connsiteX21" fmla="*/ 271224 w 5481863"/>
              <a:gd name="connsiteY21" fmla="*/ 0 h 58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481863" h="5842000">
                <a:moveTo>
                  <a:pt x="271224" y="0"/>
                </a:moveTo>
                <a:lnTo>
                  <a:pt x="1672709" y="0"/>
                </a:lnTo>
                <a:lnTo>
                  <a:pt x="3809155" y="0"/>
                </a:lnTo>
                <a:lnTo>
                  <a:pt x="5210640" y="0"/>
                </a:lnTo>
                <a:cubicBezTo>
                  <a:pt x="5360432" y="0"/>
                  <a:pt x="5481863" y="121431"/>
                  <a:pt x="5481863" y="271223"/>
                </a:cubicBezTo>
                <a:lnTo>
                  <a:pt x="5481863" y="1609484"/>
                </a:lnTo>
                <a:lnTo>
                  <a:pt x="5481863" y="4232517"/>
                </a:lnTo>
                <a:lnTo>
                  <a:pt x="5481863" y="5570778"/>
                </a:lnTo>
                <a:cubicBezTo>
                  <a:pt x="5481863" y="5720569"/>
                  <a:pt x="5360432" y="5842000"/>
                  <a:pt x="5210640" y="5842000"/>
                </a:cubicBezTo>
                <a:lnTo>
                  <a:pt x="3809161" y="5842000"/>
                </a:lnTo>
                <a:lnTo>
                  <a:pt x="3809155" y="5842000"/>
                </a:lnTo>
                <a:lnTo>
                  <a:pt x="1619901" y="5841999"/>
                </a:lnTo>
                <a:cubicBezTo>
                  <a:pt x="725254" y="5841999"/>
                  <a:pt x="0" y="5116745"/>
                  <a:pt x="0" y="4222098"/>
                </a:cubicBezTo>
                <a:lnTo>
                  <a:pt x="0" y="3477883"/>
                </a:lnTo>
                <a:cubicBezTo>
                  <a:pt x="0" y="3477878"/>
                  <a:pt x="1" y="3477871"/>
                  <a:pt x="1" y="3477865"/>
                </a:cubicBezTo>
                <a:lnTo>
                  <a:pt x="1" y="2883857"/>
                </a:lnTo>
                <a:lnTo>
                  <a:pt x="0" y="2883837"/>
                </a:lnTo>
                <a:lnTo>
                  <a:pt x="0" y="2139622"/>
                </a:lnTo>
                <a:cubicBezTo>
                  <a:pt x="0" y="2139617"/>
                  <a:pt x="1" y="2139610"/>
                  <a:pt x="1" y="2139604"/>
                </a:cubicBezTo>
                <a:lnTo>
                  <a:pt x="1" y="1609484"/>
                </a:lnTo>
                <a:lnTo>
                  <a:pt x="1" y="271223"/>
                </a:lnTo>
                <a:cubicBezTo>
                  <a:pt x="1" y="121431"/>
                  <a:pt x="121432" y="0"/>
                  <a:pt x="27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 marL="0" indent="0" algn="ctr">
              <a:buNone/>
              <a:defRPr lang="en-GB" b="0"/>
            </a:lvl1pPr>
          </a:lstStyle>
          <a:p>
            <a:pPr lvl="0"/>
            <a:r>
              <a:rPr lang="nl-NL"/>
              <a:t>Selecteer eerst de 'foto placeholder' en ga vervolgens via het lint naar BrandCentral om een foto in te voegen.</a:t>
            </a:r>
            <a:endParaRPr lang="en-GB"/>
          </a:p>
        </p:txBody>
      </p:sp>
      <p:sp>
        <p:nvSpPr>
          <p:cNvPr id="4" name="SlideNumber">
            <a:extLst>
              <a:ext uri="{FF2B5EF4-FFF2-40B4-BE49-F238E27FC236}">
                <a16:creationId xmlns:a16="http://schemas.microsoft.com/office/drawing/2014/main" id="{C6B371E3-9F06-08D5-50D7-C8C021D79B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2537" y="6388101"/>
            <a:ext cx="271463" cy="14372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defRPr sz="800">
                <a:solidFill>
                  <a:sysClr val="windowText" lastClr="000000"/>
                </a:solidFill>
              </a:defRPr>
            </a:lvl1pPr>
          </a:lstStyle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02475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arm Gre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36C529F-B8EC-9043-CE7D-2451E855BF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60502" y="2306206"/>
            <a:ext cx="9270998" cy="174625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Aft>
                <a:spcPts val="3000"/>
              </a:spcAft>
              <a:buNone/>
              <a:defRPr sz="4000" b="1">
                <a:solidFill>
                  <a:schemeClr val="accent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2pPr>
            <a:lvl3pPr algn="ctr">
              <a:defRPr>
                <a:solidFill>
                  <a:schemeClr val="tx1"/>
                </a:solidFill>
              </a:defRPr>
            </a:lvl3pPr>
            <a:lvl4pPr algn="ctr">
              <a:defRPr>
                <a:solidFill>
                  <a:schemeClr val="tx1"/>
                </a:solidFill>
              </a:defRPr>
            </a:lvl4pPr>
            <a:lvl5pPr algn="ctr">
              <a:defRPr>
                <a:solidFill>
                  <a:schemeClr val="tx1"/>
                </a:solidFill>
              </a:defRPr>
            </a:lvl5pPr>
            <a:lvl6pPr algn="ctr">
              <a:defRPr>
                <a:solidFill>
                  <a:schemeClr val="tx1"/>
                </a:solidFill>
              </a:defRPr>
            </a:lvl6pPr>
            <a:lvl7pPr algn="ctr">
              <a:defRPr>
                <a:solidFill>
                  <a:schemeClr val="tx1"/>
                </a:solidFill>
              </a:defRPr>
            </a:lvl7pPr>
            <a:lvl8pPr algn="ctr">
              <a:defRPr>
                <a:solidFill>
                  <a:schemeClr val="tx1"/>
                </a:solidFill>
              </a:defRPr>
            </a:lvl8pPr>
            <a:lvl9pPr algn="ctr"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/>
              <a:t>“</a:t>
            </a:r>
            <a:r>
              <a:rPr lang="en-GB" err="1"/>
              <a:t>Een</a:t>
            </a:r>
            <a:r>
              <a:rPr lang="en-GB"/>
              <a:t> quote. Duis </a:t>
            </a:r>
            <a:r>
              <a:rPr lang="en-GB" err="1"/>
              <a:t>ornare</a:t>
            </a:r>
            <a:endParaRPr lang="en-GB"/>
          </a:p>
          <a:p>
            <a:pPr lvl="1"/>
            <a:r>
              <a:rPr lang="nl-NL"/>
              <a:t>Op één lijn wie deze quote heeft gedaan</a:t>
            </a:r>
            <a:endParaRPr lang="en-GB"/>
          </a:p>
        </p:txBody>
      </p:sp>
      <p:sp>
        <p:nvSpPr>
          <p:cNvPr id="14" name="SlideNumber">
            <a:extLst>
              <a:ext uri="{FF2B5EF4-FFF2-40B4-BE49-F238E27FC236}">
                <a16:creationId xmlns:a16="http://schemas.microsoft.com/office/drawing/2014/main" id="{71965E44-3F4A-45D1-7D18-9C66ABE69D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2536" y="6388101"/>
            <a:ext cx="271463" cy="14372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defRPr sz="800">
                <a:solidFill>
                  <a:sysClr val="windowText" lastClr="000000"/>
                </a:solidFill>
              </a:defRPr>
            </a:lvl1pPr>
          </a:lstStyle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2" name="GT#standard_16x9_footer">
            <a:extLst>
              <a:ext uri="{FF2B5EF4-FFF2-40B4-BE49-F238E27FC236}">
                <a16:creationId xmlns:a16="http://schemas.microsoft.com/office/drawing/2014/main" id="{9B554F6A-86A8-EBAC-DFCB-CFF713C3A2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49845" y="6038167"/>
            <a:ext cx="2335349" cy="74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67401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Cutou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74A7F45-BF8B-8C99-F081-F997169E6C69}"/>
              </a:ext>
            </a:extLst>
          </p:cNvPr>
          <p:cNvSpPr/>
          <p:nvPr userDrawn="1"/>
        </p:nvSpPr>
        <p:spPr>
          <a:xfrm>
            <a:off x="6559266" y="507998"/>
            <a:ext cx="5139248" cy="5476876"/>
          </a:xfrm>
          <a:custGeom>
            <a:avLst/>
            <a:gdLst>
              <a:gd name="connsiteX0" fmla="*/ 254272 w 5139248"/>
              <a:gd name="connsiteY0" fmla="*/ 0 h 5476876"/>
              <a:gd name="connsiteX1" fmla="*/ 1568165 w 5139248"/>
              <a:gd name="connsiteY1" fmla="*/ 0 h 5476876"/>
              <a:gd name="connsiteX2" fmla="*/ 3571084 w 5139248"/>
              <a:gd name="connsiteY2" fmla="*/ 0 h 5476876"/>
              <a:gd name="connsiteX3" fmla="*/ 4884976 w 5139248"/>
              <a:gd name="connsiteY3" fmla="*/ 0 h 5476876"/>
              <a:gd name="connsiteX4" fmla="*/ 5139248 w 5139248"/>
              <a:gd name="connsiteY4" fmla="*/ 254272 h 5476876"/>
              <a:gd name="connsiteX5" fmla="*/ 5139248 w 5139248"/>
              <a:gd name="connsiteY5" fmla="*/ 1508892 h 5476876"/>
              <a:gd name="connsiteX6" fmla="*/ 5139248 w 5139248"/>
              <a:gd name="connsiteY6" fmla="*/ 3967986 h 5476876"/>
              <a:gd name="connsiteX7" fmla="*/ 5139248 w 5139248"/>
              <a:gd name="connsiteY7" fmla="*/ 5222606 h 5476876"/>
              <a:gd name="connsiteX8" fmla="*/ 4884976 w 5139248"/>
              <a:gd name="connsiteY8" fmla="*/ 5476876 h 5476876"/>
              <a:gd name="connsiteX9" fmla="*/ 3571090 w 5139248"/>
              <a:gd name="connsiteY9" fmla="*/ 5476876 h 5476876"/>
              <a:gd name="connsiteX10" fmla="*/ 3571084 w 5139248"/>
              <a:gd name="connsiteY10" fmla="*/ 5476876 h 5476876"/>
              <a:gd name="connsiteX11" fmla="*/ 1518658 w 5139248"/>
              <a:gd name="connsiteY11" fmla="*/ 5476875 h 5476876"/>
              <a:gd name="connsiteX12" fmla="*/ 0 w 5139248"/>
              <a:gd name="connsiteY12" fmla="*/ 3958218 h 5476876"/>
              <a:gd name="connsiteX13" fmla="*/ 0 w 5139248"/>
              <a:gd name="connsiteY13" fmla="*/ 3260516 h 5476876"/>
              <a:gd name="connsiteX14" fmla="*/ 1 w 5139248"/>
              <a:gd name="connsiteY14" fmla="*/ 3260499 h 5476876"/>
              <a:gd name="connsiteX15" fmla="*/ 1 w 5139248"/>
              <a:gd name="connsiteY15" fmla="*/ 2703617 h 5476876"/>
              <a:gd name="connsiteX16" fmla="*/ 0 w 5139248"/>
              <a:gd name="connsiteY16" fmla="*/ 2703598 h 5476876"/>
              <a:gd name="connsiteX17" fmla="*/ 0 w 5139248"/>
              <a:gd name="connsiteY17" fmla="*/ 2005896 h 5476876"/>
              <a:gd name="connsiteX18" fmla="*/ 1 w 5139248"/>
              <a:gd name="connsiteY18" fmla="*/ 2005879 h 5476876"/>
              <a:gd name="connsiteX19" fmla="*/ 1 w 5139248"/>
              <a:gd name="connsiteY19" fmla="*/ 1508892 h 5476876"/>
              <a:gd name="connsiteX20" fmla="*/ 1 w 5139248"/>
              <a:gd name="connsiteY20" fmla="*/ 254272 h 5476876"/>
              <a:gd name="connsiteX21" fmla="*/ 254272 w 5139248"/>
              <a:gd name="connsiteY21" fmla="*/ 0 h 547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139248" h="5476876">
                <a:moveTo>
                  <a:pt x="254272" y="0"/>
                </a:moveTo>
                <a:lnTo>
                  <a:pt x="1568165" y="0"/>
                </a:lnTo>
                <a:lnTo>
                  <a:pt x="3571084" y="0"/>
                </a:lnTo>
                <a:lnTo>
                  <a:pt x="4884976" y="0"/>
                </a:lnTo>
                <a:cubicBezTo>
                  <a:pt x="5025406" y="0"/>
                  <a:pt x="5139248" y="113842"/>
                  <a:pt x="5139248" y="254272"/>
                </a:cubicBezTo>
                <a:lnTo>
                  <a:pt x="5139248" y="1508892"/>
                </a:lnTo>
                <a:lnTo>
                  <a:pt x="5139248" y="3967986"/>
                </a:lnTo>
                <a:lnTo>
                  <a:pt x="5139248" y="5222606"/>
                </a:lnTo>
                <a:cubicBezTo>
                  <a:pt x="5139248" y="5363035"/>
                  <a:pt x="5025406" y="5476876"/>
                  <a:pt x="4884976" y="5476876"/>
                </a:cubicBezTo>
                <a:lnTo>
                  <a:pt x="3571090" y="5476876"/>
                </a:lnTo>
                <a:lnTo>
                  <a:pt x="3571084" y="5476876"/>
                </a:lnTo>
                <a:lnTo>
                  <a:pt x="1518658" y="5476875"/>
                </a:lnTo>
                <a:cubicBezTo>
                  <a:pt x="679926" y="5476875"/>
                  <a:pt x="0" y="4796950"/>
                  <a:pt x="0" y="3958218"/>
                </a:cubicBezTo>
                <a:lnTo>
                  <a:pt x="0" y="3260516"/>
                </a:lnTo>
                <a:cubicBezTo>
                  <a:pt x="0" y="3260511"/>
                  <a:pt x="1" y="3260505"/>
                  <a:pt x="1" y="3260499"/>
                </a:cubicBezTo>
                <a:lnTo>
                  <a:pt x="1" y="2703617"/>
                </a:lnTo>
                <a:lnTo>
                  <a:pt x="0" y="2703598"/>
                </a:lnTo>
                <a:lnTo>
                  <a:pt x="0" y="2005896"/>
                </a:lnTo>
                <a:cubicBezTo>
                  <a:pt x="0" y="2005891"/>
                  <a:pt x="1" y="2005885"/>
                  <a:pt x="1" y="2005879"/>
                </a:cubicBezTo>
                <a:lnTo>
                  <a:pt x="1" y="1508892"/>
                </a:lnTo>
                <a:lnTo>
                  <a:pt x="1" y="254272"/>
                </a:lnTo>
                <a:cubicBezTo>
                  <a:pt x="1" y="113842"/>
                  <a:pt x="113842" y="0"/>
                  <a:pt x="25427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en-GB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7054FC0-2720-B0EF-ACC6-5F82CB5B4C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24675" y="1160463"/>
            <a:ext cx="4468911" cy="3273424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Aft>
                <a:spcPts val="3000"/>
              </a:spcAft>
              <a:buNone/>
              <a:defRPr sz="4000" b="1">
                <a:solidFill>
                  <a:schemeClr val="bg1"/>
                </a:solidFill>
                <a:latin typeface="+mj-lt"/>
              </a:defRPr>
            </a:lvl1pPr>
            <a:lvl2pPr marL="0" indent="0" algn="l">
              <a:lnSpc>
                <a:spcPct val="100000"/>
              </a:lnSpc>
              <a:buNone/>
              <a:defRPr sz="2400" b="0"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  <a:lvl6pPr algn="l">
              <a:defRPr>
                <a:solidFill>
                  <a:schemeClr val="bg1"/>
                </a:solidFill>
              </a:defRPr>
            </a:lvl6pPr>
            <a:lvl7pPr algn="l">
              <a:defRPr>
                <a:solidFill>
                  <a:schemeClr val="bg1"/>
                </a:solidFill>
              </a:defRPr>
            </a:lvl7pPr>
            <a:lvl8pPr algn="l">
              <a:defRPr>
                <a:solidFill>
                  <a:schemeClr val="bg1"/>
                </a:solidFill>
              </a:defRPr>
            </a:lvl8pPr>
            <a:lvl9pPr algn="l"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“</a:t>
            </a:r>
            <a:r>
              <a:rPr lang="en-GB" err="1"/>
              <a:t>Een</a:t>
            </a:r>
            <a:r>
              <a:rPr lang="en-GB"/>
              <a:t> quote. Duis </a:t>
            </a:r>
            <a:r>
              <a:rPr lang="en-GB" err="1"/>
              <a:t>ornare</a:t>
            </a:r>
            <a:endParaRPr lang="en-GB"/>
          </a:p>
          <a:p>
            <a:pPr lvl="1"/>
            <a:r>
              <a:rPr lang="nl-NL"/>
              <a:t>Op één lijn wie deze quote heeft gedaan</a:t>
            </a:r>
            <a:endParaRPr lang="en-GB"/>
          </a:p>
        </p:txBody>
      </p:sp>
      <p:sp>
        <p:nvSpPr>
          <p:cNvPr id="10" name="SlideNumber">
            <a:extLst>
              <a:ext uri="{FF2B5EF4-FFF2-40B4-BE49-F238E27FC236}">
                <a16:creationId xmlns:a16="http://schemas.microsoft.com/office/drawing/2014/main" id="{40B3694D-983A-6970-280D-730C580F8A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2536" y="6388101"/>
            <a:ext cx="271463" cy="14372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defRPr sz="800">
                <a:solidFill>
                  <a:sysClr val="windowText" lastClr="000000"/>
                </a:solidFill>
              </a:defRPr>
            </a:lvl1pPr>
          </a:lstStyle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7" name="GT#standard_16x9_footer">
            <a:extLst>
              <a:ext uri="{FF2B5EF4-FFF2-40B4-BE49-F238E27FC236}">
                <a16:creationId xmlns:a16="http://schemas.microsoft.com/office/drawing/2014/main" id="{5F5AA287-F19A-2882-989D-D1B71DD661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49845" y="6038167"/>
            <a:ext cx="2335349" cy="74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03250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Cutout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E73CC51-4165-7E08-9616-B2683AB14CF2}"/>
              </a:ext>
            </a:extLst>
          </p:cNvPr>
          <p:cNvSpPr/>
          <p:nvPr userDrawn="1"/>
        </p:nvSpPr>
        <p:spPr>
          <a:xfrm>
            <a:off x="6559266" y="507998"/>
            <a:ext cx="5139248" cy="5476876"/>
          </a:xfrm>
          <a:custGeom>
            <a:avLst/>
            <a:gdLst>
              <a:gd name="connsiteX0" fmla="*/ 254272 w 5139248"/>
              <a:gd name="connsiteY0" fmla="*/ 0 h 5476876"/>
              <a:gd name="connsiteX1" fmla="*/ 1568165 w 5139248"/>
              <a:gd name="connsiteY1" fmla="*/ 0 h 5476876"/>
              <a:gd name="connsiteX2" fmla="*/ 3571084 w 5139248"/>
              <a:gd name="connsiteY2" fmla="*/ 0 h 5476876"/>
              <a:gd name="connsiteX3" fmla="*/ 4884976 w 5139248"/>
              <a:gd name="connsiteY3" fmla="*/ 0 h 5476876"/>
              <a:gd name="connsiteX4" fmla="*/ 5139248 w 5139248"/>
              <a:gd name="connsiteY4" fmla="*/ 254272 h 5476876"/>
              <a:gd name="connsiteX5" fmla="*/ 5139248 w 5139248"/>
              <a:gd name="connsiteY5" fmla="*/ 1508892 h 5476876"/>
              <a:gd name="connsiteX6" fmla="*/ 5139248 w 5139248"/>
              <a:gd name="connsiteY6" fmla="*/ 3967986 h 5476876"/>
              <a:gd name="connsiteX7" fmla="*/ 5139248 w 5139248"/>
              <a:gd name="connsiteY7" fmla="*/ 5222606 h 5476876"/>
              <a:gd name="connsiteX8" fmla="*/ 4884976 w 5139248"/>
              <a:gd name="connsiteY8" fmla="*/ 5476876 h 5476876"/>
              <a:gd name="connsiteX9" fmla="*/ 3571090 w 5139248"/>
              <a:gd name="connsiteY9" fmla="*/ 5476876 h 5476876"/>
              <a:gd name="connsiteX10" fmla="*/ 3571084 w 5139248"/>
              <a:gd name="connsiteY10" fmla="*/ 5476876 h 5476876"/>
              <a:gd name="connsiteX11" fmla="*/ 1518658 w 5139248"/>
              <a:gd name="connsiteY11" fmla="*/ 5476875 h 5476876"/>
              <a:gd name="connsiteX12" fmla="*/ 0 w 5139248"/>
              <a:gd name="connsiteY12" fmla="*/ 3958218 h 5476876"/>
              <a:gd name="connsiteX13" fmla="*/ 0 w 5139248"/>
              <a:gd name="connsiteY13" fmla="*/ 3260516 h 5476876"/>
              <a:gd name="connsiteX14" fmla="*/ 1 w 5139248"/>
              <a:gd name="connsiteY14" fmla="*/ 3260499 h 5476876"/>
              <a:gd name="connsiteX15" fmla="*/ 1 w 5139248"/>
              <a:gd name="connsiteY15" fmla="*/ 2703617 h 5476876"/>
              <a:gd name="connsiteX16" fmla="*/ 0 w 5139248"/>
              <a:gd name="connsiteY16" fmla="*/ 2703598 h 5476876"/>
              <a:gd name="connsiteX17" fmla="*/ 0 w 5139248"/>
              <a:gd name="connsiteY17" fmla="*/ 2005896 h 5476876"/>
              <a:gd name="connsiteX18" fmla="*/ 1 w 5139248"/>
              <a:gd name="connsiteY18" fmla="*/ 2005879 h 5476876"/>
              <a:gd name="connsiteX19" fmla="*/ 1 w 5139248"/>
              <a:gd name="connsiteY19" fmla="*/ 1508892 h 5476876"/>
              <a:gd name="connsiteX20" fmla="*/ 1 w 5139248"/>
              <a:gd name="connsiteY20" fmla="*/ 254272 h 5476876"/>
              <a:gd name="connsiteX21" fmla="*/ 254272 w 5139248"/>
              <a:gd name="connsiteY21" fmla="*/ 0 h 547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139248" h="5476876">
                <a:moveTo>
                  <a:pt x="254272" y="0"/>
                </a:moveTo>
                <a:lnTo>
                  <a:pt x="1568165" y="0"/>
                </a:lnTo>
                <a:lnTo>
                  <a:pt x="3571084" y="0"/>
                </a:lnTo>
                <a:lnTo>
                  <a:pt x="4884976" y="0"/>
                </a:lnTo>
                <a:cubicBezTo>
                  <a:pt x="5025406" y="0"/>
                  <a:pt x="5139248" y="113842"/>
                  <a:pt x="5139248" y="254272"/>
                </a:cubicBezTo>
                <a:lnTo>
                  <a:pt x="5139248" y="1508892"/>
                </a:lnTo>
                <a:lnTo>
                  <a:pt x="5139248" y="3967986"/>
                </a:lnTo>
                <a:lnTo>
                  <a:pt x="5139248" y="5222606"/>
                </a:lnTo>
                <a:cubicBezTo>
                  <a:pt x="5139248" y="5363035"/>
                  <a:pt x="5025406" y="5476876"/>
                  <a:pt x="4884976" y="5476876"/>
                </a:cubicBezTo>
                <a:lnTo>
                  <a:pt x="3571090" y="5476876"/>
                </a:lnTo>
                <a:lnTo>
                  <a:pt x="3571084" y="5476876"/>
                </a:lnTo>
                <a:lnTo>
                  <a:pt x="1518658" y="5476875"/>
                </a:lnTo>
                <a:cubicBezTo>
                  <a:pt x="679926" y="5476875"/>
                  <a:pt x="0" y="4796950"/>
                  <a:pt x="0" y="3958218"/>
                </a:cubicBezTo>
                <a:lnTo>
                  <a:pt x="0" y="3260516"/>
                </a:lnTo>
                <a:cubicBezTo>
                  <a:pt x="0" y="3260511"/>
                  <a:pt x="1" y="3260505"/>
                  <a:pt x="1" y="3260499"/>
                </a:cubicBezTo>
                <a:lnTo>
                  <a:pt x="1" y="2703617"/>
                </a:lnTo>
                <a:lnTo>
                  <a:pt x="0" y="2703598"/>
                </a:lnTo>
                <a:lnTo>
                  <a:pt x="0" y="2005896"/>
                </a:lnTo>
                <a:cubicBezTo>
                  <a:pt x="0" y="2005891"/>
                  <a:pt x="1" y="2005885"/>
                  <a:pt x="1" y="2005879"/>
                </a:cubicBezTo>
                <a:lnTo>
                  <a:pt x="1" y="1508892"/>
                </a:lnTo>
                <a:lnTo>
                  <a:pt x="1" y="254272"/>
                </a:lnTo>
                <a:cubicBezTo>
                  <a:pt x="1" y="113842"/>
                  <a:pt x="113842" y="0"/>
                  <a:pt x="254272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36C529F-B8EC-9043-CE7D-2451E855BF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24675" y="1160463"/>
            <a:ext cx="4468911" cy="3273424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Aft>
                <a:spcPts val="3000"/>
              </a:spcAft>
              <a:buNone/>
              <a:defRPr sz="4000" b="1">
                <a:solidFill>
                  <a:schemeClr val="accent1"/>
                </a:solidFill>
                <a:latin typeface="+mj-lt"/>
              </a:defRPr>
            </a:lvl1pPr>
            <a:lvl2pPr marL="0" indent="0" algn="l">
              <a:lnSpc>
                <a:spcPct val="100000"/>
              </a:lnSpc>
              <a:buNone/>
              <a:defRPr sz="2400" b="0"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  <a:lvl6pPr algn="l">
              <a:defRPr>
                <a:solidFill>
                  <a:schemeClr val="bg1"/>
                </a:solidFill>
              </a:defRPr>
            </a:lvl6pPr>
            <a:lvl7pPr algn="l">
              <a:defRPr>
                <a:solidFill>
                  <a:schemeClr val="bg1"/>
                </a:solidFill>
              </a:defRPr>
            </a:lvl7pPr>
            <a:lvl8pPr algn="l">
              <a:defRPr>
                <a:solidFill>
                  <a:schemeClr val="bg1"/>
                </a:solidFill>
              </a:defRPr>
            </a:lvl8pPr>
            <a:lvl9pPr algn="l"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“</a:t>
            </a:r>
            <a:r>
              <a:rPr lang="en-GB" err="1"/>
              <a:t>Een</a:t>
            </a:r>
            <a:r>
              <a:rPr lang="en-GB"/>
              <a:t> quote. Duis </a:t>
            </a:r>
            <a:r>
              <a:rPr lang="en-GB" err="1"/>
              <a:t>ornare</a:t>
            </a:r>
            <a:endParaRPr lang="en-GB"/>
          </a:p>
          <a:p>
            <a:pPr lvl="1"/>
            <a:r>
              <a:rPr lang="nl-NL"/>
              <a:t>Op één lijn wie deze quote heeft gedaan</a:t>
            </a:r>
            <a:endParaRPr lang="en-GB"/>
          </a:p>
        </p:txBody>
      </p:sp>
      <p:sp>
        <p:nvSpPr>
          <p:cNvPr id="5" name="SlideNumber">
            <a:extLst>
              <a:ext uri="{FF2B5EF4-FFF2-40B4-BE49-F238E27FC236}">
                <a16:creationId xmlns:a16="http://schemas.microsoft.com/office/drawing/2014/main" id="{861B2271-AD6C-E2B4-FC98-64DAECEB9E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2536" y="6388101"/>
            <a:ext cx="271463" cy="14372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662D8F-648D-E23E-5FC9-6A1F04A1962C}"/>
              </a:ext>
            </a:extLst>
          </p:cNvPr>
          <p:cNvSpPr txBox="1"/>
          <p:nvPr userDrawn="1"/>
        </p:nvSpPr>
        <p:spPr>
          <a:xfrm>
            <a:off x="11390095" y="6408709"/>
            <a:ext cx="22442" cy="123111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defPPr>
              <a:defRPr lang="en-GB"/>
            </a:defPPr>
            <a:lvl1pPr algn="r">
              <a:defRPr sz="600">
                <a:solidFill>
                  <a:sysClr val="windowText" lastClr="000000"/>
                </a:solidFill>
              </a:defRPr>
            </a:lvl1pPr>
          </a:lstStyle>
          <a:p>
            <a:pPr lvl="0" algn="r"/>
            <a:r>
              <a:rPr lang="en-GB" sz="800">
                <a:solidFill>
                  <a:schemeClr val="tx1"/>
                </a:solidFill>
                <a:latin typeface="+mn-lt"/>
              </a:rPr>
              <a:t>|</a:t>
            </a:r>
          </a:p>
        </p:txBody>
      </p:sp>
      <p:pic>
        <p:nvPicPr>
          <p:cNvPr id="9" name="GT#white_16x9_footer">
            <a:extLst>
              <a:ext uri="{FF2B5EF4-FFF2-40B4-BE49-F238E27FC236}">
                <a16:creationId xmlns:a16="http://schemas.microsoft.com/office/drawing/2014/main" id="{9FB40315-61C7-7714-0AA1-3456B22131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49669" y="6038112"/>
            <a:ext cx="2329619" cy="744183"/>
          </a:xfrm>
          <a:prstGeom prst="rect">
            <a:avLst/>
          </a:prstGeom>
        </p:spPr>
      </p:pic>
      <p:sp>
        <p:nvSpPr>
          <p:cNvPr id="3" name="IH_Logo">
            <a:extLst>
              <a:ext uri="{FF2B5EF4-FFF2-40B4-BE49-F238E27FC236}">
                <a16:creationId xmlns:a16="http://schemas.microsoft.com/office/drawing/2014/main" id="{0BE85D1C-4EB1-FA94-C573-526988F58FED}"/>
              </a:ext>
            </a:extLst>
          </p:cNvPr>
          <p:cNvSpPr txBox="1">
            <a:spLocks/>
          </p:cNvSpPr>
          <p:nvPr userDrawn="1"/>
        </p:nvSpPr>
        <p:spPr>
          <a:xfrm>
            <a:off x="10358034" y="192809"/>
            <a:ext cx="1209551" cy="26759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sz="1400" b="0" kern="1200">
                <a:blipFill>
                  <a:blip r:embed="rId4"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  <a:lvl2pPr marL="400050" indent="-198835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indent="-197644" algn="l" defTabSz="67627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700" indent="-26670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2925" indent="-26551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lphaLcPeriod"/>
              <a:tabLst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67"/>
              <a:t>  </a:t>
            </a:r>
          </a:p>
        </p:txBody>
      </p:sp>
      <p:sp>
        <p:nvSpPr>
          <p:cNvPr id="4" name="CompanyName">
            <a:extLst>
              <a:ext uri="{FF2B5EF4-FFF2-40B4-BE49-F238E27FC236}">
                <a16:creationId xmlns:a16="http://schemas.microsoft.com/office/drawing/2014/main" id="{E9777EDB-24B4-7342-CBD4-D5DE79A4580C}"/>
              </a:ext>
            </a:extLst>
          </p:cNvPr>
          <p:cNvSpPr txBox="1"/>
          <p:nvPr userDrawn="1"/>
        </p:nvSpPr>
        <p:spPr>
          <a:xfrm>
            <a:off x="6552385" y="6380953"/>
            <a:ext cx="4690290" cy="143722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defPPr>
              <a:defRPr lang="en-GB"/>
            </a:defPPr>
            <a:lvl1pPr algn="r">
              <a:defRPr sz="600">
                <a:solidFill>
                  <a:sysClr val="windowText" lastClr="000000"/>
                </a:solidFill>
              </a:defRPr>
            </a:lvl1pPr>
          </a:lstStyle>
          <a:p>
            <a:pPr marL="0" lvl="0" indent="0" algn="r" rtl="0">
              <a:buFont typeface="Arial" panose="020B0604020202020204" pitchFamily="34" charset="0"/>
              <a:buNone/>
            </a:pPr>
            <a:r>
              <a:rPr lang="nl-NL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© Grant Thornton Specialist </a:t>
            </a:r>
            <a:r>
              <a:rPr lang="nl-NL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Advisory</a:t>
            </a:r>
            <a:r>
              <a:rPr lang="nl-NL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Services B.V. Alle rechten voorbehouden.</a:t>
            </a:r>
          </a:p>
        </p:txBody>
      </p:sp>
    </p:spTree>
    <p:extLst>
      <p:ext uri="{BB962C8B-B14F-4D97-AF65-F5344CB8AC3E}">
        <p14:creationId xmlns:p14="http://schemas.microsoft.com/office/powerpoint/2010/main" val="41487271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cover white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obiusKeyline">
            <a:extLst>
              <a:ext uri="{FF2B5EF4-FFF2-40B4-BE49-F238E27FC236}">
                <a16:creationId xmlns:a16="http://schemas.microsoft.com/office/drawing/2014/main" id="{908DCCA2-F0C4-E543-21C8-2A6F69D10A7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493205" y="0"/>
            <a:ext cx="6698796" cy="6858000"/>
          </a:xfrm>
          <a:prstGeom prst="rect">
            <a:avLst/>
          </a:prstGeom>
        </p:spPr>
      </p:pic>
      <p:sp>
        <p:nvSpPr>
          <p:cNvPr id="6" name="SlideNumber">
            <a:extLst>
              <a:ext uri="{FF2B5EF4-FFF2-40B4-BE49-F238E27FC236}">
                <a16:creationId xmlns:a16="http://schemas.microsoft.com/office/drawing/2014/main" id="{509FF571-7E16-C841-5998-71BEB21EC6C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2267673" y="6765667"/>
            <a:ext cx="0" cy="0"/>
          </a:xfrm>
          <a:prstGeom prst="rect">
            <a:avLst/>
          </a:prstGeom>
        </p:spPr>
        <p:txBody>
          <a:bodyPr/>
          <a:lstStyle>
            <a:lvl1pPr algn="l">
              <a:defRPr sz="100">
                <a:solidFill>
                  <a:srgbClr val="F0F0F0"/>
                </a:solidFill>
              </a:defRPr>
            </a:lvl1pPr>
          </a:lstStyle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4" name="Disclaimer">
            <a:extLst>
              <a:ext uri="{FF2B5EF4-FFF2-40B4-BE49-F238E27FC236}">
                <a16:creationId xmlns:a16="http://schemas.microsoft.com/office/drawing/2014/main" id="{DCB66FC8-A7E2-E313-2999-4296658C50C0}"/>
              </a:ext>
            </a:extLst>
          </p:cNvPr>
          <p:cNvSpPr txBox="1"/>
          <p:nvPr userDrawn="1"/>
        </p:nvSpPr>
        <p:spPr>
          <a:xfrm>
            <a:off x="508000" y="5518311"/>
            <a:ext cx="7612063" cy="83169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defTabSz="736656">
              <a:defRPr sz="800">
                <a:solidFill>
                  <a:schemeClr val="bg1"/>
                </a:solidFill>
              </a:defRPr>
            </a:lvl1pPr>
            <a:lvl2pPr marL="0" indent="0" defTabSz="736656">
              <a:buNone/>
              <a:tabLst/>
              <a:defRPr sz="1400" b="1">
                <a:solidFill>
                  <a:schemeClr val="accent1"/>
                </a:solidFill>
              </a:defRPr>
            </a:lvl2pPr>
            <a:lvl3pPr marL="0" indent="0" defTabSz="901700">
              <a:buNone/>
              <a:defRPr sz="1400" b="1"/>
            </a:lvl3pPr>
            <a:lvl4pPr marL="0" indent="0" defTabSz="736656">
              <a:buNone/>
              <a:defRPr lang="en-GB" sz="1400" b="0" dirty="0"/>
            </a:lvl4pPr>
            <a:lvl5pPr marL="182563" indent="-182563" defTabSz="736656">
              <a:buFont typeface="Arial" panose="020B0604020202020204" pitchFamily="34" charset="0"/>
              <a:buChar char="•"/>
              <a:defRPr sz="1400"/>
            </a:lvl5pPr>
            <a:lvl6pPr marL="358775" indent="-176213" defTabSz="736656">
              <a:buFont typeface="Arial" panose="020B0604020202020204" pitchFamily="34" charset="0"/>
              <a:buChar char="–"/>
              <a:tabLst/>
              <a:defRPr sz="1200"/>
            </a:lvl6pPr>
            <a:lvl7pPr marL="541338" indent="-182563" defTabSz="736656">
              <a:buChar char="–"/>
              <a:defRPr sz="1200" b="0">
                <a:solidFill>
                  <a:schemeClr val="tx1"/>
                </a:solidFill>
              </a:defRPr>
            </a:lvl7pPr>
            <a:lvl8pPr marL="266700" indent="-266700" defTabSz="736656">
              <a:spcAft>
                <a:spcPts val="600"/>
              </a:spcAft>
              <a:buFont typeface="+mj-lt"/>
              <a:buAutoNum type="arabicPeriod"/>
              <a:defRPr sz="1400" b="0">
                <a:solidFill>
                  <a:schemeClr val="tx1"/>
                </a:solidFill>
              </a:defRPr>
            </a:lvl8pPr>
            <a:lvl9pPr marL="541338" indent="-266700" defTabSz="736656">
              <a:buFont typeface="+mj-lt"/>
              <a:buAutoNum type="alphaLcPeriod"/>
              <a:defRPr sz="1400" b="0"/>
            </a:lvl9pPr>
          </a:lstStyle>
          <a:p>
            <a:r>
              <a:rPr lang="en-US">
                <a:solidFill>
                  <a:schemeClr val="tx1"/>
                </a:solidFill>
              </a:rPr>
              <a:t>© </a:t>
            </a:r>
            <a:r>
              <a:rPr lang="nl-NL">
                <a:solidFill>
                  <a:schemeClr val="tx1"/>
                </a:solidFill>
              </a:rPr>
              <a:t>Grant Thornton Specialist </a:t>
            </a:r>
            <a:r>
              <a:rPr lang="nl-NL" err="1">
                <a:solidFill>
                  <a:schemeClr val="tx1"/>
                </a:solidFill>
              </a:rPr>
              <a:t>Advisory</a:t>
            </a:r>
            <a:r>
              <a:rPr lang="nl-NL">
                <a:solidFill>
                  <a:schemeClr val="tx1"/>
                </a:solidFill>
              </a:rPr>
              <a:t> Services B.V. Alle rechten voorbehouden.</a:t>
            </a:r>
          </a:p>
          <a:p>
            <a:r>
              <a:rPr lang="en-US">
                <a:solidFill>
                  <a:schemeClr val="tx1"/>
                </a:solidFill>
              </a:rPr>
              <a:t>Grant Thornton Accountants </a:t>
            </a:r>
            <a:r>
              <a:rPr lang="en-US" err="1">
                <a:solidFill>
                  <a:schemeClr val="tx1"/>
                </a:solidFill>
              </a:rPr>
              <a:t>en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Adviseurs</a:t>
            </a:r>
            <a:r>
              <a:rPr lang="en-US">
                <a:solidFill>
                  <a:schemeClr val="tx1"/>
                </a:solidFill>
              </a:rPr>
              <a:t> B.V. is lid van Grant Thornton International Ltd 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(Grant Thornton International). Grant Thornton International </a:t>
            </a:r>
            <a:r>
              <a:rPr lang="en-US" err="1">
                <a:solidFill>
                  <a:schemeClr val="tx1"/>
                </a:solidFill>
              </a:rPr>
              <a:t>en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haar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leden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zijn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geen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wereldwijde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vennootschap</a:t>
            </a:r>
            <a:r>
              <a:rPr lang="en-US">
                <a:solidFill>
                  <a:schemeClr val="tx1"/>
                </a:solidFill>
              </a:rPr>
              <a:t>.</a:t>
            </a:r>
            <a:br>
              <a:rPr lang="en-US">
                <a:solidFill>
                  <a:schemeClr val="tx1"/>
                </a:solidFill>
              </a:rPr>
            </a:br>
            <a:r>
              <a:rPr lang="en-US" err="1">
                <a:solidFill>
                  <a:schemeClr val="tx1"/>
                </a:solidFill>
              </a:rPr>
              <a:t>Diensten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worden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geleverd</a:t>
            </a:r>
            <a:r>
              <a:rPr lang="en-US">
                <a:solidFill>
                  <a:schemeClr val="tx1"/>
                </a:solidFill>
              </a:rPr>
              <a:t> door </a:t>
            </a:r>
            <a:r>
              <a:rPr lang="en-US" err="1">
                <a:solidFill>
                  <a:schemeClr val="tx1"/>
                </a:solidFill>
              </a:rPr>
              <a:t>onafhankelijke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leden</a:t>
            </a:r>
            <a:r>
              <a:rPr lang="en-US">
                <a:solidFill>
                  <a:schemeClr val="tx1"/>
                </a:solidFill>
              </a:rPr>
              <a:t>.</a:t>
            </a:r>
            <a:endParaRPr lang="en-GB">
              <a:solidFill>
                <a:schemeClr val="tx1"/>
              </a:solidFill>
            </a:endParaRPr>
          </a:p>
        </p:txBody>
      </p:sp>
      <p:pic>
        <p:nvPicPr>
          <p:cNvPr id="2" name="GT#standard_16x9_disclaimer">
            <a:extLst>
              <a:ext uri="{FF2B5EF4-FFF2-40B4-BE49-F238E27FC236}">
                <a16:creationId xmlns:a16="http://schemas.microsoft.com/office/drawing/2014/main" id="{7E7B1CC1-CBEB-297C-5BD6-4D97A934DC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66184" y="4824451"/>
            <a:ext cx="2350139" cy="750739"/>
          </a:xfrm>
          <a:prstGeom prst="rect">
            <a:avLst/>
          </a:prstGeom>
        </p:spPr>
      </p:pic>
      <p:sp>
        <p:nvSpPr>
          <p:cNvPr id="3" name="IH_Logo">
            <a:extLst>
              <a:ext uri="{FF2B5EF4-FFF2-40B4-BE49-F238E27FC236}">
                <a16:creationId xmlns:a16="http://schemas.microsoft.com/office/drawing/2014/main" id="{B4C3D301-2E37-A357-1C40-71A9DEFC0035}"/>
              </a:ext>
            </a:extLst>
          </p:cNvPr>
          <p:cNvSpPr txBox="1">
            <a:spLocks/>
          </p:cNvSpPr>
          <p:nvPr userDrawn="1"/>
        </p:nvSpPr>
        <p:spPr>
          <a:xfrm>
            <a:off x="10358034" y="192809"/>
            <a:ext cx="1209551" cy="267599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sz="1400" b="0" kern="1200">
                <a:blipFill>
                  <a:blip r:embed="rId5"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  <a:lvl2pPr marL="400050" indent="-198835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indent="-197644" algn="l" defTabSz="67627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700" indent="-26670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2925" indent="-26551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lphaLcPeriod"/>
              <a:tabLst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67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03390701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cover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Number">
            <a:extLst>
              <a:ext uri="{FF2B5EF4-FFF2-40B4-BE49-F238E27FC236}">
                <a16:creationId xmlns:a16="http://schemas.microsoft.com/office/drawing/2014/main" id="{957BEF5D-671B-D3C9-4570-EC0DA44566A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2267673" y="6765667"/>
            <a:ext cx="0" cy="0"/>
          </a:xfrm>
          <a:prstGeom prst="rect">
            <a:avLst/>
          </a:prstGeom>
        </p:spPr>
        <p:txBody>
          <a:bodyPr/>
          <a:lstStyle>
            <a:lvl1pPr algn="l">
              <a:defRPr sz="100">
                <a:solidFill>
                  <a:schemeClr val="tx1"/>
                </a:solidFill>
              </a:defRPr>
            </a:lvl1pPr>
          </a:lstStyle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6" name="Disclaimer">
            <a:extLst>
              <a:ext uri="{FF2B5EF4-FFF2-40B4-BE49-F238E27FC236}">
                <a16:creationId xmlns:a16="http://schemas.microsoft.com/office/drawing/2014/main" id="{9D4F0710-1E13-DB4E-63A6-7C21E66DA329}"/>
              </a:ext>
            </a:extLst>
          </p:cNvPr>
          <p:cNvSpPr txBox="1"/>
          <p:nvPr userDrawn="1"/>
        </p:nvSpPr>
        <p:spPr>
          <a:xfrm>
            <a:off x="508000" y="5518311"/>
            <a:ext cx="7612063" cy="83169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defTabSz="736656">
              <a:defRPr sz="800">
                <a:solidFill>
                  <a:schemeClr val="bg1"/>
                </a:solidFill>
              </a:defRPr>
            </a:lvl1pPr>
            <a:lvl2pPr marL="0" indent="0" defTabSz="736656">
              <a:buNone/>
              <a:tabLst/>
              <a:defRPr sz="1400" b="1">
                <a:solidFill>
                  <a:schemeClr val="accent1"/>
                </a:solidFill>
              </a:defRPr>
            </a:lvl2pPr>
            <a:lvl3pPr marL="0" indent="0" defTabSz="901700">
              <a:buNone/>
              <a:defRPr sz="1400" b="1"/>
            </a:lvl3pPr>
            <a:lvl4pPr marL="0" indent="0" defTabSz="736656">
              <a:buNone/>
              <a:defRPr lang="en-GB" sz="1400" b="0" dirty="0"/>
            </a:lvl4pPr>
            <a:lvl5pPr marL="182563" indent="-182563" defTabSz="736656">
              <a:buFont typeface="Arial" panose="020B0604020202020204" pitchFamily="34" charset="0"/>
              <a:buChar char="•"/>
              <a:defRPr sz="1400"/>
            </a:lvl5pPr>
            <a:lvl6pPr marL="358775" indent="-176213" defTabSz="736656">
              <a:buFont typeface="Arial" panose="020B0604020202020204" pitchFamily="34" charset="0"/>
              <a:buChar char="–"/>
              <a:tabLst/>
              <a:defRPr sz="1200"/>
            </a:lvl6pPr>
            <a:lvl7pPr marL="541338" indent="-182563" defTabSz="736656">
              <a:buChar char="–"/>
              <a:defRPr sz="1200" b="0">
                <a:solidFill>
                  <a:schemeClr val="tx1"/>
                </a:solidFill>
              </a:defRPr>
            </a:lvl7pPr>
            <a:lvl8pPr marL="266700" indent="-266700" defTabSz="736656">
              <a:spcAft>
                <a:spcPts val="600"/>
              </a:spcAft>
              <a:buFont typeface="+mj-lt"/>
              <a:buAutoNum type="arabicPeriod"/>
              <a:defRPr sz="1400" b="0">
                <a:solidFill>
                  <a:schemeClr val="tx1"/>
                </a:solidFill>
              </a:defRPr>
            </a:lvl8pPr>
            <a:lvl9pPr marL="541338" indent="-266700" defTabSz="736656">
              <a:buFont typeface="+mj-lt"/>
              <a:buAutoNum type="alphaLcPeriod"/>
              <a:defRPr sz="1400" b="0"/>
            </a:lvl9pPr>
          </a:lstStyle>
          <a:p>
            <a:r>
              <a:rPr lang="en-US">
                <a:solidFill>
                  <a:schemeClr val="tx1"/>
                </a:solidFill>
              </a:rPr>
              <a:t>© </a:t>
            </a:r>
            <a:r>
              <a:rPr lang="nl-NL">
                <a:solidFill>
                  <a:schemeClr val="tx1"/>
                </a:solidFill>
              </a:rPr>
              <a:t>Grant Thornton Specialist </a:t>
            </a:r>
            <a:r>
              <a:rPr lang="nl-NL" err="1">
                <a:solidFill>
                  <a:schemeClr val="tx1"/>
                </a:solidFill>
              </a:rPr>
              <a:t>Advisory</a:t>
            </a:r>
            <a:r>
              <a:rPr lang="nl-NL">
                <a:solidFill>
                  <a:schemeClr val="tx1"/>
                </a:solidFill>
              </a:rPr>
              <a:t> Services B.V. Alle rechten voorbehouden.</a:t>
            </a:r>
          </a:p>
          <a:p>
            <a:r>
              <a:rPr lang="en-US">
                <a:solidFill>
                  <a:schemeClr val="tx1"/>
                </a:solidFill>
              </a:rPr>
              <a:t>Grant Thornton Accountants </a:t>
            </a:r>
            <a:r>
              <a:rPr lang="en-US" err="1">
                <a:solidFill>
                  <a:schemeClr val="tx1"/>
                </a:solidFill>
              </a:rPr>
              <a:t>en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Adviseurs</a:t>
            </a:r>
            <a:r>
              <a:rPr lang="en-US">
                <a:solidFill>
                  <a:schemeClr val="tx1"/>
                </a:solidFill>
              </a:rPr>
              <a:t> B.V. is lid van Grant Thornton International Ltd 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(Grant Thornton International). Grant Thornton International </a:t>
            </a:r>
            <a:r>
              <a:rPr lang="en-US" err="1">
                <a:solidFill>
                  <a:schemeClr val="tx1"/>
                </a:solidFill>
              </a:rPr>
              <a:t>en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haar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leden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zijn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geen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wereldwijde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vennootschap</a:t>
            </a:r>
            <a:r>
              <a:rPr lang="en-US">
                <a:solidFill>
                  <a:schemeClr val="tx1"/>
                </a:solidFill>
              </a:rPr>
              <a:t>.</a:t>
            </a:r>
            <a:br>
              <a:rPr lang="en-US">
                <a:solidFill>
                  <a:schemeClr val="tx1"/>
                </a:solidFill>
              </a:rPr>
            </a:br>
            <a:r>
              <a:rPr lang="en-US" err="1">
                <a:solidFill>
                  <a:schemeClr val="tx1"/>
                </a:solidFill>
              </a:rPr>
              <a:t>Diensten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worden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geleverd</a:t>
            </a:r>
            <a:r>
              <a:rPr lang="en-US">
                <a:solidFill>
                  <a:schemeClr val="tx1"/>
                </a:solidFill>
              </a:rPr>
              <a:t> door </a:t>
            </a:r>
            <a:r>
              <a:rPr lang="en-US" err="1">
                <a:solidFill>
                  <a:schemeClr val="tx1"/>
                </a:solidFill>
              </a:rPr>
              <a:t>onafhankelijke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leden</a:t>
            </a:r>
            <a:r>
              <a:rPr lang="en-US">
                <a:solidFill>
                  <a:schemeClr val="tx1"/>
                </a:solidFill>
              </a:rPr>
              <a:t>.</a:t>
            </a:r>
            <a:endParaRPr lang="en-GB">
              <a:solidFill>
                <a:schemeClr val="tx1"/>
              </a:solidFill>
            </a:endParaRPr>
          </a:p>
        </p:txBody>
      </p:sp>
      <p:pic>
        <p:nvPicPr>
          <p:cNvPr id="2" name="GT#white_16x9_disclaimer">
            <a:extLst>
              <a:ext uri="{FF2B5EF4-FFF2-40B4-BE49-F238E27FC236}">
                <a16:creationId xmlns:a16="http://schemas.microsoft.com/office/drawing/2014/main" id="{C0D1B26D-DFCE-AE80-799A-C33FCF6645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66181" y="4824450"/>
            <a:ext cx="2350139" cy="750739"/>
          </a:xfrm>
          <a:prstGeom prst="rect">
            <a:avLst/>
          </a:prstGeom>
        </p:spPr>
      </p:pic>
      <p:sp>
        <p:nvSpPr>
          <p:cNvPr id="3" name="IH_Logo">
            <a:extLst>
              <a:ext uri="{FF2B5EF4-FFF2-40B4-BE49-F238E27FC236}">
                <a16:creationId xmlns:a16="http://schemas.microsoft.com/office/drawing/2014/main" id="{02AEF0FD-6A95-FF16-EBAA-800DCAD5A359}"/>
              </a:ext>
            </a:extLst>
          </p:cNvPr>
          <p:cNvSpPr txBox="1">
            <a:spLocks/>
          </p:cNvSpPr>
          <p:nvPr userDrawn="1"/>
        </p:nvSpPr>
        <p:spPr>
          <a:xfrm>
            <a:off x="10358034" y="192809"/>
            <a:ext cx="1209551" cy="26759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sz="1400" b="0" kern="1200">
                <a:blipFill>
                  <a:blip r:embed="rId4"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  <a:lvl2pPr marL="400050" indent="-198835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indent="-197644" algn="l" defTabSz="67627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700" indent="-26670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2925" indent="-26551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lphaLcPeriod"/>
              <a:tabLst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67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182264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BC19C-4A9C-E5A6-3BD0-9833CD29A2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3" y="508000"/>
            <a:ext cx="10223497" cy="468000"/>
          </a:xfrm>
        </p:spPr>
        <p:txBody>
          <a:bodyPr/>
          <a:lstStyle>
            <a:lvl1pPr>
              <a:defRPr/>
            </a:lvl1pPr>
          </a:lstStyle>
          <a:p>
            <a:r>
              <a:rPr lang="en-GB" err="1"/>
              <a:t>Titel</a:t>
            </a:r>
            <a:endParaRPr lang="en-GB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EED9537-87F0-6EE6-81AE-6D84D4E7DA3F}"/>
              </a:ext>
            </a:extLst>
          </p:cNvPr>
          <p:cNvGrpSpPr/>
          <p:nvPr userDrawn="1"/>
        </p:nvGrpSpPr>
        <p:grpSpPr>
          <a:xfrm>
            <a:off x="4791072" y="2549521"/>
            <a:ext cx="2609857" cy="2609857"/>
            <a:chOff x="4791072" y="2549521"/>
            <a:chExt cx="2609857" cy="2609857"/>
          </a:xfrm>
        </p:grpSpPr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946990D8-DD2D-6562-6A80-B607778B777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791072" y="2549521"/>
              <a:ext cx="2609856" cy="2609856"/>
            </a:xfrm>
            <a:prstGeom prst="arc">
              <a:avLst/>
            </a:prstGeom>
            <a:ln w="304800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15F2CB52-65AF-39A9-9732-F6E76C79A20C}"/>
                </a:ext>
              </a:extLst>
            </p:cNvPr>
            <p:cNvSpPr>
              <a:spLocks noChangeAspect="1"/>
            </p:cNvSpPr>
            <p:nvPr userDrawn="1"/>
          </p:nvSpPr>
          <p:spPr>
            <a:xfrm rot="10800000">
              <a:off x="4791073" y="2549521"/>
              <a:ext cx="2609856" cy="2609856"/>
            </a:xfrm>
            <a:prstGeom prst="arc">
              <a:avLst/>
            </a:prstGeom>
            <a:ln w="304800"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3D4762EA-8D41-E3C2-6E5F-51C691917245}"/>
                </a:ext>
              </a:extLst>
            </p:cNvPr>
            <p:cNvSpPr>
              <a:spLocks noChangeAspect="1"/>
            </p:cNvSpPr>
            <p:nvPr userDrawn="1"/>
          </p:nvSpPr>
          <p:spPr>
            <a:xfrm rot="16200000">
              <a:off x="4791072" y="2549522"/>
              <a:ext cx="2609856" cy="2609856"/>
            </a:xfrm>
            <a:prstGeom prst="arc">
              <a:avLst/>
            </a:prstGeom>
            <a:ln w="304800">
              <a:solidFill>
                <a:schemeClr val="accent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E48D400-621C-5830-2166-6F57FB4D666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7009271" y="2581657"/>
              <a:ext cx="359521" cy="359521"/>
            </a:xfrm>
            <a:prstGeom prst="line">
              <a:avLst/>
            </a:prstGeom>
            <a:ln w="31750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6A122C2-67C3-55E3-44D1-3FC036C8C54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823208" y="4788519"/>
              <a:ext cx="338722" cy="338722"/>
            </a:xfrm>
            <a:prstGeom prst="line">
              <a:avLst/>
            </a:prstGeom>
            <a:ln w="31750"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FF76FEE-5932-8A3C-2A24-87C88A29E73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823208" y="2581657"/>
              <a:ext cx="380322" cy="380322"/>
            </a:xfrm>
            <a:prstGeom prst="line">
              <a:avLst/>
            </a:prstGeom>
            <a:ln w="31750">
              <a:solidFill>
                <a:schemeClr val="accent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65421F90-692F-935A-50F8-F3BC1D1129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8000" y="1724025"/>
            <a:ext cx="3562350" cy="1227137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accent4"/>
                </a:solidFill>
              </a:defRPr>
            </a:lvl1pPr>
            <a:lvl2pPr marL="0" indent="0">
              <a:buNone/>
              <a:defRPr sz="1800"/>
            </a:lvl2pPr>
            <a:lvl3pPr marL="288000" indent="-288000">
              <a:buFont typeface="Arial" panose="020B0604020202020204" pitchFamily="34" charset="0"/>
              <a:buChar char="•"/>
              <a:defRPr sz="1800"/>
            </a:lvl3pPr>
            <a:lvl4pPr marL="576000" indent="-288000">
              <a:buFont typeface="Arial" panose="020B0604020202020204" pitchFamily="34" charset="0"/>
              <a:buChar char="–"/>
              <a:defRPr sz="1800" b="0"/>
            </a:lvl4pPr>
            <a:lvl5pPr marL="864000" indent="-288000">
              <a:buFont typeface="Arial" panose="020B0604020202020204" pitchFamily="34" charset="0"/>
              <a:buChar char="–"/>
              <a:defRPr sz="1800" b="0"/>
            </a:lvl5pPr>
            <a:lvl6pPr>
              <a:defRPr sz="2000"/>
            </a:lvl6pPr>
            <a:lvl7pPr>
              <a:defRPr sz="2000"/>
            </a:lvl7pPr>
            <a:lvl8pPr marL="288000" indent="-288000">
              <a:defRPr sz="1800"/>
            </a:lvl8pPr>
            <a:lvl9pPr marL="576000" indent="-288000">
              <a:defRPr sz="1800"/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8FCE7C87-E6A4-7F43-3289-50A498D52F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23610" y="1724025"/>
            <a:ext cx="3560390" cy="1227137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0" indent="0">
              <a:buNone/>
              <a:defRPr sz="1800"/>
            </a:lvl2pPr>
            <a:lvl3pPr marL="288000" indent="-288000">
              <a:buFont typeface="Arial" panose="020B0604020202020204" pitchFamily="34" charset="0"/>
              <a:buChar char="•"/>
              <a:defRPr sz="1800"/>
            </a:lvl3pPr>
            <a:lvl4pPr marL="576000" indent="-288000">
              <a:buFont typeface="Arial" panose="020B0604020202020204" pitchFamily="34" charset="0"/>
              <a:buChar char="–"/>
              <a:defRPr sz="1800" b="0"/>
            </a:lvl4pPr>
            <a:lvl5pPr marL="864000" indent="-288000">
              <a:buFont typeface="Arial" panose="020B0604020202020204" pitchFamily="34" charset="0"/>
              <a:buChar char="–"/>
              <a:defRPr sz="1800" b="0"/>
            </a:lvl5pPr>
            <a:lvl6pPr>
              <a:defRPr sz="2000"/>
            </a:lvl6pPr>
            <a:lvl7pPr>
              <a:defRPr sz="2000"/>
            </a:lvl7pPr>
            <a:lvl8pPr marL="288000" indent="-288000">
              <a:defRPr sz="1800"/>
            </a:lvl8pPr>
            <a:lvl9pPr marL="576000" indent="-288000">
              <a:defRPr sz="1800"/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7F11F9E3-154F-3889-2BAC-EF345F9BCD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000" y="4757738"/>
            <a:ext cx="3562350" cy="1227137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  <a:lvl2pPr marL="0" indent="0">
              <a:buNone/>
              <a:defRPr sz="1800"/>
            </a:lvl2pPr>
            <a:lvl3pPr marL="288000" indent="-288000">
              <a:buFont typeface="Arial" panose="020B0604020202020204" pitchFamily="34" charset="0"/>
              <a:buChar char="•"/>
              <a:defRPr sz="1800"/>
            </a:lvl3pPr>
            <a:lvl4pPr marL="576000" indent="-288000">
              <a:buFont typeface="Arial" panose="020B0604020202020204" pitchFamily="34" charset="0"/>
              <a:buChar char="–"/>
              <a:defRPr sz="1800" b="0"/>
            </a:lvl4pPr>
            <a:lvl5pPr marL="864000" indent="-288000">
              <a:buFont typeface="Arial" panose="020B0604020202020204" pitchFamily="34" charset="0"/>
              <a:buChar char="–"/>
              <a:defRPr sz="1800" b="0"/>
            </a:lvl5pPr>
            <a:lvl6pPr>
              <a:defRPr sz="2000"/>
            </a:lvl6pPr>
            <a:lvl7pPr>
              <a:defRPr sz="2000"/>
            </a:lvl7pPr>
            <a:lvl8pPr marL="288000" indent="-288000">
              <a:defRPr sz="1800"/>
            </a:lvl8pPr>
            <a:lvl9pPr marL="576000" indent="-288000">
              <a:defRPr sz="1800"/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24CB23A9-D4B1-5E0B-C344-69E1563F1D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8000" y="1160463"/>
            <a:ext cx="11176000" cy="288925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0" indent="0">
              <a:buNone/>
              <a:defRPr sz="1800"/>
            </a:lvl2pPr>
            <a:lvl3pPr marL="288000" indent="-288000">
              <a:buFont typeface="Arial" panose="020B0604020202020204" pitchFamily="34" charset="0"/>
              <a:buChar char="•"/>
              <a:defRPr sz="1800"/>
            </a:lvl3pPr>
            <a:lvl4pPr marL="576000" indent="-288000">
              <a:buFont typeface="Arial" panose="020B0604020202020204" pitchFamily="34" charset="0"/>
              <a:buChar char="–"/>
              <a:defRPr sz="1800" b="0"/>
            </a:lvl4pPr>
            <a:lvl5pPr marL="864000" indent="-288000">
              <a:buFont typeface="Arial" panose="020B0604020202020204" pitchFamily="34" charset="0"/>
              <a:buChar char="–"/>
              <a:defRPr sz="1800" b="0"/>
            </a:lvl5pPr>
            <a:lvl6pPr>
              <a:defRPr sz="2000"/>
            </a:lvl6pPr>
            <a:lvl7pPr>
              <a:defRPr sz="2000"/>
            </a:lvl7pPr>
            <a:lvl8pPr marL="288000" indent="-288000">
              <a:defRPr sz="1800"/>
            </a:lvl8pPr>
            <a:lvl9pPr marL="576000" indent="-288000">
              <a:defRPr sz="1800"/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FB2C6F57-B3B9-A9D0-745A-B7073E365E23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296000" y="2054449"/>
            <a:ext cx="598487" cy="598488"/>
          </a:xfrm>
          <a:prstGeom prst="ellipse">
            <a:avLst/>
          </a:prstGeom>
          <a:noFill/>
        </p:spPr>
        <p:txBody>
          <a:bodyPr anchor="ctr" anchorCtr="0"/>
          <a:lstStyle>
            <a:lvl1pPr marL="0" indent="0" algn="ctr">
              <a:buNone/>
              <a:defRPr sz="900" b="0"/>
            </a:lvl1pPr>
          </a:lstStyle>
          <a:p>
            <a:r>
              <a:rPr lang="en-GB"/>
              <a:t> </a:t>
            </a:r>
          </a:p>
        </p:txBody>
      </p:sp>
      <p:sp>
        <p:nvSpPr>
          <p:cNvPr id="32" name="Picture Placeholder 30">
            <a:extLst>
              <a:ext uri="{FF2B5EF4-FFF2-40B4-BE49-F238E27FC236}">
                <a16:creationId xmlns:a16="http://schemas.microsoft.com/office/drawing/2014/main" id="{D974B9AC-552B-67A5-A27A-793578A27B46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7297513" y="2054449"/>
            <a:ext cx="598487" cy="598488"/>
          </a:xfrm>
          <a:prstGeom prst="ellipse">
            <a:avLst/>
          </a:prstGeom>
          <a:noFill/>
        </p:spPr>
        <p:txBody>
          <a:bodyPr anchor="ctr" anchorCtr="0"/>
          <a:lstStyle>
            <a:lvl1pPr marL="0" indent="0" algn="ctr">
              <a:buNone/>
              <a:defRPr sz="900" b="0"/>
            </a:lvl1pPr>
          </a:lstStyle>
          <a:p>
            <a:r>
              <a:rPr lang="en-GB"/>
              <a:t> </a:t>
            </a:r>
          </a:p>
        </p:txBody>
      </p:sp>
      <p:sp>
        <p:nvSpPr>
          <p:cNvPr id="33" name="Picture Placeholder 30">
            <a:extLst>
              <a:ext uri="{FF2B5EF4-FFF2-40B4-BE49-F238E27FC236}">
                <a16:creationId xmlns:a16="http://schemas.microsoft.com/office/drawing/2014/main" id="{1E4C3AB5-2042-343F-0E67-00996B467AAC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4296000" y="5055961"/>
            <a:ext cx="598487" cy="598488"/>
          </a:xfrm>
          <a:prstGeom prst="ellipse">
            <a:avLst/>
          </a:prstGeom>
          <a:noFill/>
        </p:spPr>
        <p:txBody>
          <a:bodyPr anchor="ctr" anchorCtr="0"/>
          <a:lstStyle>
            <a:lvl1pPr marL="0" indent="0" algn="ctr">
              <a:buNone/>
              <a:defRPr sz="900" b="0"/>
            </a:lvl1pPr>
          </a:lstStyle>
          <a:p>
            <a:r>
              <a:rPr lang="en-GB"/>
              <a:t> </a:t>
            </a:r>
          </a:p>
        </p:txBody>
      </p:sp>
      <p:sp>
        <p:nvSpPr>
          <p:cNvPr id="7" name="SlideNumber">
            <a:extLst>
              <a:ext uri="{FF2B5EF4-FFF2-40B4-BE49-F238E27FC236}">
                <a16:creationId xmlns:a16="http://schemas.microsoft.com/office/drawing/2014/main" id="{EAB3B1BC-0F8F-B278-0081-6FDCC6568C7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412536" y="6388101"/>
            <a:ext cx="271463" cy="143720"/>
          </a:xfrm>
        </p:spPr>
        <p:txBody>
          <a:bodyPr/>
          <a:lstStyle>
            <a:lvl1pPr>
              <a:defRPr sz="800"/>
            </a:lvl1pPr>
          </a:lstStyle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8" name="ChapterTitle">
            <a:extLst>
              <a:ext uri="{FF2B5EF4-FFF2-40B4-BE49-F238E27FC236}">
                <a16:creationId xmlns:a16="http://schemas.microsoft.com/office/drawing/2014/main" id="{78F0F1DA-B765-8270-838A-A0577EE9A2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000" y="240853"/>
            <a:ext cx="5465763" cy="1538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b="0" baseline="0">
                <a:latin typeface="+mn-lt"/>
              </a:defRPr>
            </a:lvl1pPr>
          </a:lstStyle>
          <a:p>
            <a:pPr lvl="0"/>
            <a:r>
              <a:rPr lang="en-GB" err="1"/>
              <a:t>Hoofdstuk</a:t>
            </a:r>
            <a:r>
              <a:rPr lang="en-GB"/>
              <a:t> (</a:t>
            </a:r>
            <a:r>
              <a:rPr lang="en-GB" err="1"/>
              <a:t>optioneel</a:t>
            </a:r>
            <a:r>
              <a:rPr lang="en-GB"/>
              <a:t>)</a:t>
            </a:r>
          </a:p>
        </p:txBody>
      </p:sp>
      <p:sp>
        <p:nvSpPr>
          <p:cNvPr id="3" name="Picture Placeholder 30">
            <a:extLst>
              <a:ext uri="{FF2B5EF4-FFF2-40B4-BE49-F238E27FC236}">
                <a16:creationId xmlns:a16="http://schemas.microsoft.com/office/drawing/2014/main" id="{676F2239-7A9A-79C2-89B3-6B11A7BB96FC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5421307" y="3179755"/>
            <a:ext cx="1349386" cy="1349388"/>
          </a:xfrm>
          <a:prstGeom prst="ellipse">
            <a:avLst/>
          </a:prstGeom>
          <a:noFill/>
        </p:spPr>
        <p:txBody>
          <a:bodyPr anchor="ctr" anchorCtr="0"/>
          <a:lstStyle>
            <a:lvl1pPr marL="0" indent="0" algn="ctr">
              <a:buNone/>
              <a:defRPr sz="900" b="0"/>
            </a:lvl1pPr>
          </a:lstStyle>
          <a:p>
            <a:r>
              <a:rPr lang="en-GB"/>
              <a:t> 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B8A6188-B030-5D9B-5D9F-2CF85CF3DA97}"/>
              </a:ext>
            </a:extLst>
          </p:cNvPr>
          <p:cNvSpPr/>
          <p:nvPr userDrawn="1"/>
        </p:nvSpPr>
        <p:spPr>
          <a:xfrm>
            <a:off x="12315302" y="1221474"/>
            <a:ext cx="2476115" cy="268332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noProof="0">
                <a:solidFill>
                  <a:schemeClr val="bg1"/>
                </a:solidFill>
              </a:rPr>
              <a:t>Let op: Om iconen te veranderen, selecteer het icoon, open de icoonbibliotheek in de BrandCentral en kies je icoon. Kies vervolgens voor Invoegen of Vervangen.</a:t>
            </a:r>
          </a:p>
        </p:txBody>
      </p:sp>
    </p:spTree>
    <p:extLst>
      <p:ext uri="{BB962C8B-B14F-4D97-AF65-F5344CB8AC3E}">
        <p14:creationId xmlns:p14="http://schemas.microsoft.com/office/powerpoint/2010/main" val="26243490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35EDE53D-8FEB-22A4-C849-B72B9E3B67CA}"/>
              </a:ext>
            </a:extLst>
          </p:cNvPr>
          <p:cNvSpPr/>
          <p:nvPr userDrawn="1"/>
        </p:nvSpPr>
        <p:spPr>
          <a:xfrm>
            <a:off x="0" y="4992708"/>
            <a:ext cx="4192586" cy="1865292"/>
          </a:xfrm>
          <a:custGeom>
            <a:avLst/>
            <a:gdLst>
              <a:gd name="connsiteX0" fmla="*/ 4192586 w 4192586"/>
              <a:gd name="connsiteY0" fmla="*/ 0 h 1865292"/>
              <a:gd name="connsiteX1" fmla="*/ 4192586 w 4192586"/>
              <a:gd name="connsiteY1" fmla="*/ 1865292 h 1865292"/>
              <a:gd name="connsiteX2" fmla="*/ 0 w 4192586"/>
              <a:gd name="connsiteY2" fmla="*/ 1865292 h 1865292"/>
              <a:gd name="connsiteX3" fmla="*/ 0 w 4192586"/>
              <a:gd name="connsiteY3" fmla="*/ 608471 h 186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2586" h="1865292">
                <a:moveTo>
                  <a:pt x="4192586" y="0"/>
                </a:moveTo>
                <a:lnTo>
                  <a:pt x="4192586" y="1865292"/>
                </a:lnTo>
                <a:lnTo>
                  <a:pt x="0" y="1865292"/>
                </a:lnTo>
                <a:lnTo>
                  <a:pt x="0" y="6084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en-GB" sz="2400">
              <a:solidFill>
                <a:schemeClr val="bg1"/>
              </a:solidFill>
            </a:endParaRP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3A85C3B5-7723-97A5-3F6D-9FE92B8CFAB6}"/>
              </a:ext>
            </a:extLst>
          </p:cNvPr>
          <p:cNvSpPr/>
          <p:nvPr userDrawn="1"/>
        </p:nvSpPr>
        <p:spPr>
          <a:xfrm>
            <a:off x="4192586" y="4440223"/>
            <a:ext cx="3806819" cy="2417777"/>
          </a:xfrm>
          <a:custGeom>
            <a:avLst/>
            <a:gdLst>
              <a:gd name="connsiteX0" fmla="*/ 3806819 w 3806819"/>
              <a:gd name="connsiteY0" fmla="*/ 0 h 2417777"/>
              <a:gd name="connsiteX1" fmla="*/ 3806819 w 3806819"/>
              <a:gd name="connsiteY1" fmla="*/ 2417777 h 2417777"/>
              <a:gd name="connsiteX2" fmla="*/ 0 w 3806819"/>
              <a:gd name="connsiteY2" fmla="*/ 2417777 h 2417777"/>
              <a:gd name="connsiteX3" fmla="*/ 0 w 3806819"/>
              <a:gd name="connsiteY3" fmla="*/ 552485 h 2417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06819" h="2417777">
                <a:moveTo>
                  <a:pt x="3806819" y="0"/>
                </a:moveTo>
                <a:lnTo>
                  <a:pt x="3806819" y="2417777"/>
                </a:lnTo>
                <a:lnTo>
                  <a:pt x="0" y="2417777"/>
                </a:lnTo>
                <a:lnTo>
                  <a:pt x="0" y="552485"/>
                </a:lnTo>
                <a:close/>
              </a:path>
            </a:pathLst>
          </a:custGeom>
          <a:solidFill>
            <a:srgbClr val="33B6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en-GB" sz="2400">
              <a:solidFill>
                <a:schemeClr val="bg1"/>
              </a:solidFill>
            </a:endParaRP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63FA2D5C-EA3B-D99F-E807-FBF3ECE73C45}"/>
              </a:ext>
            </a:extLst>
          </p:cNvPr>
          <p:cNvSpPr/>
          <p:nvPr userDrawn="1"/>
        </p:nvSpPr>
        <p:spPr>
          <a:xfrm>
            <a:off x="7999409" y="3831751"/>
            <a:ext cx="4192586" cy="3026249"/>
          </a:xfrm>
          <a:custGeom>
            <a:avLst/>
            <a:gdLst>
              <a:gd name="connsiteX0" fmla="*/ 4192586 w 4192586"/>
              <a:gd name="connsiteY0" fmla="*/ 0 h 3026249"/>
              <a:gd name="connsiteX1" fmla="*/ 4192586 w 4192586"/>
              <a:gd name="connsiteY1" fmla="*/ 3026249 h 3026249"/>
              <a:gd name="connsiteX2" fmla="*/ 0 w 4192586"/>
              <a:gd name="connsiteY2" fmla="*/ 3026249 h 3026249"/>
              <a:gd name="connsiteX3" fmla="*/ 0 w 4192586"/>
              <a:gd name="connsiteY3" fmla="*/ 608472 h 302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2586" h="3026249">
                <a:moveTo>
                  <a:pt x="4192586" y="0"/>
                </a:moveTo>
                <a:lnTo>
                  <a:pt x="4192586" y="3026249"/>
                </a:lnTo>
                <a:lnTo>
                  <a:pt x="0" y="3026249"/>
                </a:lnTo>
                <a:lnTo>
                  <a:pt x="0" y="60847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en-GB" sz="2400">
              <a:solidFill>
                <a:schemeClr val="bg1"/>
              </a:solidFill>
            </a:endParaRPr>
          </a:p>
        </p:txBody>
      </p:sp>
      <p:sp>
        <p:nvSpPr>
          <p:cNvPr id="4" name="SlideNumber">
            <a:extLst>
              <a:ext uri="{FF2B5EF4-FFF2-40B4-BE49-F238E27FC236}">
                <a16:creationId xmlns:a16="http://schemas.microsoft.com/office/drawing/2014/main" id="{48782F56-56E2-A232-1926-372053979E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12536" y="6388101"/>
            <a:ext cx="271463" cy="143720"/>
          </a:xfrm>
        </p:spPr>
        <p:txBody>
          <a:bodyPr/>
          <a:lstStyle>
            <a:lvl1pPr>
              <a:defRPr sz="800"/>
            </a:lvl1pPr>
          </a:lstStyle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24CB23A9-D4B1-5E0B-C344-69E1563F1D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8000" y="1160463"/>
            <a:ext cx="11176000" cy="288925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  <a:latin typeface="+mn-lt"/>
                <a:cs typeface="+mn-cs"/>
              </a:defRPr>
            </a:lvl1pPr>
            <a:lvl2pPr marL="0" indent="0">
              <a:buNone/>
              <a:defRPr sz="1800"/>
            </a:lvl2pPr>
            <a:lvl3pPr marL="288000" indent="-288000">
              <a:buFont typeface="Arial" panose="020B0604020202020204" pitchFamily="34" charset="0"/>
              <a:buChar char="•"/>
              <a:defRPr sz="1800"/>
            </a:lvl3pPr>
            <a:lvl4pPr marL="576000" indent="-288000">
              <a:buFont typeface="Arial" panose="020B0604020202020204" pitchFamily="34" charset="0"/>
              <a:buChar char="–"/>
              <a:defRPr sz="1800" b="0"/>
            </a:lvl4pPr>
            <a:lvl5pPr marL="864000" indent="-288000">
              <a:buFont typeface="Arial" panose="020B0604020202020204" pitchFamily="34" charset="0"/>
              <a:buChar char="–"/>
              <a:defRPr sz="1800" b="0"/>
            </a:lvl5pPr>
            <a:lvl6pPr>
              <a:defRPr sz="2000"/>
            </a:lvl6pPr>
            <a:lvl7pPr>
              <a:defRPr sz="2000"/>
            </a:lvl7pPr>
            <a:lvl8pPr marL="288000" indent="-288000">
              <a:defRPr sz="1800"/>
            </a:lvl8pPr>
            <a:lvl9pPr marL="576000" indent="-288000">
              <a:defRPr sz="1800"/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9" name="Text 1">
            <a:extLst>
              <a:ext uri="{FF2B5EF4-FFF2-40B4-BE49-F238E27FC236}">
                <a16:creationId xmlns:a16="http://schemas.microsoft.com/office/drawing/2014/main" id="{9438F8DE-D947-BD34-E6BE-435D884AB1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001" y="1724025"/>
            <a:ext cx="3562351" cy="182562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0" indent="0">
              <a:buNone/>
              <a:defRPr lang="en-US" sz="2000" b="1" dirty="0">
                <a:solidFill>
                  <a:schemeClr val="accent1"/>
                </a:solidFill>
                <a:latin typeface="+mn-lt"/>
                <a:cs typeface="+mn-cs"/>
              </a:defRPr>
            </a:lvl1pPr>
            <a:lvl2pPr marL="0" indent="0">
              <a:buNone/>
              <a:defRPr lang="en-US" sz="1800" dirty="0">
                <a:latin typeface="+mn-lt"/>
                <a:cs typeface="+mn-cs"/>
              </a:defRPr>
            </a:lvl2pPr>
            <a:lvl3pPr marL="288000" indent="-288000">
              <a:buFont typeface="Arial" panose="020B0604020202020204" pitchFamily="34" charset="0"/>
              <a:buChar char="•"/>
              <a:defRPr lang="en-US" sz="1800" dirty="0">
                <a:latin typeface="+mn-lt"/>
                <a:cs typeface="+mn-cs"/>
              </a:defRPr>
            </a:lvl3pPr>
            <a:lvl4pPr marL="576000" indent="-288000">
              <a:buFont typeface="Arial" panose="020B0604020202020204" pitchFamily="34" charset="0"/>
              <a:buChar char="–"/>
              <a:defRPr lang="en-US" sz="1800" dirty="0">
                <a:latin typeface="+mn-lt"/>
                <a:cs typeface="+mn-cs"/>
              </a:defRPr>
            </a:lvl4pPr>
            <a:lvl5pPr marL="864000" indent="-288000">
              <a:buFont typeface="Arial" panose="020B0604020202020204" pitchFamily="34" charset="0"/>
              <a:buChar char="–"/>
              <a:defRPr lang="en-US" sz="1800" b="0" dirty="0">
                <a:latin typeface="+mn-lt"/>
                <a:cs typeface="+mn-cs"/>
              </a:defRPr>
            </a:lvl5pPr>
            <a:lvl6pPr>
              <a:defRPr lang="en-US" sz="2000" dirty="0">
                <a:latin typeface="+mn-lt"/>
                <a:cs typeface="+mn-cs"/>
              </a:defRPr>
            </a:lvl6pPr>
            <a:lvl7pPr>
              <a:defRPr lang="en-US" sz="2000" dirty="0">
                <a:latin typeface="+mn-lt"/>
                <a:cs typeface="+mn-cs"/>
              </a:defRPr>
            </a:lvl7pPr>
            <a:lvl8pPr marL="288000" indent="-288000">
              <a:defRPr lang="en-US" sz="1800" dirty="0">
                <a:latin typeface="+mn-lt"/>
                <a:cs typeface="+mn-cs"/>
              </a:defRPr>
            </a:lvl8pPr>
            <a:lvl9pPr marL="576000" indent="-288000">
              <a:defRPr lang="en-US" sz="1800" dirty="0">
                <a:latin typeface="+mn-lt"/>
                <a:cs typeface="+mn-cs"/>
              </a:defRPr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10" name="Text 2">
            <a:extLst>
              <a:ext uri="{FF2B5EF4-FFF2-40B4-BE49-F238E27FC236}">
                <a16:creationId xmlns:a16="http://schemas.microsoft.com/office/drawing/2014/main" id="{6342ABE5-B2E1-754D-C430-9E1B900C84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4825" y="1724025"/>
            <a:ext cx="3562351" cy="182562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0" indent="0">
              <a:buNone/>
              <a:defRPr lang="en-US" sz="2000" b="1" dirty="0">
                <a:solidFill>
                  <a:schemeClr val="accent1"/>
                </a:solidFill>
                <a:latin typeface="+mn-lt"/>
                <a:cs typeface="+mn-cs"/>
              </a:defRPr>
            </a:lvl1pPr>
            <a:lvl2pPr marL="0" indent="0">
              <a:buNone/>
              <a:defRPr lang="en-US" sz="1800" b="0" dirty="0">
                <a:latin typeface="+mn-lt"/>
                <a:cs typeface="+mn-cs"/>
              </a:defRPr>
            </a:lvl2pPr>
            <a:lvl3pPr marL="288000" indent="-288000">
              <a:buFont typeface="Arial" panose="020B0604020202020204" pitchFamily="34" charset="0"/>
              <a:buChar char="•"/>
              <a:defRPr lang="en-US" sz="1800" b="0" dirty="0">
                <a:latin typeface="+mn-lt"/>
                <a:cs typeface="+mn-cs"/>
              </a:defRPr>
            </a:lvl3pPr>
            <a:lvl4pPr marL="576000" indent="-288000">
              <a:buFont typeface="Arial" panose="020B0604020202020204" pitchFamily="34" charset="0"/>
              <a:buChar char="–"/>
              <a:defRPr lang="en-US" sz="1800" b="0" dirty="0">
                <a:latin typeface="+mn-lt"/>
                <a:cs typeface="+mn-cs"/>
              </a:defRPr>
            </a:lvl4pPr>
            <a:lvl5pPr marL="864000" indent="-288000">
              <a:buFont typeface="Arial" panose="020B0604020202020204" pitchFamily="34" charset="0"/>
              <a:buChar char="–"/>
              <a:defRPr lang="en-US" sz="1800" b="0" dirty="0">
                <a:latin typeface="+mn-lt"/>
                <a:cs typeface="+mn-cs"/>
              </a:defRPr>
            </a:lvl5pPr>
            <a:lvl6pPr>
              <a:defRPr lang="en-US" sz="2000" dirty="0">
                <a:latin typeface="+mn-lt"/>
                <a:cs typeface="+mn-cs"/>
              </a:defRPr>
            </a:lvl6pPr>
            <a:lvl7pPr>
              <a:defRPr lang="en-US" sz="2000" dirty="0">
                <a:latin typeface="+mn-lt"/>
                <a:cs typeface="+mn-cs"/>
              </a:defRPr>
            </a:lvl7pPr>
            <a:lvl8pPr marL="288000" indent="-288000">
              <a:defRPr lang="en-US" sz="1800" dirty="0">
                <a:latin typeface="+mn-lt"/>
                <a:cs typeface="+mn-cs"/>
              </a:defRPr>
            </a:lvl8pPr>
            <a:lvl9pPr marL="576000" indent="-288000">
              <a:defRPr lang="en-US" sz="1800" dirty="0">
                <a:latin typeface="+mn-lt"/>
                <a:cs typeface="+mn-cs"/>
              </a:defRPr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11" name="Text 3">
            <a:extLst>
              <a:ext uri="{FF2B5EF4-FFF2-40B4-BE49-F238E27FC236}">
                <a16:creationId xmlns:a16="http://schemas.microsoft.com/office/drawing/2014/main" id="{768AAC90-9B23-7F3F-9D88-F82F30AB6A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1650" y="1724025"/>
            <a:ext cx="3562351" cy="182562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0" indent="0">
              <a:buNone/>
              <a:defRPr lang="en-US" sz="2000" b="1" dirty="0">
                <a:solidFill>
                  <a:schemeClr val="accent1"/>
                </a:solidFill>
                <a:latin typeface="+mn-lt"/>
                <a:cs typeface="+mn-cs"/>
              </a:defRPr>
            </a:lvl1pPr>
            <a:lvl2pPr marL="0" indent="0">
              <a:buNone/>
              <a:defRPr lang="en-US" sz="1800" b="0" dirty="0">
                <a:latin typeface="+mn-lt"/>
                <a:cs typeface="+mn-cs"/>
              </a:defRPr>
            </a:lvl2pPr>
            <a:lvl3pPr marL="288000" indent="-288000">
              <a:buFont typeface="Arial" panose="020B0604020202020204" pitchFamily="34" charset="0"/>
              <a:buChar char="•"/>
              <a:defRPr lang="en-US" sz="1800" b="0" dirty="0">
                <a:latin typeface="+mn-lt"/>
                <a:cs typeface="+mn-cs"/>
              </a:defRPr>
            </a:lvl3pPr>
            <a:lvl4pPr marL="576000" indent="-288000">
              <a:buFont typeface="Arial" panose="020B0604020202020204" pitchFamily="34" charset="0"/>
              <a:buChar char="–"/>
              <a:defRPr lang="en-US" sz="1800" b="0" dirty="0">
                <a:latin typeface="+mn-lt"/>
                <a:cs typeface="+mn-cs"/>
              </a:defRPr>
            </a:lvl4pPr>
            <a:lvl5pPr marL="864000" indent="-288000">
              <a:buFont typeface="Arial" panose="020B0604020202020204" pitchFamily="34" charset="0"/>
              <a:buChar char="–"/>
              <a:defRPr lang="en-US" sz="1800" b="0" dirty="0">
                <a:latin typeface="+mn-lt"/>
                <a:cs typeface="+mn-cs"/>
              </a:defRPr>
            </a:lvl5pPr>
            <a:lvl6pPr>
              <a:defRPr lang="en-US" sz="2000" dirty="0">
                <a:latin typeface="+mn-lt"/>
                <a:cs typeface="+mn-cs"/>
              </a:defRPr>
            </a:lvl6pPr>
            <a:lvl7pPr>
              <a:defRPr lang="en-US" sz="2000" dirty="0">
                <a:latin typeface="+mn-lt"/>
                <a:cs typeface="+mn-cs"/>
              </a:defRPr>
            </a:lvl7pPr>
            <a:lvl8pPr marL="288000" indent="-288000">
              <a:defRPr lang="en-US" sz="1800" dirty="0">
                <a:latin typeface="+mn-lt"/>
                <a:cs typeface="+mn-cs"/>
              </a:defRPr>
            </a:lvl8pPr>
            <a:lvl9pPr marL="576000" indent="-288000">
              <a:defRPr lang="en-US" sz="1800" dirty="0">
                <a:latin typeface="+mn-lt"/>
                <a:cs typeface="+mn-cs"/>
              </a:defRPr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6D6A41-0C3B-44C2-F60B-9475B14419BC}"/>
              </a:ext>
            </a:extLst>
          </p:cNvPr>
          <p:cNvCxnSpPr>
            <a:cxnSpLocks/>
          </p:cNvCxnSpPr>
          <p:nvPr userDrawn="1"/>
        </p:nvCxnSpPr>
        <p:spPr>
          <a:xfrm flipV="1">
            <a:off x="9902825" y="3456961"/>
            <a:ext cx="0" cy="1131841"/>
          </a:xfrm>
          <a:prstGeom prst="line">
            <a:avLst/>
          </a:prstGeom>
          <a:ln w="38100">
            <a:solidFill>
              <a:schemeClr val="accent4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1E57D1F-437B-4796-03E4-F2267F14D7CA}"/>
              </a:ext>
            </a:extLst>
          </p:cNvPr>
          <p:cNvCxnSpPr>
            <a:cxnSpLocks/>
          </p:cNvCxnSpPr>
          <p:nvPr userDrawn="1"/>
        </p:nvCxnSpPr>
        <p:spPr>
          <a:xfrm flipV="1">
            <a:off x="2289176" y="4633122"/>
            <a:ext cx="0" cy="1131841"/>
          </a:xfrm>
          <a:prstGeom prst="line">
            <a:avLst/>
          </a:prstGeom>
          <a:ln w="38100">
            <a:solidFill>
              <a:schemeClr val="accent5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51559168-8C91-2535-5082-BFEF1DCC6497}"/>
              </a:ext>
            </a:extLst>
          </p:cNvPr>
          <p:cNvSpPr/>
          <p:nvPr userDrawn="1"/>
        </p:nvSpPr>
        <p:spPr>
          <a:xfrm>
            <a:off x="9822018" y="3365016"/>
            <a:ext cx="161615" cy="161615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2400">
              <a:solidFill>
                <a:schemeClr val="bg1"/>
              </a:solidFill>
              <a:latin typeface="+mn-lt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114E1B8-A3F2-63A5-9330-092DF845C799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4051973"/>
            <a:ext cx="0" cy="1131841"/>
          </a:xfrm>
          <a:prstGeom prst="line">
            <a:avLst/>
          </a:prstGeom>
          <a:ln w="38100">
            <a:solidFill>
              <a:srgbClr val="33B6C2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C6F51BC2-5EFE-C39B-FD1C-9E0A686FD0A5}"/>
              </a:ext>
            </a:extLst>
          </p:cNvPr>
          <p:cNvSpPr/>
          <p:nvPr userDrawn="1"/>
        </p:nvSpPr>
        <p:spPr>
          <a:xfrm>
            <a:off x="6015193" y="3960028"/>
            <a:ext cx="161615" cy="161615"/>
          </a:xfrm>
          <a:prstGeom prst="ellipse">
            <a:avLst/>
          </a:prstGeom>
          <a:solidFill>
            <a:srgbClr val="33B6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240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89E5821-C831-3614-9A13-971A0264DD36}"/>
              </a:ext>
            </a:extLst>
          </p:cNvPr>
          <p:cNvSpPr/>
          <p:nvPr userDrawn="1"/>
        </p:nvSpPr>
        <p:spPr>
          <a:xfrm>
            <a:off x="2208369" y="4541177"/>
            <a:ext cx="161615" cy="161615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240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37" name="Text 1">
            <a:extLst>
              <a:ext uri="{FF2B5EF4-FFF2-40B4-BE49-F238E27FC236}">
                <a16:creationId xmlns:a16="http://schemas.microsoft.com/office/drawing/2014/main" id="{FECC0A0E-36C4-68D8-3756-F2E87EDF9F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5704" y="6164930"/>
            <a:ext cx="3534648" cy="27613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marL="0" indent="0" algn="ctr">
              <a:buNone/>
              <a:defRPr lang="en-US" sz="2000" b="1" dirty="0">
                <a:solidFill>
                  <a:schemeClr val="bg1"/>
                </a:solidFill>
                <a:latin typeface="+mn-lt"/>
              </a:defRPr>
            </a:lvl1pPr>
            <a:lvl2pPr marL="0" indent="0" algn="ctr">
              <a:buNone/>
              <a:defRPr lang="en-US" sz="1800" dirty="0">
                <a:solidFill>
                  <a:schemeClr val="bg1"/>
                </a:solidFill>
              </a:defRPr>
            </a:lvl2pPr>
            <a:lvl3pPr marL="288000" indent="-288000" algn="ctr">
              <a:buFont typeface="Arial" panose="020B0604020202020204" pitchFamily="34" charset="0"/>
              <a:buChar char="•"/>
              <a:defRPr lang="en-US" sz="1800" dirty="0">
                <a:solidFill>
                  <a:schemeClr val="bg1"/>
                </a:solidFill>
              </a:defRPr>
            </a:lvl3pPr>
            <a:lvl4pPr marL="576000" indent="-288000" algn="ctr">
              <a:buFont typeface="Arial" panose="020B0604020202020204" pitchFamily="34" charset="0"/>
              <a:buChar char="–"/>
              <a:defRPr lang="en-US" sz="1800" dirty="0">
                <a:solidFill>
                  <a:schemeClr val="bg1"/>
                </a:solidFill>
              </a:defRPr>
            </a:lvl4pPr>
            <a:lvl5pPr marL="864000" indent="-288000" algn="ctr">
              <a:buFont typeface="Arial" panose="020B0604020202020204" pitchFamily="34" charset="0"/>
              <a:buChar char="–"/>
              <a:defRPr lang="en-US" sz="1800" b="0" dirty="0">
                <a:solidFill>
                  <a:schemeClr val="bg1"/>
                </a:solidFill>
              </a:defRPr>
            </a:lvl5pPr>
            <a:lvl6pPr algn="ctr">
              <a:defRPr lang="en-US" sz="2000" dirty="0">
                <a:solidFill>
                  <a:schemeClr val="bg1"/>
                </a:solidFill>
              </a:defRPr>
            </a:lvl6pPr>
            <a:lvl7pPr algn="ctr">
              <a:defRPr lang="en-US" sz="2000" dirty="0">
                <a:solidFill>
                  <a:schemeClr val="bg1"/>
                </a:solidFill>
              </a:defRPr>
            </a:lvl7pPr>
            <a:lvl8pPr marL="288000" indent="-288000" algn="ctr">
              <a:defRPr lang="en-US" sz="1800" dirty="0">
                <a:solidFill>
                  <a:schemeClr val="bg1"/>
                </a:solidFill>
              </a:defRPr>
            </a:lvl8pPr>
            <a:lvl9pPr marL="576000" indent="-288000" algn="ctr">
              <a:defRPr lang="en-US" sz="1800" dirty="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38" name="Picture Placeholder 30">
            <a:extLst>
              <a:ext uri="{FF2B5EF4-FFF2-40B4-BE49-F238E27FC236}">
                <a16:creationId xmlns:a16="http://schemas.microsoft.com/office/drawing/2014/main" id="{C8F35B09-D51E-4EA1-101D-207F57C6B46B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2010134" y="5430954"/>
            <a:ext cx="598487" cy="598488"/>
          </a:xfrm>
          <a:prstGeom prst="ellipse">
            <a:avLst/>
          </a:prstGeom>
          <a:noFill/>
        </p:spPr>
        <p:txBody>
          <a:bodyPr anchor="ctr" anchorCtr="0"/>
          <a:lstStyle>
            <a:lvl1pPr algn="ctr">
              <a:defRPr sz="900" b="0"/>
            </a:lvl1pPr>
          </a:lstStyle>
          <a:p>
            <a:r>
              <a:rPr lang="en-GB"/>
              <a:t> </a:t>
            </a:r>
          </a:p>
        </p:txBody>
      </p:sp>
      <p:sp>
        <p:nvSpPr>
          <p:cNvPr id="39" name="Text 1">
            <a:extLst>
              <a:ext uri="{FF2B5EF4-FFF2-40B4-BE49-F238E27FC236}">
                <a16:creationId xmlns:a16="http://schemas.microsoft.com/office/drawing/2014/main" id="{714724FB-AC85-6AC2-4B86-BF124F1222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28676" y="5683587"/>
            <a:ext cx="3534648" cy="27613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marL="0" indent="0" algn="ctr">
              <a:buNone/>
              <a:defRPr lang="en-US" sz="2000" b="1" dirty="0">
                <a:solidFill>
                  <a:schemeClr val="bg1"/>
                </a:solidFill>
                <a:latin typeface="+mn-lt"/>
              </a:defRPr>
            </a:lvl1pPr>
            <a:lvl2pPr marL="0" indent="0" algn="ctr">
              <a:buNone/>
              <a:defRPr lang="en-US" sz="1800" dirty="0">
                <a:solidFill>
                  <a:schemeClr val="bg1"/>
                </a:solidFill>
              </a:defRPr>
            </a:lvl2pPr>
            <a:lvl3pPr marL="288000" indent="-288000" algn="ctr">
              <a:buFont typeface="Arial" panose="020B0604020202020204" pitchFamily="34" charset="0"/>
              <a:buChar char="•"/>
              <a:defRPr lang="en-US" sz="1800" dirty="0">
                <a:solidFill>
                  <a:schemeClr val="bg1"/>
                </a:solidFill>
              </a:defRPr>
            </a:lvl3pPr>
            <a:lvl4pPr marL="576000" indent="-288000" algn="ctr">
              <a:buFont typeface="Arial" panose="020B0604020202020204" pitchFamily="34" charset="0"/>
              <a:buChar char="–"/>
              <a:defRPr lang="en-US" sz="1800" dirty="0">
                <a:solidFill>
                  <a:schemeClr val="bg1"/>
                </a:solidFill>
              </a:defRPr>
            </a:lvl4pPr>
            <a:lvl5pPr marL="864000" indent="-288000" algn="ctr">
              <a:buFont typeface="Arial" panose="020B0604020202020204" pitchFamily="34" charset="0"/>
              <a:buChar char="–"/>
              <a:defRPr lang="en-US" sz="1800" b="0" dirty="0">
                <a:solidFill>
                  <a:schemeClr val="bg1"/>
                </a:solidFill>
              </a:defRPr>
            </a:lvl5pPr>
            <a:lvl6pPr algn="ctr">
              <a:defRPr lang="en-US" sz="2000" dirty="0">
                <a:solidFill>
                  <a:schemeClr val="bg1"/>
                </a:solidFill>
              </a:defRPr>
            </a:lvl6pPr>
            <a:lvl7pPr algn="ctr">
              <a:defRPr lang="en-US" sz="2000" dirty="0">
                <a:solidFill>
                  <a:schemeClr val="bg1"/>
                </a:solidFill>
              </a:defRPr>
            </a:lvl7pPr>
            <a:lvl8pPr marL="288000" indent="-288000" algn="ctr">
              <a:defRPr lang="en-US" sz="1800" dirty="0">
                <a:solidFill>
                  <a:schemeClr val="bg1"/>
                </a:solidFill>
              </a:defRPr>
            </a:lvl8pPr>
            <a:lvl9pPr marL="576000" indent="-288000" algn="ctr">
              <a:defRPr lang="en-US" sz="1800" dirty="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40" name="Picture Placeholder 30">
            <a:extLst>
              <a:ext uri="{FF2B5EF4-FFF2-40B4-BE49-F238E27FC236}">
                <a16:creationId xmlns:a16="http://schemas.microsoft.com/office/drawing/2014/main" id="{9D353059-6359-59CC-E048-5CC7B581ACAC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5796757" y="4949611"/>
            <a:ext cx="598487" cy="598488"/>
          </a:xfrm>
          <a:prstGeom prst="ellipse">
            <a:avLst/>
          </a:prstGeom>
          <a:noFill/>
        </p:spPr>
        <p:txBody>
          <a:bodyPr anchor="ctr" anchorCtr="0"/>
          <a:lstStyle>
            <a:lvl1pPr algn="ctr">
              <a:defRPr sz="900" b="0">
                <a:latin typeface="+mn-lt"/>
                <a:cs typeface="+mn-cs"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41" name="Text 1">
            <a:extLst>
              <a:ext uri="{FF2B5EF4-FFF2-40B4-BE49-F238E27FC236}">
                <a16:creationId xmlns:a16="http://schemas.microsoft.com/office/drawing/2014/main" id="{F222353E-2403-0426-7B81-C8586203DA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35501" y="5202245"/>
            <a:ext cx="3534648" cy="27613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marL="0" indent="0" algn="ctr">
              <a:buNone/>
              <a:defRPr lang="en-US" sz="2000" b="1" dirty="0">
                <a:solidFill>
                  <a:schemeClr val="bg1"/>
                </a:solidFill>
                <a:latin typeface="+mn-lt"/>
                <a:cs typeface="+mn-cs"/>
              </a:defRPr>
            </a:lvl1pPr>
            <a:lvl2pPr marL="0" indent="0" algn="ctr">
              <a:buNone/>
              <a:defRPr lang="en-US" sz="1800" dirty="0">
                <a:solidFill>
                  <a:schemeClr val="bg1"/>
                </a:solidFill>
              </a:defRPr>
            </a:lvl2pPr>
            <a:lvl3pPr marL="288000" indent="-288000" algn="ctr">
              <a:buFont typeface="Arial" panose="020B0604020202020204" pitchFamily="34" charset="0"/>
              <a:buChar char="•"/>
              <a:defRPr lang="en-US" sz="1800" dirty="0">
                <a:solidFill>
                  <a:schemeClr val="bg1"/>
                </a:solidFill>
              </a:defRPr>
            </a:lvl3pPr>
            <a:lvl4pPr marL="576000" indent="-288000" algn="ctr">
              <a:buFont typeface="Arial" panose="020B0604020202020204" pitchFamily="34" charset="0"/>
              <a:buChar char="–"/>
              <a:defRPr lang="en-US" sz="1800" dirty="0">
                <a:solidFill>
                  <a:schemeClr val="bg1"/>
                </a:solidFill>
              </a:defRPr>
            </a:lvl4pPr>
            <a:lvl5pPr marL="864000" indent="-288000" algn="ctr">
              <a:buFont typeface="Arial" panose="020B0604020202020204" pitchFamily="34" charset="0"/>
              <a:buChar char="–"/>
              <a:defRPr lang="en-US" sz="1800" b="0" dirty="0">
                <a:solidFill>
                  <a:schemeClr val="bg1"/>
                </a:solidFill>
              </a:defRPr>
            </a:lvl5pPr>
            <a:lvl6pPr algn="ctr">
              <a:defRPr lang="en-US" sz="2000" dirty="0">
                <a:solidFill>
                  <a:schemeClr val="bg1"/>
                </a:solidFill>
              </a:defRPr>
            </a:lvl6pPr>
            <a:lvl7pPr algn="ctr">
              <a:defRPr lang="en-US" sz="2000" dirty="0">
                <a:solidFill>
                  <a:schemeClr val="bg1"/>
                </a:solidFill>
              </a:defRPr>
            </a:lvl7pPr>
            <a:lvl8pPr marL="288000" indent="-288000" algn="ctr">
              <a:defRPr lang="en-US" sz="1800" dirty="0">
                <a:solidFill>
                  <a:schemeClr val="bg1"/>
                </a:solidFill>
              </a:defRPr>
            </a:lvl8pPr>
            <a:lvl9pPr marL="576000" indent="-288000" algn="ctr">
              <a:defRPr lang="en-US" sz="1800" dirty="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42" name="Picture Placeholder 30">
            <a:extLst>
              <a:ext uri="{FF2B5EF4-FFF2-40B4-BE49-F238E27FC236}">
                <a16:creationId xmlns:a16="http://schemas.microsoft.com/office/drawing/2014/main" id="{81255A96-B061-F1CB-A5BE-204E5614F633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9603582" y="4468269"/>
            <a:ext cx="598487" cy="598488"/>
          </a:xfrm>
          <a:prstGeom prst="ellipse">
            <a:avLst/>
          </a:prstGeom>
          <a:noFill/>
        </p:spPr>
        <p:txBody>
          <a:bodyPr anchor="ctr" anchorCtr="0"/>
          <a:lstStyle>
            <a:lvl1pPr algn="ctr">
              <a:defRPr sz="900" b="0">
                <a:latin typeface="+mn-lt"/>
                <a:cs typeface="+mn-cs"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6" name="ChapterTitle">
            <a:extLst>
              <a:ext uri="{FF2B5EF4-FFF2-40B4-BE49-F238E27FC236}">
                <a16:creationId xmlns:a16="http://schemas.microsoft.com/office/drawing/2014/main" id="{B8ED2A0C-BE52-3040-17CF-75F5FF5D284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8000" y="240853"/>
            <a:ext cx="5465763" cy="1538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b="0" baseline="0">
                <a:latin typeface="+mn-lt"/>
              </a:defRPr>
            </a:lvl1pPr>
          </a:lstStyle>
          <a:p>
            <a:pPr lvl="0"/>
            <a:r>
              <a:rPr lang="en-GB" err="1"/>
              <a:t>Hoofdstuk</a:t>
            </a:r>
            <a:r>
              <a:rPr lang="en-GB"/>
              <a:t> (</a:t>
            </a:r>
            <a:r>
              <a:rPr lang="en-GB" err="1"/>
              <a:t>optioneel</a:t>
            </a:r>
            <a:r>
              <a:rPr lang="en-GB"/>
              <a:t>)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3379F6C-514C-FA17-2A3D-44A6F878B7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3" y="508000"/>
            <a:ext cx="10223497" cy="4680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err="1"/>
              <a:t>Titel</a:t>
            </a:r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3825E2-1C62-B436-BEE2-A6E217DBB51D}"/>
              </a:ext>
            </a:extLst>
          </p:cNvPr>
          <p:cNvSpPr txBox="1"/>
          <p:nvPr userDrawn="1"/>
        </p:nvSpPr>
        <p:spPr>
          <a:xfrm>
            <a:off x="11390095" y="6408709"/>
            <a:ext cx="22442" cy="123111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defPPr>
              <a:defRPr lang="en-GB"/>
            </a:defPPr>
            <a:lvl1pPr algn="r">
              <a:defRPr sz="600">
                <a:solidFill>
                  <a:sysClr val="windowText" lastClr="000000"/>
                </a:solidFill>
              </a:defRPr>
            </a:lvl1pPr>
          </a:lstStyle>
          <a:p>
            <a:pPr lvl="0" algn="r"/>
            <a:r>
              <a:rPr lang="en-GB" sz="800">
                <a:solidFill>
                  <a:schemeClr val="tx1"/>
                </a:solidFill>
                <a:latin typeface="+mn-lt"/>
              </a:rPr>
              <a:t>|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953922E-688E-D2B9-915C-13575DEED4B0}"/>
              </a:ext>
            </a:extLst>
          </p:cNvPr>
          <p:cNvSpPr/>
          <p:nvPr userDrawn="1"/>
        </p:nvSpPr>
        <p:spPr>
          <a:xfrm>
            <a:off x="12315302" y="1221474"/>
            <a:ext cx="2476115" cy="268332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noProof="0">
                <a:solidFill>
                  <a:schemeClr val="bg1"/>
                </a:solidFill>
              </a:rPr>
              <a:t>Let op: Om iconen te veranderen, selecteer het icoon, open de icoonbibliotheek in de BrandCentral en kies je icoon. Kies vervolgens voor Invoegen of Vervangen.</a:t>
            </a:r>
          </a:p>
        </p:txBody>
      </p:sp>
      <p:sp>
        <p:nvSpPr>
          <p:cNvPr id="8" name="CompanyName">
            <a:extLst>
              <a:ext uri="{FF2B5EF4-FFF2-40B4-BE49-F238E27FC236}">
                <a16:creationId xmlns:a16="http://schemas.microsoft.com/office/drawing/2014/main" id="{5499016F-3250-F24B-BD1D-F419D504B959}"/>
              </a:ext>
            </a:extLst>
          </p:cNvPr>
          <p:cNvSpPr txBox="1"/>
          <p:nvPr userDrawn="1"/>
        </p:nvSpPr>
        <p:spPr>
          <a:xfrm>
            <a:off x="6552385" y="6380953"/>
            <a:ext cx="4690290" cy="143722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defPPr>
              <a:defRPr lang="en-GB"/>
            </a:defPPr>
            <a:lvl1pPr algn="r">
              <a:defRPr sz="600">
                <a:solidFill>
                  <a:sysClr val="windowText" lastClr="000000"/>
                </a:solidFill>
              </a:defRPr>
            </a:lvl1pPr>
          </a:lstStyle>
          <a:p>
            <a:pPr marL="0" lvl="0" indent="0" algn="r" rtl="0">
              <a:buFont typeface="Arial" panose="020B0604020202020204" pitchFamily="34" charset="0"/>
              <a:buNone/>
            </a:pPr>
            <a:r>
              <a:rPr lang="nl-NL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© Grant Thornton Specialist </a:t>
            </a:r>
            <a:r>
              <a:rPr lang="nl-NL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Advisory</a:t>
            </a:r>
            <a:r>
              <a:rPr lang="nl-NL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Services B.V. Alle rechten voorbehouden.</a:t>
            </a:r>
          </a:p>
        </p:txBody>
      </p:sp>
    </p:spTree>
    <p:extLst>
      <p:ext uri="{BB962C8B-B14F-4D97-AF65-F5344CB8AC3E}">
        <p14:creationId xmlns:p14="http://schemas.microsoft.com/office/powerpoint/2010/main" val="3750520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Ondertitel+Tekst-Rechtho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DC0B051C-96F8-2513-B18E-2B65B944C20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32598" y="732270"/>
            <a:ext cx="4140607" cy="5417997"/>
          </a:xfrm>
          <a:custGeom>
            <a:avLst/>
            <a:gdLst>
              <a:gd name="connsiteX0" fmla="*/ 216001 w 4140607"/>
              <a:gd name="connsiteY0" fmla="*/ 0 h 5417997"/>
              <a:gd name="connsiteX1" fmla="*/ 3924605 w 4140607"/>
              <a:gd name="connsiteY1" fmla="*/ 0 h 5417997"/>
              <a:gd name="connsiteX2" fmla="*/ 3974131 w 4140607"/>
              <a:gd name="connsiteY2" fmla="*/ 5704 h 5417997"/>
              <a:gd name="connsiteX3" fmla="*/ 4019596 w 4140607"/>
              <a:gd name="connsiteY3" fmla="*/ 21955 h 5417997"/>
              <a:gd name="connsiteX4" fmla="*/ 4059702 w 4140607"/>
              <a:gd name="connsiteY4" fmla="*/ 47454 h 5417997"/>
              <a:gd name="connsiteX5" fmla="*/ 4093153 w 4140607"/>
              <a:gd name="connsiteY5" fmla="*/ 80904 h 5417997"/>
              <a:gd name="connsiteX6" fmla="*/ 4118652 w 4140607"/>
              <a:gd name="connsiteY6" fmla="*/ 121011 h 5417997"/>
              <a:gd name="connsiteX7" fmla="*/ 4134902 w 4140607"/>
              <a:gd name="connsiteY7" fmla="*/ 166475 h 5417997"/>
              <a:gd name="connsiteX8" fmla="*/ 4140607 w 4140607"/>
              <a:gd name="connsiteY8" fmla="*/ 216001 h 5417997"/>
              <a:gd name="connsiteX9" fmla="*/ 4140607 w 4140607"/>
              <a:gd name="connsiteY9" fmla="*/ 5201996 h 5417997"/>
              <a:gd name="connsiteX10" fmla="*/ 4134902 w 4140607"/>
              <a:gd name="connsiteY10" fmla="*/ 5251522 h 5417997"/>
              <a:gd name="connsiteX11" fmla="*/ 4118652 w 4140607"/>
              <a:gd name="connsiteY11" fmla="*/ 5296986 h 5417997"/>
              <a:gd name="connsiteX12" fmla="*/ 4093153 w 4140607"/>
              <a:gd name="connsiteY12" fmla="*/ 5337092 h 5417997"/>
              <a:gd name="connsiteX13" fmla="*/ 4059702 w 4140607"/>
              <a:gd name="connsiteY13" fmla="*/ 5370543 h 5417997"/>
              <a:gd name="connsiteX14" fmla="*/ 4019596 w 4140607"/>
              <a:gd name="connsiteY14" fmla="*/ 5396042 h 5417997"/>
              <a:gd name="connsiteX15" fmla="*/ 3974131 w 4140607"/>
              <a:gd name="connsiteY15" fmla="*/ 5412292 h 5417997"/>
              <a:gd name="connsiteX16" fmla="*/ 3924605 w 4140607"/>
              <a:gd name="connsiteY16" fmla="*/ 5417997 h 5417997"/>
              <a:gd name="connsiteX17" fmla="*/ 216001 w 4140607"/>
              <a:gd name="connsiteY17" fmla="*/ 5417997 h 5417997"/>
              <a:gd name="connsiteX18" fmla="*/ 166475 w 4140607"/>
              <a:gd name="connsiteY18" fmla="*/ 5412292 h 5417997"/>
              <a:gd name="connsiteX19" fmla="*/ 121011 w 4140607"/>
              <a:gd name="connsiteY19" fmla="*/ 5396042 h 5417997"/>
              <a:gd name="connsiteX20" fmla="*/ 80904 w 4140607"/>
              <a:gd name="connsiteY20" fmla="*/ 5370543 h 5417997"/>
              <a:gd name="connsiteX21" fmla="*/ 47454 w 4140607"/>
              <a:gd name="connsiteY21" fmla="*/ 5337092 h 5417997"/>
              <a:gd name="connsiteX22" fmla="*/ 21955 w 4140607"/>
              <a:gd name="connsiteY22" fmla="*/ 5296986 h 5417997"/>
              <a:gd name="connsiteX23" fmla="*/ 5704 w 4140607"/>
              <a:gd name="connsiteY23" fmla="*/ 5251522 h 5417997"/>
              <a:gd name="connsiteX24" fmla="*/ 0 w 4140607"/>
              <a:gd name="connsiteY24" fmla="*/ 5201996 h 5417997"/>
              <a:gd name="connsiteX25" fmla="*/ 0 w 4140607"/>
              <a:gd name="connsiteY25" fmla="*/ 216001 h 5417997"/>
              <a:gd name="connsiteX26" fmla="*/ 5704 w 4140607"/>
              <a:gd name="connsiteY26" fmla="*/ 166475 h 5417997"/>
              <a:gd name="connsiteX27" fmla="*/ 21955 w 4140607"/>
              <a:gd name="connsiteY27" fmla="*/ 121011 h 5417997"/>
              <a:gd name="connsiteX28" fmla="*/ 47454 w 4140607"/>
              <a:gd name="connsiteY28" fmla="*/ 80904 h 5417997"/>
              <a:gd name="connsiteX29" fmla="*/ 80904 w 4140607"/>
              <a:gd name="connsiteY29" fmla="*/ 47454 h 5417997"/>
              <a:gd name="connsiteX30" fmla="*/ 121011 w 4140607"/>
              <a:gd name="connsiteY30" fmla="*/ 21955 h 5417997"/>
              <a:gd name="connsiteX31" fmla="*/ 166475 w 4140607"/>
              <a:gd name="connsiteY31" fmla="*/ 5704 h 541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140607" h="5417997">
                <a:moveTo>
                  <a:pt x="216001" y="0"/>
                </a:moveTo>
                <a:lnTo>
                  <a:pt x="3924605" y="0"/>
                </a:lnTo>
                <a:lnTo>
                  <a:pt x="3974131" y="5704"/>
                </a:lnTo>
                <a:lnTo>
                  <a:pt x="4019596" y="21955"/>
                </a:lnTo>
                <a:lnTo>
                  <a:pt x="4059702" y="47454"/>
                </a:lnTo>
                <a:lnTo>
                  <a:pt x="4093153" y="80904"/>
                </a:lnTo>
                <a:lnTo>
                  <a:pt x="4118652" y="121011"/>
                </a:lnTo>
                <a:lnTo>
                  <a:pt x="4134902" y="166475"/>
                </a:lnTo>
                <a:lnTo>
                  <a:pt x="4140607" y="216001"/>
                </a:lnTo>
                <a:lnTo>
                  <a:pt x="4140607" y="5201996"/>
                </a:lnTo>
                <a:lnTo>
                  <a:pt x="4134902" y="5251522"/>
                </a:lnTo>
                <a:lnTo>
                  <a:pt x="4118652" y="5296986"/>
                </a:lnTo>
                <a:lnTo>
                  <a:pt x="4093153" y="5337092"/>
                </a:lnTo>
                <a:lnTo>
                  <a:pt x="4059702" y="5370543"/>
                </a:lnTo>
                <a:lnTo>
                  <a:pt x="4019596" y="5396042"/>
                </a:lnTo>
                <a:lnTo>
                  <a:pt x="3974131" y="5412292"/>
                </a:lnTo>
                <a:lnTo>
                  <a:pt x="3924605" y="5417997"/>
                </a:lnTo>
                <a:lnTo>
                  <a:pt x="216001" y="5417997"/>
                </a:lnTo>
                <a:lnTo>
                  <a:pt x="166475" y="5412292"/>
                </a:lnTo>
                <a:lnTo>
                  <a:pt x="121011" y="5396042"/>
                </a:lnTo>
                <a:lnTo>
                  <a:pt x="80904" y="5370543"/>
                </a:lnTo>
                <a:lnTo>
                  <a:pt x="47454" y="5337092"/>
                </a:lnTo>
                <a:lnTo>
                  <a:pt x="21955" y="5296986"/>
                </a:lnTo>
                <a:lnTo>
                  <a:pt x="5704" y="5251522"/>
                </a:lnTo>
                <a:lnTo>
                  <a:pt x="0" y="5201996"/>
                </a:lnTo>
                <a:lnTo>
                  <a:pt x="0" y="216001"/>
                </a:lnTo>
                <a:lnTo>
                  <a:pt x="5704" y="166475"/>
                </a:lnTo>
                <a:lnTo>
                  <a:pt x="21955" y="121011"/>
                </a:lnTo>
                <a:lnTo>
                  <a:pt x="47454" y="80904"/>
                </a:lnTo>
                <a:lnTo>
                  <a:pt x="80904" y="47454"/>
                </a:lnTo>
                <a:lnTo>
                  <a:pt x="121011" y="21955"/>
                </a:lnTo>
                <a:lnTo>
                  <a:pt x="166475" y="5704"/>
                </a:lnTo>
                <a:close/>
              </a:path>
            </a:pathLst>
          </a:custGeom>
          <a:noFill/>
        </p:spPr>
        <p:txBody>
          <a:bodyPr wrap="square" bIns="1080000" anchor="ctr" anchorCtr="1"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nl-NL"/>
              <a:t>Klik op het pictogram als u een afbeelding  wilt toevoegen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8C4F0AE4-EA58-979A-4C59-E7512E65B1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754" y="732270"/>
            <a:ext cx="6304759" cy="906524"/>
          </a:xfrm>
          <a:prstGeom prst="rect">
            <a:avLst/>
          </a:prstGeom>
        </p:spPr>
        <p:txBody>
          <a:bodyPr/>
          <a:lstStyle>
            <a:lvl1pPr>
              <a:defRPr b="1">
                <a:latin typeface="Roboto Slab" pitchFamily="2" charset="0"/>
                <a:ea typeface="Roboto Slab" pitchFamily="2" charset="0"/>
                <a:cs typeface="Roboto Slab" pitchFamily="2" charset="0"/>
              </a:defRPr>
            </a:lvl1pPr>
          </a:lstStyle>
          <a:p>
            <a:r>
              <a:rPr lang="nl-NL"/>
              <a:t>Klik om tekst te bewerken</a:t>
            </a:r>
          </a:p>
        </p:txBody>
      </p:sp>
      <p:sp>
        <p:nvSpPr>
          <p:cNvPr id="4" name="Tijdelijke aanduiding voor tekst 15">
            <a:extLst>
              <a:ext uri="{FF2B5EF4-FFF2-40B4-BE49-F238E27FC236}">
                <a16:creationId xmlns:a16="http://schemas.microsoft.com/office/drawing/2014/main" id="{316E5697-8695-DDDD-2670-EBE3C669C3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2754" y="1765794"/>
            <a:ext cx="6304759" cy="2916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3200"/>
            </a:lvl2pPr>
            <a:lvl3pPr marL="914400" indent="0">
              <a:buNone/>
              <a:defRPr sz="3200"/>
            </a:lvl3pPr>
            <a:lvl4pPr marL="1371600" indent="0">
              <a:buNone/>
              <a:defRPr sz="3200"/>
            </a:lvl4pPr>
            <a:lvl5pPr marL="1828800" indent="0">
              <a:buNone/>
              <a:defRPr sz="3200"/>
            </a:lvl5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7" name="Tijdelijke aanduiding voor tekst 17">
            <a:extLst>
              <a:ext uri="{FF2B5EF4-FFF2-40B4-BE49-F238E27FC236}">
                <a16:creationId xmlns:a16="http://schemas.microsoft.com/office/drawing/2014/main" id="{1527D502-D032-47DA-3EF5-1A2082311E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2754" y="2184400"/>
            <a:ext cx="6304759" cy="39535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FA2B0E0E-EF24-5C59-A1CD-061DD57C6C7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910372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AEB1EE50-957C-162F-AD96-C33DAF54291D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-1376741" y="558125"/>
            <a:ext cx="5572800" cy="5572800"/>
          </a:xfrm>
          <a:custGeom>
            <a:avLst/>
            <a:gdLst>
              <a:gd name="connsiteX0" fmla="*/ 3098625 w 6197250"/>
              <a:gd name="connsiteY0" fmla="*/ 0 h 6133766"/>
              <a:gd name="connsiteX1" fmla="*/ 6197250 w 6197250"/>
              <a:gd name="connsiteY1" fmla="*/ 3066883 h 6133766"/>
              <a:gd name="connsiteX2" fmla="*/ 3098625 w 6197250"/>
              <a:gd name="connsiteY2" fmla="*/ 6133766 h 6133766"/>
              <a:gd name="connsiteX3" fmla="*/ 0 w 6197250"/>
              <a:gd name="connsiteY3" fmla="*/ 3066883 h 6133766"/>
              <a:gd name="connsiteX4" fmla="*/ 3098625 w 6197250"/>
              <a:gd name="connsiteY4" fmla="*/ 0 h 6133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97250" h="6133766">
                <a:moveTo>
                  <a:pt x="3098625" y="0"/>
                </a:moveTo>
                <a:cubicBezTo>
                  <a:pt x="4809948" y="0"/>
                  <a:pt x="6197250" y="1373090"/>
                  <a:pt x="6197250" y="3066883"/>
                </a:cubicBezTo>
                <a:cubicBezTo>
                  <a:pt x="6197250" y="4760676"/>
                  <a:pt x="4809948" y="6133766"/>
                  <a:pt x="3098625" y="6133766"/>
                </a:cubicBezTo>
                <a:cubicBezTo>
                  <a:pt x="1387302" y="6133766"/>
                  <a:pt x="0" y="4760676"/>
                  <a:pt x="0" y="3066883"/>
                </a:cubicBezTo>
                <a:cubicBezTo>
                  <a:pt x="0" y="1373090"/>
                  <a:pt x="1387302" y="0"/>
                  <a:pt x="3098625" y="0"/>
                </a:cubicBezTo>
                <a:close/>
              </a:path>
            </a:pathLst>
          </a:custGeom>
          <a:solidFill>
            <a:srgbClr val="F2F0EE"/>
          </a:solidFill>
        </p:spPr>
        <p:txBody>
          <a:bodyPr wrap="square" lIns="1512000" tIns="900000" rIns="828000" anchor="ctr">
            <a:noAutofit/>
          </a:bodyPr>
          <a:lstStyle>
            <a:lvl1pPr marL="0" indent="0" algn="ctr">
              <a:buNone/>
              <a:defRPr sz="2000" b="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nl-NL"/>
              <a:t>Selecteer eerst de 'foto placeholder' en ga vervolgens via het lint naar BrandCentral om een foto in te voegen.</a:t>
            </a:r>
            <a:endParaRPr lang="en-GB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C8F0366A-2866-1D0A-165A-7B317C0B76CC}"/>
              </a:ext>
            </a:extLst>
          </p:cNvPr>
          <p:cNvSpPr>
            <a:spLocks noGrp="1" noChangeAspect="1"/>
          </p:cNvSpPr>
          <p:nvPr userDrawn="1">
            <p:ph type="body" sz="quarter" idx="27" hasCustomPrompt="1"/>
          </p:nvPr>
        </p:nvSpPr>
        <p:spPr>
          <a:xfrm>
            <a:off x="3479878" y="1732131"/>
            <a:ext cx="1029600" cy="1029600"/>
          </a:xfrm>
          <a:custGeom>
            <a:avLst/>
            <a:gdLst>
              <a:gd name="connsiteX0" fmla="*/ 558390 w 1116780"/>
              <a:gd name="connsiteY0" fmla="*/ 0 h 1060100"/>
              <a:gd name="connsiteX1" fmla="*/ 1116780 w 1116780"/>
              <a:gd name="connsiteY1" fmla="*/ 530050 h 1060100"/>
              <a:gd name="connsiteX2" fmla="*/ 558390 w 1116780"/>
              <a:gd name="connsiteY2" fmla="*/ 1060100 h 1060100"/>
              <a:gd name="connsiteX3" fmla="*/ 0 w 1116780"/>
              <a:gd name="connsiteY3" fmla="*/ 530050 h 1060100"/>
              <a:gd name="connsiteX4" fmla="*/ 558390 w 1116780"/>
              <a:gd name="connsiteY4" fmla="*/ 0 h 106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6780" h="1060100">
                <a:moveTo>
                  <a:pt x="558390" y="0"/>
                </a:moveTo>
                <a:cubicBezTo>
                  <a:pt x="866780" y="0"/>
                  <a:pt x="1116780" y="237311"/>
                  <a:pt x="1116780" y="530050"/>
                </a:cubicBezTo>
                <a:cubicBezTo>
                  <a:pt x="1116780" y="822789"/>
                  <a:pt x="866780" y="1060100"/>
                  <a:pt x="558390" y="1060100"/>
                </a:cubicBezTo>
                <a:cubicBezTo>
                  <a:pt x="250000" y="1060100"/>
                  <a:pt x="0" y="822789"/>
                  <a:pt x="0" y="530050"/>
                </a:cubicBezTo>
                <a:cubicBezTo>
                  <a:pt x="0" y="237311"/>
                  <a:pt x="250000" y="0"/>
                  <a:pt x="55839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GB" sz="2400" b="0" dirty="0">
                <a:solidFill>
                  <a:schemeClr val="bg1"/>
                </a:solidFill>
              </a:defRPr>
            </a:lvl1pPr>
          </a:lstStyle>
          <a:p>
            <a:pPr lvl="0" defTabSz="946862"/>
            <a:r>
              <a:rPr lang="en-GB"/>
              <a:t> 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59631BC1-3BFD-50A0-7C7E-2190C0D98EFF}"/>
              </a:ext>
            </a:extLst>
          </p:cNvPr>
          <p:cNvSpPr>
            <a:spLocks noGrp="1" noChangeAspect="1"/>
          </p:cNvSpPr>
          <p:nvPr userDrawn="1">
            <p:ph type="body" sz="quarter" idx="28" hasCustomPrompt="1"/>
          </p:nvPr>
        </p:nvSpPr>
        <p:spPr>
          <a:xfrm>
            <a:off x="3682146" y="3171341"/>
            <a:ext cx="1029600" cy="1029600"/>
          </a:xfrm>
          <a:custGeom>
            <a:avLst/>
            <a:gdLst>
              <a:gd name="connsiteX0" fmla="*/ 558390 w 1116780"/>
              <a:gd name="connsiteY0" fmla="*/ 0 h 1060100"/>
              <a:gd name="connsiteX1" fmla="*/ 1116780 w 1116780"/>
              <a:gd name="connsiteY1" fmla="*/ 530050 h 1060100"/>
              <a:gd name="connsiteX2" fmla="*/ 558390 w 1116780"/>
              <a:gd name="connsiteY2" fmla="*/ 1060100 h 1060100"/>
              <a:gd name="connsiteX3" fmla="*/ 0 w 1116780"/>
              <a:gd name="connsiteY3" fmla="*/ 530050 h 1060100"/>
              <a:gd name="connsiteX4" fmla="*/ 558390 w 1116780"/>
              <a:gd name="connsiteY4" fmla="*/ 0 h 106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6780" h="1060100">
                <a:moveTo>
                  <a:pt x="558390" y="0"/>
                </a:moveTo>
                <a:cubicBezTo>
                  <a:pt x="866780" y="0"/>
                  <a:pt x="1116780" y="237311"/>
                  <a:pt x="1116780" y="530050"/>
                </a:cubicBezTo>
                <a:cubicBezTo>
                  <a:pt x="1116780" y="822789"/>
                  <a:pt x="866780" y="1060100"/>
                  <a:pt x="558390" y="1060100"/>
                </a:cubicBezTo>
                <a:cubicBezTo>
                  <a:pt x="250000" y="1060100"/>
                  <a:pt x="0" y="822789"/>
                  <a:pt x="0" y="530050"/>
                </a:cubicBezTo>
                <a:cubicBezTo>
                  <a:pt x="0" y="237311"/>
                  <a:pt x="250000" y="0"/>
                  <a:pt x="5583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GB" sz="2400" b="0" dirty="0">
                <a:solidFill>
                  <a:schemeClr val="bg1"/>
                </a:solidFill>
              </a:defRPr>
            </a:lvl1pPr>
          </a:lstStyle>
          <a:p>
            <a:pPr lvl="0" defTabSz="946862"/>
            <a:r>
              <a:rPr lang="en-GB"/>
              <a:t> 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3B40D4EB-120C-9D84-1639-BC698BA22E50}"/>
              </a:ext>
            </a:extLst>
          </p:cNvPr>
          <p:cNvSpPr>
            <a:spLocks noGrp="1" noChangeAspect="1"/>
          </p:cNvSpPr>
          <p:nvPr userDrawn="1">
            <p:ph type="body" sz="quarter" idx="26" hasCustomPrompt="1"/>
          </p:nvPr>
        </p:nvSpPr>
        <p:spPr>
          <a:xfrm>
            <a:off x="3077375" y="4596093"/>
            <a:ext cx="1029600" cy="1029600"/>
          </a:xfrm>
          <a:custGeom>
            <a:avLst/>
            <a:gdLst>
              <a:gd name="connsiteX0" fmla="*/ 558390 w 1116780"/>
              <a:gd name="connsiteY0" fmla="*/ 0 h 1060100"/>
              <a:gd name="connsiteX1" fmla="*/ 1116780 w 1116780"/>
              <a:gd name="connsiteY1" fmla="*/ 530050 h 1060100"/>
              <a:gd name="connsiteX2" fmla="*/ 558390 w 1116780"/>
              <a:gd name="connsiteY2" fmla="*/ 1060100 h 1060100"/>
              <a:gd name="connsiteX3" fmla="*/ 0 w 1116780"/>
              <a:gd name="connsiteY3" fmla="*/ 530050 h 1060100"/>
              <a:gd name="connsiteX4" fmla="*/ 558390 w 1116780"/>
              <a:gd name="connsiteY4" fmla="*/ 0 h 106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6780" h="1060100">
                <a:moveTo>
                  <a:pt x="558390" y="0"/>
                </a:moveTo>
                <a:cubicBezTo>
                  <a:pt x="866780" y="0"/>
                  <a:pt x="1116780" y="237311"/>
                  <a:pt x="1116780" y="530050"/>
                </a:cubicBezTo>
                <a:cubicBezTo>
                  <a:pt x="1116780" y="822789"/>
                  <a:pt x="866780" y="1060100"/>
                  <a:pt x="558390" y="1060100"/>
                </a:cubicBezTo>
                <a:cubicBezTo>
                  <a:pt x="250000" y="1060100"/>
                  <a:pt x="0" y="822789"/>
                  <a:pt x="0" y="530050"/>
                </a:cubicBezTo>
                <a:cubicBezTo>
                  <a:pt x="0" y="237311"/>
                  <a:pt x="250000" y="0"/>
                  <a:pt x="5583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GB" sz="2400" b="0" dirty="0">
                <a:solidFill>
                  <a:schemeClr val="bg1"/>
                </a:solidFill>
              </a:defRPr>
            </a:lvl1pPr>
          </a:lstStyle>
          <a:p>
            <a:pPr lvl="0" defTabSz="946862"/>
            <a:r>
              <a:rPr lang="en-GB"/>
              <a:t> </a:t>
            </a:r>
          </a:p>
        </p:txBody>
      </p:sp>
      <p:sp>
        <p:nvSpPr>
          <p:cNvPr id="5" name="SlideNumber">
            <a:extLst>
              <a:ext uri="{FF2B5EF4-FFF2-40B4-BE49-F238E27FC236}">
                <a16:creationId xmlns:a16="http://schemas.microsoft.com/office/drawing/2014/main" id="{A87403F4-0649-8638-E5FB-974F7C77D8CD}"/>
              </a:ext>
            </a:extLst>
          </p:cNvPr>
          <p:cNvSpPr>
            <a:spLocks noGrp="1"/>
          </p:cNvSpPr>
          <p:nvPr userDrawn="1">
            <p:ph type="sldNum" sz="quarter" idx="14"/>
          </p:nvPr>
        </p:nvSpPr>
        <p:spPr>
          <a:xfrm>
            <a:off x="11412536" y="6388101"/>
            <a:ext cx="271463" cy="143720"/>
          </a:xfrm>
        </p:spPr>
        <p:txBody>
          <a:bodyPr/>
          <a:lstStyle>
            <a:lvl1pPr>
              <a:defRPr sz="800"/>
            </a:lvl1pPr>
          </a:lstStyle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20" name="Picture Placeholder 30">
            <a:extLst>
              <a:ext uri="{FF2B5EF4-FFF2-40B4-BE49-F238E27FC236}">
                <a16:creationId xmlns:a16="http://schemas.microsoft.com/office/drawing/2014/main" id="{91F1E0DA-BB17-F40B-00E3-EBAB549C2D6D}"/>
              </a:ext>
            </a:extLst>
          </p:cNvPr>
          <p:cNvSpPr>
            <a:spLocks noGrp="1" noChangeAspect="1"/>
          </p:cNvSpPr>
          <p:nvPr userDrawn="1">
            <p:ph type="pic" sz="quarter" idx="19"/>
          </p:nvPr>
        </p:nvSpPr>
        <p:spPr>
          <a:xfrm>
            <a:off x="3607678" y="1859931"/>
            <a:ext cx="774000" cy="774001"/>
          </a:xfrm>
          <a:prstGeom prst="ellipse">
            <a:avLst/>
          </a:prstGeom>
          <a:noFill/>
        </p:spPr>
        <p:txBody>
          <a:bodyPr/>
          <a:lstStyle>
            <a:lvl1pPr marL="0" indent="0" algn="ctr">
              <a:buNone/>
              <a:defRPr sz="9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21" name="Picture Placeholder 30">
            <a:extLst>
              <a:ext uri="{FF2B5EF4-FFF2-40B4-BE49-F238E27FC236}">
                <a16:creationId xmlns:a16="http://schemas.microsoft.com/office/drawing/2014/main" id="{542AF4CB-CE23-E77E-BD6B-7D9469145E61}"/>
              </a:ext>
            </a:extLst>
          </p:cNvPr>
          <p:cNvSpPr>
            <a:spLocks noGrp="1" noChangeAspect="1"/>
          </p:cNvSpPr>
          <p:nvPr userDrawn="1">
            <p:ph type="pic" sz="quarter" idx="20"/>
          </p:nvPr>
        </p:nvSpPr>
        <p:spPr>
          <a:xfrm>
            <a:off x="3809946" y="3299141"/>
            <a:ext cx="774000" cy="774001"/>
          </a:xfrm>
          <a:prstGeom prst="ellipse">
            <a:avLst/>
          </a:prstGeom>
          <a:noFill/>
        </p:spPr>
        <p:txBody>
          <a:bodyPr/>
          <a:lstStyle>
            <a:lvl1pPr marL="0" indent="0" algn="ctr">
              <a:buNone/>
              <a:defRPr sz="9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22" name="Picture Placeholder 30">
            <a:extLst>
              <a:ext uri="{FF2B5EF4-FFF2-40B4-BE49-F238E27FC236}">
                <a16:creationId xmlns:a16="http://schemas.microsoft.com/office/drawing/2014/main" id="{530E2F33-8E91-92F8-6E13-133C353A31B7}"/>
              </a:ext>
            </a:extLst>
          </p:cNvPr>
          <p:cNvSpPr>
            <a:spLocks noGrp="1" noChangeAspect="1"/>
          </p:cNvSpPr>
          <p:nvPr userDrawn="1">
            <p:ph type="pic" sz="quarter" idx="21"/>
          </p:nvPr>
        </p:nvSpPr>
        <p:spPr>
          <a:xfrm>
            <a:off x="3205175" y="4723893"/>
            <a:ext cx="774000" cy="774001"/>
          </a:xfrm>
          <a:prstGeom prst="ellipse">
            <a:avLst/>
          </a:prstGeom>
          <a:noFill/>
        </p:spPr>
        <p:txBody>
          <a:bodyPr/>
          <a:lstStyle>
            <a:lvl1pPr marL="0" indent="0" algn="ctr">
              <a:buNone/>
              <a:defRPr sz="9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229E4DE-FC8B-2C3B-6934-B0698C2BA26B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5021263" y="1724025"/>
            <a:ext cx="4759325" cy="1227600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  <a:latin typeface="+mn-lt"/>
                <a:cs typeface="+mn-cs"/>
              </a:defRPr>
            </a:lvl1pPr>
            <a:lvl2pPr marL="0" indent="0">
              <a:buNone/>
              <a:defRPr sz="1800" b="0">
                <a:latin typeface="+mn-lt"/>
                <a:cs typeface="+mn-cs"/>
              </a:defRPr>
            </a:lvl2pPr>
            <a:lvl3pPr marL="288000" indent="-288000">
              <a:buFont typeface="Arial" panose="020B0604020202020204" pitchFamily="34" charset="0"/>
              <a:buChar char="•"/>
              <a:defRPr sz="1800" b="0">
                <a:latin typeface="+mn-lt"/>
                <a:cs typeface="+mn-cs"/>
              </a:defRPr>
            </a:lvl3pPr>
            <a:lvl4pPr marL="576000" indent="-288000">
              <a:buFont typeface="Arial" panose="020B0604020202020204" pitchFamily="34" charset="0"/>
              <a:buChar char="–"/>
              <a:defRPr sz="1800" b="0">
                <a:latin typeface="+mn-lt"/>
                <a:cs typeface="+mn-cs"/>
              </a:defRPr>
            </a:lvl4pPr>
            <a:lvl5pPr marL="864000" indent="-288000">
              <a:buFont typeface="Arial" panose="020B0604020202020204" pitchFamily="34" charset="0"/>
              <a:buChar char="–"/>
              <a:defRPr sz="1800" b="0">
                <a:latin typeface="+mn-lt"/>
                <a:cs typeface="+mn-cs"/>
              </a:defRPr>
            </a:lvl5pPr>
            <a:lvl6pPr>
              <a:defRPr sz="2000"/>
            </a:lvl6pPr>
            <a:lvl7pPr>
              <a:defRPr sz="2000"/>
            </a:lvl7pPr>
            <a:lvl8pPr marL="288000" indent="-288000">
              <a:defRPr sz="1800"/>
            </a:lvl8pPr>
            <a:lvl9pPr marL="576000" indent="-288000">
              <a:defRPr sz="1800"/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6CB4756-BC3C-4822-8FE2-05741D3F5586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5273559" y="3171341"/>
            <a:ext cx="4507029" cy="1227600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  <a:latin typeface="+mn-lt"/>
                <a:cs typeface="+mn-cs"/>
              </a:defRPr>
            </a:lvl1pPr>
            <a:lvl2pPr marL="0" indent="0">
              <a:buNone/>
              <a:defRPr sz="1800" b="0">
                <a:latin typeface="+mn-lt"/>
                <a:cs typeface="+mn-cs"/>
              </a:defRPr>
            </a:lvl2pPr>
            <a:lvl3pPr marL="288000" indent="-288000">
              <a:buFont typeface="Arial" panose="020B0604020202020204" pitchFamily="34" charset="0"/>
              <a:buChar char="•"/>
              <a:defRPr sz="1800" b="0">
                <a:latin typeface="+mn-lt"/>
                <a:cs typeface="+mn-cs"/>
              </a:defRPr>
            </a:lvl3pPr>
            <a:lvl4pPr marL="576000" indent="-288000">
              <a:buFont typeface="Arial" panose="020B0604020202020204" pitchFamily="34" charset="0"/>
              <a:buChar char="–"/>
              <a:defRPr sz="1800" b="0">
                <a:latin typeface="+mn-lt"/>
                <a:cs typeface="+mn-cs"/>
              </a:defRPr>
            </a:lvl4pPr>
            <a:lvl5pPr marL="864000" indent="-288000">
              <a:buFont typeface="Arial" panose="020B0604020202020204" pitchFamily="34" charset="0"/>
              <a:buChar char="–"/>
              <a:defRPr sz="1800" b="0">
                <a:latin typeface="+mn-lt"/>
                <a:cs typeface="+mn-cs"/>
              </a:defRPr>
            </a:lvl5pPr>
            <a:lvl6pPr>
              <a:defRPr sz="2000"/>
            </a:lvl6pPr>
            <a:lvl7pPr>
              <a:defRPr sz="2000"/>
            </a:lvl7pPr>
            <a:lvl8pPr marL="288000" indent="-288000">
              <a:defRPr sz="1800"/>
            </a:lvl8pPr>
            <a:lvl9pPr marL="576000" indent="-288000">
              <a:defRPr sz="1800"/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1936F4DD-FDD8-D168-DF45-A0468F99EE98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4634472" y="4596093"/>
            <a:ext cx="5146116" cy="1227600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  <a:latin typeface="+mn-lt"/>
                <a:cs typeface="+mn-cs"/>
              </a:defRPr>
            </a:lvl1pPr>
            <a:lvl2pPr marL="0" indent="0">
              <a:buNone/>
              <a:defRPr sz="1800" b="0">
                <a:latin typeface="+mn-lt"/>
                <a:cs typeface="+mn-cs"/>
              </a:defRPr>
            </a:lvl2pPr>
            <a:lvl3pPr marL="288000" indent="-288000">
              <a:buFont typeface="Arial" panose="020B0604020202020204" pitchFamily="34" charset="0"/>
              <a:buChar char="•"/>
              <a:defRPr sz="1800" b="0">
                <a:latin typeface="+mn-lt"/>
                <a:cs typeface="+mn-cs"/>
              </a:defRPr>
            </a:lvl3pPr>
            <a:lvl4pPr marL="576000" indent="-288000">
              <a:buFont typeface="Arial" panose="020B0604020202020204" pitchFamily="34" charset="0"/>
              <a:buChar char="–"/>
              <a:defRPr sz="1800" b="0">
                <a:latin typeface="+mn-lt"/>
                <a:cs typeface="+mn-cs"/>
              </a:defRPr>
            </a:lvl4pPr>
            <a:lvl5pPr marL="864000" indent="-288000">
              <a:buFont typeface="Arial" panose="020B0604020202020204" pitchFamily="34" charset="0"/>
              <a:buChar char="–"/>
              <a:defRPr sz="1800" b="0">
                <a:latin typeface="+mn-lt"/>
                <a:cs typeface="+mn-cs"/>
              </a:defRPr>
            </a:lvl5pPr>
            <a:lvl6pPr marL="0">
              <a:defRPr sz="2000"/>
            </a:lvl6pPr>
            <a:lvl7pPr>
              <a:defRPr sz="2000"/>
            </a:lvl7pPr>
            <a:lvl8pPr marL="288000" indent="-288000">
              <a:defRPr sz="1800"/>
            </a:lvl8pPr>
            <a:lvl9pPr marL="576000" indent="-288000">
              <a:defRPr sz="1800"/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3" name="ChapterTitle">
            <a:extLst>
              <a:ext uri="{FF2B5EF4-FFF2-40B4-BE49-F238E27FC236}">
                <a16:creationId xmlns:a16="http://schemas.microsoft.com/office/drawing/2014/main" id="{008E5686-4513-B379-E8D4-864509366218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08000" y="240853"/>
            <a:ext cx="5465763" cy="1538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b="0" baseline="0">
                <a:latin typeface="+mn-lt"/>
              </a:defRPr>
            </a:lvl1pPr>
          </a:lstStyle>
          <a:p>
            <a:pPr lvl="0"/>
            <a:r>
              <a:rPr lang="en-GB" err="1"/>
              <a:t>Hoofdstuk</a:t>
            </a:r>
            <a:r>
              <a:rPr lang="en-GB"/>
              <a:t> (</a:t>
            </a:r>
            <a:r>
              <a:rPr lang="en-GB" err="1"/>
              <a:t>optioneel</a:t>
            </a:r>
            <a:r>
              <a:rPr lang="en-GB"/>
              <a:t>)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74084C4-9883-A64D-1A40-2BF601AACDB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313235" y="508000"/>
            <a:ext cx="7370765" cy="4680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err="1"/>
              <a:t>Titel</a:t>
            </a:r>
            <a:endParaRPr lang="en-GB"/>
          </a:p>
        </p:txBody>
      </p:sp>
      <p:sp>
        <p:nvSpPr>
          <p:cNvPr id="6" name="Text Placeholder 28">
            <a:extLst>
              <a:ext uri="{FF2B5EF4-FFF2-40B4-BE49-F238E27FC236}">
                <a16:creationId xmlns:a16="http://schemas.microsoft.com/office/drawing/2014/main" id="{07E6E15D-9ECE-38AE-B6DE-9296C4EEA38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4313235" y="1160463"/>
            <a:ext cx="7370762" cy="288925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  <a:latin typeface="+mn-lt"/>
                <a:cs typeface="+mn-cs"/>
              </a:defRPr>
            </a:lvl1pPr>
            <a:lvl2pPr marL="0" indent="0">
              <a:buNone/>
              <a:defRPr sz="1800" b="0"/>
            </a:lvl2pPr>
            <a:lvl3pPr marL="288000" indent="-288000">
              <a:buFont typeface="Arial" panose="020B0604020202020204" pitchFamily="34" charset="0"/>
              <a:buChar char="•"/>
              <a:defRPr sz="1800" b="0"/>
            </a:lvl3pPr>
            <a:lvl4pPr marL="576000" indent="-288000">
              <a:buFont typeface="Arial" panose="020B0604020202020204" pitchFamily="34" charset="0"/>
              <a:buChar char="–"/>
              <a:defRPr sz="1800" b="0"/>
            </a:lvl4pPr>
            <a:lvl5pPr marL="864000" indent="-288000">
              <a:buFont typeface="Arial" panose="020B0604020202020204" pitchFamily="34" charset="0"/>
              <a:buChar char="–"/>
              <a:defRPr sz="1800" b="0"/>
            </a:lvl5pPr>
            <a:lvl6pPr marL="0">
              <a:defRPr sz="2000"/>
            </a:lvl6pPr>
            <a:lvl7pPr>
              <a:defRPr sz="2000"/>
            </a:lvl7pPr>
            <a:lvl8pPr marL="288000" indent="-288000">
              <a:defRPr sz="1800"/>
            </a:lvl8pPr>
            <a:lvl9pPr marL="576000" indent="-288000">
              <a:defRPr sz="1800"/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2AB5A5-06C0-42EE-02A6-C8507AF19619}"/>
              </a:ext>
            </a:extLst>
          </p:cNvPr>
          <p:cNvSpPr/>
          <p:nvPr userDrawn="1"/>
        </p:nvSpPr>
        <p:spPr>
          <a:xfrm>
            <a:off x="12315302" y="1221474"/>
            <a:ext cx="2476115" cy="268332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noProof="0">
                <a:solidFill>
                  <a:schemeClr val="bg1"/>
                </a:solidFill>
              </a:rPr>
              <a:t>Let op: Om iconen te veranderen, selecteer het icoon, open de icoonbibliotheek in de BrandCentral en kies je icoon. Kies vervolgens voor Invoegen of Vervangen.</a:t>
            </a:r>
          </a:p>
        </p:txBody>
      </p:sp>
    </p:spTree>
    <p:extLst>
      <p:ext uri="{BB962C8B-B14F-4D97-AF65-F5344CB8AC3E}">
        <p14:creationId xmlns:p14="http://schemas.microsoft.com/office/powerpoint/2010/main" val="244221243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BC19C-4A9C-E5A6-3BD0-9833CD29A2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4" y="507999"/>
            <a:ext cx="5465761" cy="468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err="1"/>
              <a:t>Titel</a:t>
            </a:r>
            <a:endParaRPr lang="en-GB" noProof="0"/>
          </a:p>
        </p:txBody>
      </p:sp>
      <p:sp>
        <p:nvSpPr>
          <p:cNvPr id="4" name="SlideNumber">
            <a:extLst>
              <a:ext uri="{FF2B5EF4-FFF2-40B4-BE49-F238E27FC236}">
                <a16:creationId xmlns:a16="http://schemas.microsoft.com/office/drawing/2014/main" id="{48782F56-56E2-A232-1926-372053979E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12536" y="6388101"/>
            <a:ext cx="271463" cy="143720"/>
          </a:xfrm>
        </p:spPr>
        <p:txBody>
          <a:bodyPr/>
          <a:lstStyle>
            <a:lvl1pPr>
              <a:defRPr sz="800"/>
            </a:lvl1pPr>
          </a:lstStyle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24CB23A9-D4B1-5E0B-C344-69E1563F1D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8000" y="1160463"/>
            <a:ext cx="5465763" cy="288925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800"/>
            </a:lvl2pPr>
            <a:lvl3pPr marL="288000" indent="-288000">
              <a:buFont typeface="Arial" panose="020B0604020202020204" pitchFamily="34" charset="0"/>
              <a:buChar char="•"/>
              <a:defRPr sz="1800"/>
            </a:lvl3pPr>
            <a:lvl4pPr marL="576000" indent="-288000">
              <a:buFont typeface="Arial" panose="020B0604020202020204" pitchFamily="34" charset="0"/>
              <a:buChar char="–"/>
              <a:defRPr sz="1800"/>
            </a:lvl4pPr>
            <a:lvl5pPr marL="864000" indent="-288000">
              <a:buFont typeface="Arial" panose="020B0604020202020204" pitchFamily="34" charset="0"/>
              <a:buChar char="–"/>
              <a:defRPr sz="1800" b="0"/>
            </a:lvl5pPr>
            <a:lvl6pPr>
              <a:defRPr sz="2000"/>
            </a:lvl6pPr>
            <a:lvl7pPr>
              <a:defRPr sz="2000"/>
            </a:lvl7pPr>
            <a:lvl8pPr marL="288000" indent="-288000">
              <a:defRPr sz="1800"/>
            </a:lvl8pPr>
            <a:lvl9pPr marL="576000" indent="-288000">
              <a:defRPr sz="1800"/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9" name="Text 1">
            <a:extLst>
              <a:ext uri="{FF2B5EF4-FFF2-40B4-BE49-F238E27FC236}">
                <a16:creationId xmlns:a16="http://schemas.microsoft.com/office/drawing/2014/main" id="{9438F8DE-D947-BD34-E6BE-435D884AB1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001" y="1724025"/>
            <a:ext cx="5465762" cy="88582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0" indent="0">
              <a:buNone/>
              <a:defRPr lang="en-US" sz="2000" b="1" dirty="0">
                <a:solidFill>
                  <a:schemeClr val="accent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lang="en-US" sz="1800" dirty="0"/>
            </a:lvl2pPr>
            <a:lvl3pPr marL="288000" indent="-288000">
              <a:buFont typeface="Arial" panose="020B0604020202020204" pitchFamily="34" charset="0"/>
              <a:buChar char="•"/>
              <a:defRPr lang="en-US" sz="1800" dirty="0"/>
            </a:lvl3pPr>
            <a:lvl4pPr marL="576000" indent="-288000">
              <a:buFont typeface="Arial" panose="020B0604020202020204" pitchFamily="34" charset="0"/>
              <a:buChar char="–"/>
              <a:defRPr lang="en-US" sz="1800" dirty="0"/>
            </a:lvl4pPr>
            <a:lvl5pPr marL="864000" indent="-288000">
              <a:buFont typeface="Arial" panose="020B0604020202020204" pitchFamily="34" charset="0"/>
              <a:buChar char="–"/>
              <a:defRPr lang="en-US" sz="1800" b="0" dirty="0"/>
            </a:lvl5pPr>
            <a:lvl6pPr>
              <a:defRPr lang="en-US" sz="2000" dirty="0"/>
            </a:lvl6pPr>
            <a:lvl7pPr>
              <a:defRPr lang="en-US" sz="2000" dirty="0"/>
            </a:lvl7pPr>
            <a:lvl8pPr marL="288000" indent="-288000">
              <a:defRPr lang="en-US" sz="1800" dirty="0"/>
            </a:lvl8pPr>
            <a:lvl9pPr marL="576000" indent="-288000">
              <a:defRPr lang="en-US" sz="1800" dirty="0"/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7" name="Text Placeholder 28">
            <a:extLst>
              <a:ext uri="{FF2B5EF4-FFF2-40B4-BE49-F238E27FC236}">
                <a16:creationId xmlns:a16="http://schemas.microsoft.com/office/drawing/2014/main" id="{BDBBD050-0048-DE33-6E49-BA1ED5B810E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16649" y="1160463"/>
            <a:ext cx="5465763" cy="288925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800"/>
            </a:lvl2pPr>
            <a:lvl3pPr marL="288000" indent="-288000">
              <a:buFont typeface="Arial" panose="020B0604020202020204" pitchFamily="34" charset="0"/>
              <a:buChar char="•"/>
              <a:defRPr sz="1800"/>
            </a:lvl3pPr>
            <a:lvl4pPr marL="576000" indent="-288000">
              <a:buFont typeface="Arial" panose="020B0604020202020204" pitchFamily="34" charset="0"/>
              <a:buChar char="–"/>
              <a:defRPr sz="1800"/>
            </a:lvl4pPr>
            <a:lvl5pPr marL="864000" indent="-288000">
              <a:buFont typeface="Arial" panose="020B0604020202020204" pitchFamily="34" charset="0"/>
              <a:buChar char="–"/>
              <a:defRPr sz="1800" b="0"/>
            </a:lvl5pPr>
            <a:lvl6pPr>
              <a:defRPr sz="2000"/>
            </a:lvl6pPr>
            <a:lvl7pPr>
              <a:defRPr sz="2000"/>
            </a:lvl7pPr>
            <a:lvl8pPr marL="288000" indent="-288000">
              <a:defRPr sz="1800"/>
            </a:lvl8pPr>
            <a:lvl9pPr marL="576000" indent="-288000">
              <a:defRPr sz="1800"/>
            </a:lvl9pPr>
          </a:lstStyle>
          <a:p>
            <a:pPr lvl="0"/>
            <a:r>
              <a:rPr lang="en-GB"/>
              <a:t>First Level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 level</a:t>
            </a:r>
          </a:p>
          <a:p>
            <a:pPr lvl="8"/>
            <a:r>
              <a:rPr lang="en-GB"/>
              <a:t>Ninth level</a:t>
            </a:r>
          </a:p>
        </p:txBody>
      </p:sp>
      <p:sp>
        <p:nvSpPr>
          <p:cNvPr id="8" name="Text 1">
            <a:extLst>
              <a:ext uri="{FF2B5EF4-FFF2-40B4-BE49-F238E27FC236}">
                <a16:creationId xmlns:a16="http://schemas.microsoft.com/office/drawing/2014/main" id="{33422B32-2675-A7FF-D3E1-7EEA96F63C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6649" y="1724025"/>
            <a:ext cx="5465762" cy="88582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0" indent="0">
              <a:buNone/>
              <a:defRPr lang="en-US" sz="2000" b="1" dirty="0">
                <a:solidFill>
                  <a:schemeClr val="accent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lang="en-US" sz="1800" dirty="0"/>
            </a:lvl2pPr>
            <a:lvl3pPr marL="288000" indent="-288000">
              <a:buFont typeface="Arial" panose="020B0604020202020204" pitchFamily="34" charset="0"/>
              <a:buChar char="•"/>
              <a:defRPr lang="en-US" sz="1800" dirty="0"/>
            </a:lvl3pPr>
            <a:lvl4pPr marL="576000" indent="-288000">
              <a:buFont typeface="Arial" panose="020B0604020202020204" pitchFamily="34" charset="0"/>
              <a:buChar char="–"/>
              <a:defRPr lang="en-US" sz="1800" dirty="0"/>
            </a:lvl4pPr>
            <a:lvl5pPr marL="864000" indent="-288000">
              <a:buFont typeface="Arial" panose="020B0604020202020204" pitchFamily="34" charset="0"/>
              <a:buChar char="–"/>
              <a:defRPr lang="en-US" sz="1800" b="0" dirty="0"/>
            </a:lvl5pPr>
            <a:lvl6pPr>
              <a:defRPr lang="en-US" sz="2000" dirty="0"/>
            </a:lvl6pPr>
            <a:lvl7pPr>
              <a:defRPr lang="en-US" sz="2000" dirty="0"/>
            </a:lvl7pPr>
            <a:lvl8pPr marL="288000" indent="-288000">
              <a:defRPr lang="en-US" sz="1800" dirty="0"/>
            </a:lvl8pPr>
            <a:lvl9pPr marL="576000" indent="-288000">
              <a:defRPr lang="en-US" sz="1800" dirty="0"/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D42C45AB-49D0-C226-F459-9DE4265B82D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6649" y="507999"/>
            <a:ext cx="5465763" cy="468000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3000" b="1">
                <a:solidFill>
                  <a:schemeClr val="accent1"/>
                </a:solidFill>
                <a:latin typeface="+mj-lt"/>
              </a:defRPr>
            </a:lvl1pPr>
            <a:lvl2pPr marL="0" indent="0">
              <a:buNone/>
              <a:defRPr sz="1800"/>
            </a:lvl2pPr>
            <a:lvl3pPr marL="285750" indent="-285750">
              <a:buFont typeface="Arial" panose="020B0604020202020204" pitchFamily="34" charset="0"/>
              <a:buChar char="–"/>
              <a:defRPr sz="1800"/>
            </a:lvl3pPr>
            <a:lvl4pPr marL="576000" indent="-342900">
              <a:buFont typeface="Arial" panose="020B0604020202020204" pitchFamily="34" charset="0"/>
              <a:buChar char="–"/>
              <a:defRPr sz="2000"/>
            </a:lvl4pPr>
            <a:lvl5pPr marL="864000" indent="-342900">
              <a:buFont typeface="Arial" panose="020B0604020202020204" pitchFamily="34" charset="0"/>
              <a:buChar char="–"/>
              <a:defRPr sz="1800" b="0"/>
            </a:lvl5pPr>
            <a:lvl6pPr marL="0" indent="0">
              <a:buFont typeface="Arial" panose="020B0604020202020204" pitchFamily="34" charset="0"/>
              <a:buNone/>
              <a:defRPr sz="2000"/>
            </a:lvl6pPr>
            <a:lvl7pPr marL="0" indent="0">
              <a:buFont typeface="Arial" panose="020B0604020202020204" pitchFamily="34" charset="0"/>
              <a:buNone/>
              <a:defRPr sz="2000"/>
            </a:lvl7pPr>
            <a:lvl8pPr marL="0" indent="0">
              <a:buFont typeface="Arial" panose="020B0604020202020204" pitchFamily="34" charset="0"/>
              <a:buNone/>
              <a:defRPr sz="2000"/>
            </a:lvl8pPr>
            <a:lvl9pPr marL="0" indent="0">
              <a:buFont typeface="Arial" panose="020B0604020202020204" pitchFamily="34" charset="0"/>
              <a:buNone/>
              <a:defRPr sz="1800"/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18" name="Text 1">
            <a:extLst>
              <a:ext uri="{FF2B5EF4-FFF2-40B4-BE49-F238E27FC236}">
                <a16:creationId xmlns:a16="http://schemas.microsoft.com/office/drawing/2014/main" id="{AF33C83B-F3C3-7E92-743F-6269145F393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8001" y="2933700"/>
            <a:ext cx="5465762" cy="88582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0" indent="0">
              <a:buNone/>
              <a:defRPr lang="en-US" sz="2000" b="1" dirty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lang="en-US" sz="1800" dirty="0"/>
            </a:lvl2pPr>
            <a:lvl3pPr marL="288000" indent="-288000">
              <a:buFont typeface="Arial" panose="020B0604020202020204" pitchFamily="34" charset="0"/>
              <a:buChar char="•"/>
              <a:defRPr lang="en-US" sz="1800" dirty="0"/>
            </a:lvl3pPr>
            <a:lvl4pPr marL="576000" indent="-288000">
              <a:buFont typeface="Arial" panose="020B0604020202020204" pitchFamily="34" charset="0"/>
              <a:buChar char="–"/>
              <a:defRPr lang="en-US" sz="1800" dirty="0"/>
            </a:lvl4pPr>
            <a:lvl5pPr marL="864000" indent="-288000">
              <a:buFont typeface="Arial" panose="020B0604020202020204" pitchFamily="34" charset="0"/>
              <a:buChar char="–"/>
              <a:defRPr lang="en-US" sz="1800" b="0" dirty="0"/>
            </a:lvl5pPr>
            <a:lvl6pPr>
              <a:defRPr lang="en-US" sz="2000" dirty="0"/>
            </a:lvl6pPr>
            <a:lvl7pPr>
              <a:defRPr lang="en-US" sz="2000" dirty="0"/>
            </a:lvl7pPr>
            <a:lvl8pPr marL="288000" indent="-288000">
              <a:defRPr lang="en-US" sz="1800" dirty="0"/>
            </a:lvl8pPr>
            <a:lvl9pPr marL="576000" indent="-288000">
              <a:defRPr lang="en-US" sz="1800" dirty="0"/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19" name="Text 1">
            <a:extLst>
              <a:ext uri="{FF2B5EF4-FFF2-40B4-BE49-F238E27FC236}">
                <a16:creationId xmlns:a16="http://schemas.microsoft.com/office/drawing/2014/main" id="{408C7835-4806-406A-0194-EC5BDA5BD4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16649" y="2933700"/>
            <a:ext cx="5465762" cy="88582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0" indent="0">
              <a:buNone/>
              <a:defRPr lang="en-US" sz="2000" b="1" dirty="0">
                <a:solidFill>
                  <a:schemeClr val="accent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lang="en-US" sz="1800" dirty="0"/>
            </a:lvl2pPr>
            <a:lvl3pPr marL="288000" indent="-288000">
              <a:buFont typeface="Arial" panose="020B0604020202020204" pitchFamily="34" charset="0"/>
              <a:buChar char="•"/>
              <a:defRPr lang="en-US" sz="1800" dirty="0"/>
            </a:lvl3pPr>
            <a:lvl4pPr marL="576000" indent="-288000">
              <a:buFont typeface="Arial" panose="020B0604020202020204" pitchFamily="34" charset="0"/>
              <a:buChar char="–"/>
              <a:defRPr lang="en-US" sz="1800" dirty="0"/>
            </a:lvl4pPr>
            <a:lvl5pPr marL="864000" indent="-288000">
              <a:buFont typeface="Arial" panose="020B0604020202020204" pitchFamily="34" charset="0"/>
              <a:buChar char="–"/>
              <a:defRPr lang="en-US" sz="1800" b="0" dirty="0"/>
            </a:lvl5pPr>
            <a:lvl6pPr>
              <a:defRPr lang="en-US" sz="2000" dirty="0"/>
            </a:lvl6pPr>
            <a:lvl7pPr>
              <a:defRPr lang="en-US" sz="2000" dirty="0"/>
            </a:lvl7pPr>
            <a:lvl8pPr marL="288000" indent="-288000">
              <a:defRPr lang="en-US" sz="1800" dirty="0"/>
            </a:lvl8pPr>
            <a:lvl9pPr marL="576000" indent="-288000">
              <a:defRPr lang="en-US" sz="1800" dirty="0"/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21" name="Text 1">
            <a:extLst>
              <a:ext uri="{FF2B5EF4-FFF2-40B4-BE49-F238E27FC236}">
                <a16:creationId xmlns:a16="http://schemas.microsoft.com/office/drawing/2014/main" id="{693D8DD9-023D-B006-EBBB-11CE38655FC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8001" y="4792157"/>
            <a:ext cx="5465762" cy="88582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2000" b="1" dirty="0">
                <a:solidFill>
                  <a:schemeClr val="accent3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lang="en-US" sz="1800" dirty="0"/>
            </a:lvl2pPr>
            <a:lvl3pPr marL="288000" indent="-288000">
              <a:buFont typeface="Arial" panose="020B0604020202020204" pitchFamily="34" charset="0"/>
              <a:buChar char="•"/>
              <a:defRPr lang="en-US" sz="1800" dirty="0"/>
            </a:lvl3pPr>
            <a:lvl4pPr marL="576000" indent="-288000">
              <a:buFont typeface="Arial" panose="020B0604020202020204" pitchFamily="34" charset="0"/>
              <a:buChar char="–"/>
              <a:defRPr lang="en-US" sz="1800" dirty="0"/>
            </a:lvl4pPr>
            <a:lvl5pPr marL="864000" indent="-288000">
              <a:buFont typeface="Arial" panose="020B0604020202020204" pitchFamily="34" charset="0"/>
              <a:buChar char="–"/>
              <a:defRPr lang="en-US" sz="1800" b="0" dirty="0"/>
            </a:lvl5pPr>
            <a:lvl6pPr>
              <a:defRPr lang="en-US" sz="2000" dirty="0"/>
            </a:lvl6pPr>
            <a:lvl7pPr>
              <a:defRPr lang="en-US" sz="2000" dirty="0"/>
            </a:lvl7pPr>
            <a:lvl8pPr marL="288000" indent="-288000">
              <a:defRPr lang="en-US" sz="1800" dirty="0"/>
            </a:lvl8pPr>
            <a:lvl9pPr marL="576000" indent="-288000">
              <a:defRPr lang="en-US" sz="1800" dirty="0"/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24" name="Text 1">
            <a:extLst>
              <a:ext uri="{FF2B5EF4-FFF2-40B4-BE49-F238E27FC236}">
                <a16:creationId xmlns:a16="http://schemas.microsoft.com/office/drawing/2014/main" id="{D539F2F4-697E-D2F1-FD08-1C9C031C6AF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16649" y="4792157"/>
            <a:ext cx="5465762" cy="88582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0" indent="0">
              <a:buNone/>
              <a:defRPr lang="en-US" sz="2000" b="1" dirty="0">
                <a:solidFill>
                  <a:schemeClr val="accent3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lang="en-US" sz="1800" dirty="0"/>
            </a:lvl2pPr>
            <a:lvl3pPr marL="288000" indent="-288000">
              <a:buFont typeface="Arial" panose="020B0604020202020204" pitchFamily="34" charset="0"/>
              <a:buChar char="•"/>
              <a:defRPr lang="en-US" sz="1800" dirty="0"/>
            </a:lvl3pPr>
            <a:lvl4pPr marL="576000" indent="-288000">
              <a:buFont typeface="Arial" panose="020B0604020202020204" pitchFamily="34" charset="0"/>
              <a:buChar char="–"/>
              <a:defRPr lang="en-US" sz="1800" dirty="0"/>
            </a:lvl4pPr>
            <a:lvl5pPr marL="864000" indent="-288000">
              <a:buFont typeface="Arial" panose="020B0604020202020204" pitchFamily="34" charset="0"/>
              <a:buChar char="–"/>
              <a:defRPr lang="en-US" sz="1800" b="0" dirty="0"/>
            </a:lvl5pPr>
            <a:lvl6pPr>
              <a:defRPr lang="en-US" sz="2000" dirty="0"/>
            </a:lvl6pPr>
            <a:lvl7pPr>
              <a:defRPr lang="en-US" sz="2000" dirty="0"/>
            </a:lvl7pPr>
            <a:lvl8pPr marL="288000" indent="-288000">
              <a:defRPr lang="en-US" sz="1800" dirty="0"/>
            </a:lvl8pPr>
            <a:lvl9pPr marL="576000" indent="-288000">
              <a:defRPr lang="en-US" sz="1800" dirty="0"/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5" name="ChapterTitle">
            <a:extLst>
              <a:ext uri="{FF2B5EF4-FFF2-40B4-BE49-F238E27FC236}">
                <a16:creationId xmlns:a16="http://schemas.microsoft.com/office/drawing/2014/main" id="{8CCD3E80-C3C8-CF29-CE0D-395CC8F023E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8000" y="240853"/>
            <a:ext cx="5465763" cy="1538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b="0" baseline="0">
                <a:latin typeface="+mn-lt"/>
              </a:defRPr>
            </a:lvl1pPr>
          </a:lstStyle>
          <a:p>
            <a:pPr lvl="0"/>
            <a:r>
              <a:rPr lang="en-GB" err="1"/>
              <a:t>Hoofdstuk</a:t>
            </a:r>
            <a:r>
              <a:rPr lang="en-GB"/>
              <a:t> (</a:t>
            </a:r>
            <a:r>
              <a:rPr lang="en-GB" err="1"/>
              <a:t>optioneel</a:t>
            </a:r>
            <a:r>
              <a:rPr lang="en-GB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5906730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/>
          <p:cNvSpPr>
            <a:spLocks noGrp="1"/>
          </p:cNvSpPr>
          <p:nvPr>
            <p:ph type="title"/>
          </p:nvPr>
        </p:nvSpPr>
        <p:spPr>
          <a:xfrm>
            <a:off x="508004" y="508001"/>
            <a:ext cx="11175997" cy="461665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A87403F4-0649-8638-E5FB-974F7C77D8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328400" y="6432343"/>
            <a:ext cx="355600" cy="92333"/>
          </a:xfrm>
          <a:prstGeom prst="rect">
            <a:avLst/>
          </a:prstGeom>
        </p:spPr>
        <p:txBody>
          <a:bodyPr/>
          <a:lstStyle/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8" name="Content">
            <a:extLst>
              <a:ext uri="{FF2B5EF4-FFF2-40B4-BE49-F238E27FC236}">
                <a16:creationId xmlns:a16="http://schemas.microsoft.com/office/drawing/2014/main" id="{011F6DDE-0B6B-899C-08FD-72EFDF2B148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08000" y="1724026"/>
            <a:ext cx="11176000" cy="4260849"/>
          </a:xfrm>
          <a:custGeom>
            <a:avLst/>
            <a:gdLst>
              <a:gd name="connsiteX0" fmla="*/ 0 w 8382000"/>
              <a:gd name="connsiteY0" fmla="*/ 0 h 4530292"/>
              <a:gd name="connsiteX1" fmla="*/ 8382000 w 8382000"/>
              <a:gd name="connsiteY1" fmla="*/ 0 h 4530292"/>
              <a:gd name="connsiteX2" fmla="*/ 8382000 w 8382000"/>
              <a:gd name="connsiteY2" fmla="*/ 4530292 h 4530292"/>
              <a:gd name="connsiteX3" fmla="*/ 0 w 8382000"/>
              <a:gd name="connsiteY3" fmla="*/ 4530292 h 4530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2000" h="4530292">
                <a:moveTo>
                  <a:pt x="0" y="0"/>
                </a:moveTo>
                <a:lnTo>
                  <a:pt x="8382000" y="0"/>
                </a:lnTo>
                <a:lnTo>
                  <a:pt x="8382000" y="4530292"/>
                </a:lnTo>
                <a:lnTo>
                  <a:pt x="0" y="45302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55927621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with mediu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1"/>
          <p:cNvSpPr>
            <a:spLocks noGrp="1"/>
          </p:cNvSpPr>
          <p:nvPr>
            <p:ph type="body" sz="quarter" idx="12"/>
          </p:nvPr>
        </p:nvSpPr>
        <p:spPr>
          <a:xfrm>
            <a:off x="508001" y="1724027"/>
            <a:ext cx="4758267" cy="4260848"/>
          </a:xfrm>
        </p:spPr>
        <p:txBody>
          <a:bodyPr wrap="square"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tle"/>
          <p:cNvSpPr>
            <a:spLocks noGrp="1"/>
          </p:cNvSpPr>
          <p:nvPr>
            <p:ph type="title"/>
          </p:nvPr>
        </p:nvSpPr>
        <p:spPr>
          <a:xfrm>
            <a:off x="508004" y="508001"/>
            <a:ext cx="11175997" cy="461665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A87403F4-0649-8638-E5FB-974F7C77D8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328400" y="6432343"/>
            <a:ext cx="355600" cy="92333"/>
          </a:xfrm>
          <a:prstGeom prst="rect">
            <a:avLst/>
          </a:prstGeom>
        </p:spPr>
        <p:txBody>
          <a:bodyPr/>
          <a:lstStyle/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1243C6A-3EF9-A9D4-C5AA-E06DA800459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16651" y="1724025"/>
            <a:ext cx="5481863" cy="4503739"/>
          </a:xfrm>
          <a:custGeom>
            <a:avLst/>
            <a:gdLst>
              <a:gd name="connsiteX0" fmla="*/ 271224 w 5481863"/>
              <a:gd name="connsiteY0" fmla="*/ 0 h 4503739"/>
              <a:gd name="connsiteX1" fmla="*/ 1672709 w 5481863"/>
              <a:gd name="connsiteY1" fmla="*/ 0 h 4503739"/>
              <a:gd name="connsiteX2" fmla="*/ 3809155 w 5481863"/>
              <a:gd name="connsiteY2" fmla="*/ 0 h 4503739"/>
              <a:gd name="connsiteX3" fmla="*/ 5210640 w 5481863"/>
              <a:gd name="connsiteY3" fmla="*/ 0 h 4503739"/>
              <a:gd name="connsiteX4" fmla="*/ 5481863 w 5481863"/>
              <a:gd name="connsiteY4" fmla="*/ 271223 h 4503739"/>
              <a:gd name="connsiteX5" fmla="*/ 5481863 w 5481863"/>
              <a:gd name="connsiteY5" fmla="*/ 4232517 h 4503739"/>
              <a:gd name="connsiteX6" fmla="*/ 5210640 w 5481863"/>
              <a:gd name="connsiteY6" fmla="*/ 4503739 h 4503739"/>
              <a:gd name="connsiteX7" fmla="*/ 3809161 w 5481863"/>
              <a:gd name="connsiteY7" fmla="*/ 4503739 h 4503739"/>
              <a:gd name="connsiteX8" fmla="*/ 3809155 w 5481863"/>
              <a:gd name="connsiteY8" fmla="*/ 4503739 h 4503739"/>
              <a:gd name="connsiteX9" fmla="*/ 1619901 w 5481863"/>
              <a:gd name="connsiteY9" fmla="*/ 4503738 h 4503739"/>
              <a:gd name="connsiteX10" fmla="*/ 0 w 5481863"/>
              <a:gd name="connsiteY10" fmla="*/ 2883837 h 4503739"/>
              <a:gd name="connsiteX11" fmla="*/ 0 w 5481863"/>
              <a:gd name="connsiteY11" fmla="*/ 2139622 h 4503739"/>
              <a:gd name="connsiteX12" fmla="*/ 1 w 5481863"/>
              <a:gd name="connsiteY12" fmla="*/ 2139604 h 4503739"/>
              <a:gd name="connsiteX13" fmla="*/ 1 w 5481863"/>
              <a:gd name="connsiteY13" fmla="*/ 271223 h 4503739"/>
              <a:gd name="connsiteX14" fmla="*/ 271224 w 5481863"/>
              <a:gd name="connsiteY14" fmla="*/ 0 h 450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481863" h="4503739">
                <a:moveTo>
                  <a:pt x="271224" y="0"/>
                </a:moveTo>
                <a:lnTo>
                  <a:pt x="1672709" y="0"/>
                </a:lnTo>
                <a:lnTo>
                  <a:pt x="3809155" y="0"/>
                </a:lnTo>
                <a:lnTo>
                  <a:pt x="5210640" y="0"/>
                </a:lnTo>
                <a:cubicBezTo>
                  <a:pt x="5360432" y="0"/>
                  <a:pt x="5481863" y="121431"/>
                  <a:pt x="5481863" y="271223"/>
                </a:cubicBezTo>
                <a:lnTo>
                  <a:pt x="5481863" y="4232517"/>
                </a:lnTo>
                <a:cubicBezTo>
                  <a:pt x="5481863" y="4382308"/>
                  <a:pt x="5360432" y="4503739"/>
                  <a:pt x="5210640" y="4503739"/>
                </a:cubicBezTo>
                <a:lnTo>
                  <a:pt x="3809161" y="4503739"/>
                </a:lnTo>
                <a:lnTo>
                  <a:pt x="3809155" y="4503739"/>
                </a:lnTo>
                <a:lnTo>
                  <a:pt x="1619901" y="4503738"/>
                </a:lnTo>
                <a:cubicBezTo>
                  <a:pt x="725254" y="4503738"/>
                  <a:pt x="0" y="3778484"/>
                  <a:pt x="0" y="2883837"/>
                </a:cubicBezTo>
                <a:lnTo>
                  <a:pt x="0" y="2139622"/>
                </a:lnTo>
                <a:cubicBezTo>
                  <a:pt x="0" y="2139617"/>
                  <a:pt x="1" y="2139610"/>
                  <a:pt x="1" y="2139604"/>
                </a:cubicBezTo>
                <a:lnTo>
                  <a:pt x="1" y="271223"/>
                </a:lnTo>
                <a:cubicBezTo>
                  <a:pt x="1" y="121431"/>
                  <a:pt x="121432" y="0"/>
                  <a:pt x="27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GB"/>
            </a:lvl1pPr>
          </a:lstStyle>
          <a:p>
            <a:pPr lvl="0" algn="ctr"/>
            <a:r>
              <a:rPr lang="nl-NL"/>
              <a:t>Klik op het pictogram als u een afbeelding wilt toevoegen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48097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list">
  <p:cSld name="Title + Bullet lis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13"/>
          <p:cNvSpPr txBox="1">
            <a:spLocks noGrp="1"/>
          </p:cNvSpPr>
          <p:nvPr>
            <p:ph type="title"/>
          </p:nvPr>
        </p:nvSpPr>
        <p:spPr>
          <a:xfrm>
            <a:off x="629328" y="479428"/>
            <a:ext cx="10938256" cy="1125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13"/>
          <p:cNvSpPr txBox="1">
            <a:spLocks noGrp="1"/>
          </p:cNvSpPr>
          <p:nvPr>
            <p:ph type="body" idx="1"/>
          </p:nvPr>
        </p:nvSpPr>
        <p:spPr>
          <a:xfrm>
            <a:off x="625827" y="1955799"/>
            <a:ext cx="10941757" cy="4305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1219170" lvl="1" indent="-45718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  <a:defRPr/>
            </a:lvl2pPr>
            <a:lvl3pPr marL="1828754" lvl="2" indent="-45718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2438339" lvl="3" indent="-45718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4pPr>
            <a:lvl5pPr marL="3047924" lvl="4" indent="-30479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3657509" lvl="5" indent="-30479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6pPr>
            <a:lvl7pPr marL="4267093" lvl="6" indent="-45718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7pPr>
            <a:lvl8pPr marL="4876678" lvl="7" indent="-45718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8pPr>
            <a:lvl9pPr marL="5486263" lvl="8" indent="-457189" algn="l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213"/>
          <p:cNvSpPr txBox="1">
            <a:spLocks noGrp="1"/>
          </p:cNvSpPr>
          <p:nvPr>
            <p:ph type="sldNum" idx="12"/>
          </p:nvPr>
        </p:nvSpPr>
        <p:spPr>
          <a:xfrm>
            <a:off x="625827" y="6542259"/>
            <a:ext cx="244800" cy="2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256993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bright purple + 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E939728E-06D4-853E-9003-A8AF6712D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500" b="12500"/>
          <a:stretch/>
        </p:blipFill>
        <p:spPr>
          <a:xfrm>
            <a:off x="-1" y="-2542"/>
            <a:ext cx="8192061" cy="68605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49F534C-524E-AA1F-8A89-FA3E85E605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7"/>
          </p:nvPr>
        </p:nvSpPr>
        <p:spPr>
          <a:xfrm>
            <a:off x="6216650" y="0"/>
            <a:ext cx="5975351" cy="6858000"/>
          </a:xfrm>
          <a:custGeom>
            <a:avLst/>
            <a:gdLst>
              <a:gd name="connsiteX0" fmla="*/ 0 w 5975350"/>
              <a:gd name="connsiteY0" fmla="*/ 0 h 6858000"/>
              <a:gd name="connsiteX1" fmla="*/ 1493837 w 5975350"/>
              <a:gd name="connsiteY1" fmla="*/ 0 h 6858000"/>
              <a:gd name="connsiteX2" fmla="*/ 4481513 w 5975350"/>
              <a:gd name="connsiteY2" fmla="*/ 0 h 6858000"/>
              <a:gd name="connsiteX3" fmla="*/ 5975350 w 5975350"/>
              <a:gd name="connsiteY3" fmla="*/ 0 h 6858000"/>
              <a:gd name="connsiteX4" fmla="*/ 5975350 w 5975350"/>
              <a:gd name="connsiteY4" fmla="*/ 6858000 h 6858000"/>
              <a:gd name="connsiteX5" fmla="*/ 4481513 w 5975350"/>
              <a:gd name="connsiteY5" fmla="*/ 6858000 h 6858000"/>
              <a:gd name="connsiteX6" fmla="*/ 3069462 w 5975350"/>
              <a:gd name="connsiteY6" fmla="*/ 6858000 h 6858000"/>
              <a:gd name="connsiteX7" fmla="*/ 1575625 w 5975350"/>
              <a:gd name="connsiteY7" fmla="*/ 6858000 h 6858000"/>
              <a:gd name="connsiteX8" fmla="*/ 0 w 5975350"/>
              <a:gd name="connsiteY8" fmla="*/ 52823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75350" h="6858000">
                <a:moveTo>
                  <a:pt x="0" y="0"/>
                </a:moveTo>
                <a:lnTo>
                  <a:pt x="1493837" y="0"/>
                </a:lnTo>
                <a:lnTo>
                  <a:pt x="4481513" y="0"/>
                </a:lnTo>
                <a:lnTo>
                  <a:pt x="5975350" y="0"/>
                </a:lnTo>
                <a:lnTo>
                  <a:pt x="5975350" y="6858000"/>
                </a:lnTo>
                <a:lnTo>
                  <a:pt x="4481513" y="6858000"/>
                </a:lnTo>
                <a:lnTo>
                  <a:pt x="3069462" y="6858000"/>
                </a:lnTo>
                <a:lnTo>
                  <a:pt x="1575625" y="6858000"/>
                </a:lnTo>
                <a:cubicBezTo>
                  <a:pt x="705431" y="6858000"/>
                  <a:pt x="0" y="6152569"/>
                  <a:pt x="0" y="5282375"/>
                </a:cubicBezTo>
                <a:close/>
              </a:path>
            </a:pathLst>
          </a:custGeom>
          <a:solidFill>
            <a:schemeClr val="bg2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>
              <a:tabLst>
                <a:tab pos="2393891" algn="l"/>
              </a:tabLst>
              <a:defRPr lang="en-GB"/>
            </a:lvl1pPr>
          </a:lstStyle>
          <a:p>
            <a:pPr lvl="0" algn="ctr"/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7" name="Text 1"/>
          <p:cNvSpPr>
            <a:spLocks noGrp="1"/>
          </p:cNvSpPr>
          <p:nvPr>
            <p:ph type="body" sz="quarter" idx="12"/>
          </p:nvPr>
        </p:nvSpPr>
        <p:spPr>
          <a:xfrm>
            <a:off x="508002" y="1724025"/>
            <a:ext cx="5467349" cy="4229099"/>
          </a:xfrm>
        </p:spPr>
        <p:txBody>
          <a:bodyPr wrap="square">
            <a:noAutofit/>
          </a:bodyPr>
          <a:lstStyle>
            <a:lvl1pPr>
              <a:defRPr sz="1867">
                <a:solidFill>
                  <a:schemeClr val="bg1"/>
                </a:solidFill>
              </a:defRPr>
            </a:lvl1pPr>
            <a:lvl2pPr>
              <a:defRPr sz="1867">
                <a:solidFill>
                  <a:schemeClr val="bg1"/>
                </a:solidFill>
              </a:defRPr>
            </a:lvl2pPr>
            <a:lvl3pPr>
              <a:defRPr sz="1867">
                <a:solidFill>
                  <a:schemeClr val="bg1"/>
                </a:solidFill>
              </a:defRPr>
            </a:lvl3pPr>
            <a:lvl4pPr>
              <a:defRPr sz="1867">
                <a:solidFill>
                  <a:schemeClr val="bg1"/>
                </a:solidFill>
              </a:defRPr>
            </a:lvl4pPr>
            <a:lvl5pPr>
              <a:defRPr sz="1867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tle"/>
          <p:cNvSpPr>
            <a:spLocks noGrp="1"/>
          </p:cNvSpPr>
          <p:nvPr>
            <p:ph type="title"/>
          </p:nvPr>
        </p:nvSpPr>
        <p:spPr>
          <a:xfrm>
            <a:off x="508004" y="508001"/>
            <a:ext cx="5467349" cy="9246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pic>
        <p:nvPicPr>
          <p:cNvPr id="4" name="Logo_White">
            <a:extLst>
              <a:ext uri="{FF2B5EF4-FFF2-40B4-BE49-F238E27FC236}">
                <a16:creationId xmlns:a16="http://schemas.microsoft.com/office/drawing/2014/main" id="{E3B45D8E-E503-9525-79CE-9A1871BFC98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8003" y="6274688"/>
            <a:ext cx="1638699" cy="306789"/>
          </a:xfrm>
          <a:prstGeom prst="rect">
            <a:avLst/>
          </a:prstGeom>
        </p:spPr>
      </p:pic>
      <p:sp>
        <p:nvSpPr>
          <p:cNvPr id="6" name="Tijdelijke aanduiding voor tekst 10">
            <a:extLst>
              <a:ext uri="{FF2B5EF4-FFF2-40B4-BE49-F238E27FC236}">
                <a16:creationId xmlns:a16="http://schemas.microsoft.com/office/drawing/2014/main" id="{A94517EB-24D3-A583-6DF0-748756422A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358033" y="192807"/>
            <a:ext cx="1209551" cy="267599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F279531E-B5CA-523B-D7CC-DE8841A2E77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328400" y="6432343"/>
            <a:ext cx="355600" cy="92333"/>
          </a:xfrm>
          <a:prstGeom prst="rect">
            <a:avLst/>
          </a:prstGeom>
        </p:spPr>
        <p:txBody>
          <a:bodyPr/>
          <a:lstStyle/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1" name="Tijdelijke aanduiding voor tekst 5">
            <a:extLst>
              <a:ext uri="{FF2B5EF4-FFF2-40B4-BE49-F238E27FC236}">
                <a16:creationId xmlns:a16="http://schemas.microsoft.com/office/drawing/2014/main" id="{AAEC24A4-718A-9F52-8522-52A60006A7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91488" y="6388336"/>
            <a:ext cx="3260186" cy="193043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  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46B65D3E-0CB0-21E9-6E93-0F6B7685C4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353803" y="6371246"/>
            <a:ext cx="88106" cy="229579"/>
          </a:xfr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Tijdelijke aanduiding voor tekst 11">
            <a:extLst>
              <a:ext uri="{FF2B5EF4-FFF2-40B4-BE49-F238E27FC236}">
                <a16:creationId xmlns:a16="http://schemas.microsoft.com/office/drawing/2014/main" id="{926389E6-EE9C-7964-ADEF-557B8D8C9D3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356184" y="6371246"/>
            <a:ext cx="88106" cy="229579"/>
          </a:xfr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533388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ver Full Image Transpar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9FAF410-17F2-850B-E84B-36D40D599ACB}"/>
              </a:ext>
            </a:extLst>
          </p:cNvPr>
          <p:cNvSpPr/>
          <p:nvPr userDrawn="1"/>
        </p:nvSpPr>
        <p:spPr>
          <a:xfrm>
            <a:off x="523343" y="508000"/>
            <a:ext cx="5463503" cy="5842000"/>
          </a:xfrm>
          <a:custGeom>
            <a:avLst/>
            <a:gdLst>
              <a:gd name="connsiteX0" fmla="*/ 299179 w 5463503"/>
              <a:gd name="connsiteY0" fmla="*/ 0 h 5842000"/>
              <a:gd name="connsiteX1" fmla="*/ 2034169 w 5463503"/>
              <a:gd name="connsiteY1" fmla="*/ 0 h 5842000"/>
              <a:gd name="connsiteX2" fmla="*/ 3429338 w 5463503"/>
              <a:gd name="connsiteY2" fmla="*/ 0 h 5842000"/>
              <a:gd name="connsiteX3" fmla="*/ 5164328 w 5463503"/>
              <a:gd name="connsiteY3" fmla="*/ 0 h 5842000"/>
              <a:gd name="connsiteX4" fmla="*/ 5463503 w 5463503"/>
              <a:gd name="connsiteY4" fmla="*/ 299176 h 5842000"/>
              <a:gd name="connsiteX5" fmla="*/ 5462397 w 5463503"/>
              <a:gd name="connsiteY5" fmla="*/ 4489735 h 5842000"/>
              <a:gd name="connsiteX6" fmla="*/ 4110131 w 5463503"/>
              <a:gd name="connsiteY6" fmla="*/ 5842000 h 5842000"/>
              <a:gd name="connsiteX7" fmla="*/ 2375141 w 5463503"/>
              <a:gd name="connsiteY7" fmla="*/ 5842000 h 5842000"/>
              <a:gd name="connsiteX8" fmla="*/ 2034169 w 5463503"/>
              <a:gd name="connsiteY8" fmla="*/ 5842000 h 5842000"/>
              <a:gd name="connsiteX9" fmla="*/ 299179 w 5463503"/>
              <a:gd name="connsiteY9" fmla="*/ 5842000 h 5842000"/>
              <a:gd name="connsiteX10" fmla="*/ 3 w 5463503"/>
              <a:gd name="connsiteY10" fmla="*/ 5542825 h 5842000"/>
              <a:gd name="connsiteX11" fmla="*/ 0 w 5463503"/>
              <a:gd name="connsiteY11" fmla="*/ 2557441 h 5842000"/>
              <a:gd name="connsiteX12" fmla="*/ 3 w 5463503"/>
              <a:gd name="connsiteY12" fmla="*/ 2557387 h 5842000"/>
              <a:gd name="connsiteX13" fmla="*/ 3 w 5463503"/>
              <a:gd name="connsiteY13" fmla="*/ 299176 h 5842000"/>
              <a:gd name="connsiteX14" fmla="*/ 299179 w 5463503"/>
              <a:gd name="connsiteY14" fmla="*/ 0 h 58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463503" h="5842000">
                <a:moveTo>
                  <a:pt x="299179" y="0"/>
                </a:moveTo>
                <a:lnTo>
                  <a:pt x="2034169" y="0"/>
                </a:lnTo>
                <a:lnTo>
                  <a:pt x="3429338" y="0"/>
                </a:lnTo>
                <a:lnTo>
                  <a:pt x="5164328" y="0"/>
                </a:lnTo>
                <a:cubicBezTo>
                  <a:pt x="5329558" y="0"/>
                  <a:pt x="5463503" y="133945"/>
                  <a:pt x="5463503" y="299176"/>
                </a:cubicBezTo>
                <a:cubicBezTo>
                  <a:pt x="5463135" y="1696028"/>
                  <a:pt x="5462765" y="3092882"/>
                  <a:pt x="5462397" y="4489735"/>
                </a:cubicBezTo>
                <a:cubicBezTo>
                  <a:pt x="5462397" y="5236570"/>
                  <a:pt x="4856966" y="5842000"/>
                  <a:pt x="4110131" y="5842000"/>
                </a:cubicBezTo>
                <a:lnTo>
                  <a:pt x="2375141" y="5842000"/>
                </a:lnTo>
                <a:lnTo>
                  <a:pt x="2034169" y="5842000"/>
                </a:lnTo>
                <a:lnTo>
                  <a:pt x="299179" y="5842000"/>
                </a:lnTo>
                <a:cubicBezTo>
                  <a:pt x="133948" y="5842000"/>
                  <a:pt x="3" y="5708055"/>
                  <a:pt x="3" y="5542825"/>
                </a:cubicBezTo>
                <a:cubicBezTo>
                  <a:pt x="2" y="4547697"/>
                  <a:pt x="2" y="3552570"/>
                  <a:pt x="0" y="2557441"/>
                </a:cubicBezTo>
                <a:cubicBezTo>
                  <a:pt x="2" y="2557423"/>
                  <a:pt x="2" y="2557405"/>
                  <a:pt x="3" y="2557387"/>
                </a:cubicBezTo>
                <a:lnTo>
                  <a:pt x="3" y="299176"/>
                </a:lnTo>
                <a:cubicBezTo>
                  <a:pt x="3" y="133945"/>
                  <a:pt x="133948" y="0"/>
                  <a:pt x="299179" y="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</p:spPr>
        <p:txBody>
          <a:bodyPr vert="horz" wrap="square" lIns="0" tIns="0" rIns="0" bIns="0" rtlCol="0" anchor="t" anchorCtr="0">
            <a:noAutofit/>
          </a:bodyPr>
          <a:lstStyle/>
          <a:p>
            <a:pPr lvl="0" defTabSz="736656"/>
            <a:endParaRPr lang="en-GB" sz="2400" b="1">
              <a:solidFill>
                <a:schemeClr val="tx1"/>
              </a:solidFill>
            </a:endParaRPr>
          </a:p>
        </p:txBody>
      </p:sp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>
          <a:xfrm>
            <a:off x="982134" y="2697163"/>
            <a:ext cx="4283601" cy="1025922"/>
          </a:xfrm>
        </p:spPr>
        <p:txBody>
          <a:bodyPr>
            <a:noAutofit/>
          </a:bodyPr>
          <a:lstStyle>
            <a:lvl1pPr>
              <a:lnSpc>
                <a:spcPct val="85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GB" err="1"/>
              <a:t>Titel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51EC570-624A-53DD-BF08-244E207F61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82134" y="4531519"/>
            <a:ext cx="4283601" cy="471487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000" b="1">
                <a:solidFill>
                  <a:schemeClr val="tx1"/>
                </a:solidFill>
              </a:defRPr>
            </a:lvl1pPr>
            <a:lvl2pPr>
              <a:defRPr sz="2000" b="0">
                <a:solidFill>
                  <a:schemeClr val="tx1"/>
                </a:solidFill>
              </a:defRPr>
            </a:lvl2pPr>
            <a:lvl3pPr>
              <a:spcAft>
                <a:spcPts val="0"/>
              </a:spcAft>
              <a:defRPr sz="1400" b="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Ondertitel</a:t>
            </a:r>
            <a:endParaRPr lang="en-GB"/>
          </a:p>
        </p:txBody>
      </p:sp>
      <p:sp>
        <p:nvSpPr>
          <p:cNvPr id="10" name="SlideNumber">
            <a:extLst>
              <a:ext uri="{FF2B5EF4-FFF2-40B4-BE49-F238E27FC236}">
                <a16:creationId xmlns:a16="http://schemas.microsoft.com/office/drawing/2014/main" id="{66C4BC17-DA00-5C86-C6B4-88679FBA831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2267673" y="6765667"/>
            <a:ext cx="0" cy="0"/>
          </a:xfrm>
          <a:prstGeom prst="rect">
            <a:avLst/>
          </a:prstGeom>
        </p:spPr>
        <p:txBody>
          <a:bodyPr/>
          <a:lstStyle>
            <a:lvl1pPr algn="l">
              <a:defRPr sz="100">
                <a:solidFill>
                  <a:srgbClr val="F0F0F0"/>
                </a:solidFill>
              </a:defRPr>
            </a:lvl1pPr>
          </a:lstStyle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EF80D5E1-14C2-29D3-2F53-C66B065497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2134" y="5141372"/>
            <a:ext cx="4283601" cy="471487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1pPr>
            <a:lvl2pPr>
              <a:defRPr sz="1600" b="0">
                <a:solidFill>
                  <a:schemeClr val="tx1"/>
                </a:solidFill>
              </a:defRPr>
            </a:lvl2pPr>
            <a:lvl3pPr>
              <a:spcAft>
                <a:spcPts val="0"/>
              </a:spcAft>
              <a:defRPr sz="1400" b="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Datum</a:t>
            </a:r>
          </a:p>
        </p:txBody>
      </p:sp>
      <p:pic>
        <p:nvPicPr>
          <p:cNvPr id="2" name="GT#standard_16x9_topindent">
            <a:extLst>
              <a:ext uri="{FF2B5EF4-FFF2-40B4-BE49-F238E27FC236}">
                <a16:creationId xmlns:a16="http://schemas.microsoft.com/office/drawing/2014/main" id="{E2E76696-1758-031C-5888-9DB338EE50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9397" y="609945"/>
            <a:ext cx="3673624" cy="1173519"/>
          </a:xfrm>
          <a:prstGeom prst="rect">
            <a:avLst/>
          </a:prstGeom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43860A01-2883-7021-596C-93A47BE42B8E}"/>
              </a:ext>
            </a:extLst>
          </p:cNvPr>
          <p:cNvSpPr/>
          <p:nvPr userDrawn="1"/>
        </p:nvSpPr>
        <p:spPr>
          <a:xfrm>
            <a:off x="12318024" y="508000"/>
            <a:ext cx="2516914" cy="3651250"/>
          </a:xfrm>
          <a:prstGeom prst="rect">
            <a:avLst/>
          </a:prstGeom>
          <a:solidFill>
            <a:srgbClr val="FF5149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Let op: </a:t>
            </a:r>
            <a:br>
              <a:rPr kumimoji="0" lang="nl-NL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</a:br>
            <a:r>
              <a:rPr kumimoji="0" lang="nl-NL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Om afbeelding te veranderen, klik met rechtermuisknop op dia en ga naar Achtergrond opmaken &gt; Afbeelding of bitmappatroon en gebruik de zijbalk om je afbeelding te kiezen.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22712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/>
          <p:cNvSpPr>
            <a:spLocks noGrp="1"/>
          </p:cNvSpPr>
          <p:nvPr>
            <p:ph type="title"/>
          </p:nvPr>
        </p:nvSpPr>
        <p:spPr>
          <a:xfrm>
            <a:off x="508004" y="508001"/>
            <a:ext cx="11175997" cy="461665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A87403F4-0649-8638-E5FB-974F7C77D8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328400" y="6432343"/>
            <a:ext cx="355600" cy="92333"/>
          </a:xfrm>
          <a:prstGeom prst="rect">
            <a:avLst/>
          </a:prstGeom>
        </p:spPr>
        <p:txBody>
          <a:bodyPr/>
          <a:lstStyle/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24016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9328" y="479428"/>
            <a:ext cx="10938256" cy="4616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25827" y="1955800"/>
            <a:ext cx="10941757" cy="43053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25827" y="6542259"/>
            <a:ext cx="244800" cy="244800"/>
          </a:xfrm>
          <a:prstGeom prst="rect">
            <a:avLst/>
          </a:prstGeom>
        </p:spPr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54339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9328" y="479428"/>
            <a:ext cx="10938256" cy="112500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625826" y="1955798"/>
            <a:ext cx="5317775" cy="4305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6239933" y="1955798"/>
            <a:ext cx="5328000" cy="4305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25827" y="6542259"/>
            <a:ext cx="244800" cy="244800"/>
          </a:xfrm>
          <a:prstGeom prst="rect">
            <a:avLst/>
          </a:prstGeom>
        </p:spPr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282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+Tekst-Vierk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1215AA9-B70A-2AD4-2946-82C9E6F108B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599" y="720000"/>
            <a:ext cx="5376595" cy="5417997"/>
          </a:xfrm>
          <a:custGeom>
            <a:avLst/>
            <a:gdLst>
              <a:gd name="connsiteX0" fmla="*/ 216001 w 5376595"/>
              <a:gd name="connsiteY0" fmla="*/ 0 h 5417997"/>
              <a:gd name="connsiteX1" fmla="*/ 5160606 w 5376595"/>
              <a:gd name="connsiteY1" fmla="*/ 0 h 5417997"/>
              <a:gd name="connsiteX2" fmla="*/ 5210132 w 5376595"/>
              <a:gd name="connsiteY2" fmla="*/ 5704 h 5417997"/>
              <a:gd name="connsiteX3" fmla="*/ 5255594 w 5376595"/>
              <a:gd name="connsiteY3" fmla="*/ 21955 h 5417997"/>
              <a:gd name="connsiteX4" fmla="*/ 5295698 w 5376595"/>
              <a:gd name="connsiteY4" fmla="*/ 47454 h 5417997"/>
              <a:gd name="connsiteX5" fmla="*/ 5329146 w 5376595"/>
              <a:gd name="connsiteY5" fmla="*/ 80904 h 5417997"/>
              <a:gd name="connsiteX6" fmla="*/ 5354643 w 5376595"/>
              <a:gd name="connsiteY6" fmla="*/ 121011 h 5417997"/>
              <a:gd name="connsiteX7" fmla="*/ 5370891 w 5376595"/>
              <a:gd name="connsiteY7" fmla="*/ 166475 h 5417997"/>
              <a:gd name="connsiteX8" fmla="*/ 5376595 w 5376595"/>
              <a:gd name="connsiteY8" fmla="*/ 216001 h 5417997"/>
              <a:gd name="connsiteX9" fmla="*/ 5376595 w 5376595"/>
              <a:gd name="connsiteY9" fmla="*/ 5201996 h 5417997"/>
              <a:gd name="connsiteX10" fmla="*/ 5370891 w 5376595"/>
              <a:gd name="connsiteY10" fmla="*/ 5251522 h 5417997"/>
              <a:gd name="connsiteX11" fmla="*/ 5354643 w 5376595"/>
              <a:gd name="connsiteY11" fmla="*/ 5296986 h 5417997"/>
              <a:gd name="connsiteX12" fmla="*/ 5329146 w 5376595"/>
              <a:gd name="connsiteY12" fmla="*/ 5337092 h 5417997"/>
              <a:gd name="connsiteX13" fmla="*/ 5295698 w 5376595"/>
              <a:gd name="connsiteY13" fmla="*/ 5370543 h 5417997"/>
              <a:gd name="connsiteX14" fmla="*/ 5255594 w 5376595"/>
              <a:gd name="connsiteY14" fmla="*/ 5396042 h 5417997"/>
              <a:gd name="connsiteX15" fmla="*/ 5210132 w 5376595"/>
              <a:gd name="connsiteY15" fmla="*/ 5412292 h 5417997"/>
              <a:gd name="connsiteX16" fmla="*/ 5160606 w 5376595"/>
              <a:gd name="connsiteY16" fmla="*/ 5417997 h 5417997"/>
              <a:gd name="connsiteX17" fmla="*/ 216001 w 5376595"/>
              <a:gd name="connsiteY17" fmla="*/ 5417997 h 5417997"/>
              <a:gd name="connsiteX18" fmla="*/ 166475 w 5376595"/>
              <a:gd name="connsiteY18" fmla="*/ 5412292 h 5417997"/>
              <a:gd name="connsiteX19" fmla="*/ 121011 w 5376595"/>
              <a:gd name="connsiteY19" fmla="*/ 5396042 h 5417997"/>
              <a:gd name="connsiteX20" fmla="*/ 80904 w 5376595"/>
              <a:gd name="connsiteY20" fmla="*/ 5370543 h 5417997"/>
              <a:gd name="connsiteX21" fmla="*/ 47454 w 5376595"/>
              <a:gd name="connsiteY21" fmla="*/ 5337092 h 5417997"/>
              <a:gd name="connsiteX22" fmla="*/ 21955 w 5376595"/>
              <a:gd name="connsiteY22" fmla="*/ 5296986 h 5417997"/>
              <a:gd name="connsiteX23" fmla="*/ 5704 w 5376595"/>
              <a:gd name="connsiteY23" fmla="*/ 5251522 h 5417997"/>
              <a:gd name="connsiteX24" fmla="*/ 0 w 5376595"/>
              <a:gd name="connsiteY24" fmla="*/ 5201996 h 5417997"/>
              <a:gd name="connsiteX25" fmla="*/ 0 w 5376595"/>
              <a:gd name="connsiteY25" fmla="*/ 216001 h 5417997"/>
              <a:gd name="connsiteX26" fmla="*/ 5704 w 5376595"/>
              <a:gd name="connsiteY26" fmla="*/ 166475 h 5417997"/>
              <a:gd name="connsiteX27" fmla="*/ 21955 w 5376595"/>
              <a:gd name="connsiteY27" fmla="*/ 121011 h 5417997"/>
              <a:gd name="connsiteX28" fmla="*/ 47454 w 5376595"/>
              <a:gd name="connsiteY28" fmla="*/ 80904 h 5417997"/>
              <a:gd name="connsiteX29" fmla="*/ 80904 w 5376595"/>
              <a:gd name="connsiteY29" fmla="*/ 47454 h 5417997"/>
              <a:gd name="connsiteX30" fmla="*/ 121011 w 5376595"/>
              <a:gd name="connsiteY30" fmla="*/ 21955 h 5417997"/>
              <a:gd name="connsiteX31" fmla="*/ 166475 w 5376595"/>
              <a:gd name="connsiteY31" fmla="*/ 5704 h 541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376595" h="5417997">
                <a:moveTo>
                  <a:pt x="216001" y="0"/>
                </a:moveTo>
                <a:lnTo>
                  <a:pt x="5160606" y="0"/>
                </a:lnTo>
                <a:lnTo>
                  <a:pt x="5210132" y="5704"/>
                </a:lnTo>
                <a:lnTo>
                  <a:pt x="5255594" y="21955"/>
                </a:lnTo>
                <a:lnTo>
                  <a:pt x="5295698" y="47454"/>
                </a:lnTo>
                <a:lnTo>
                  <a:pt x="5329146" y="80904"/>
                </a:lnTo>
                <a:lnTo>
                  <a:pt x="5354643" y="121011"/>
                </a:lnTo>
                <a:lnTo>
                  <a:pt x="5370891" y="166475"/>
                </a:lnTo>
                <a:lnTo>
                  <a:pt x="5376595" y="216001"/>
                </a:lnTo>
                <a:lnTo>
                  <a:pt x="5376595" y="5201996"/>
                </a:lnTo>
                <a:lnTo>
                  <a:pt x="5370891" y="5251522"/>
                </a:lnTo>
                <a:lnTo>
                  <a:pt x="5354643" y="5296986"/>
                </a:lnTo>
                <a:lnTo>
                  <a:pt x="5329146" y="5337092"/>
                </a:lnTo>
                <a:lnTo>
                  <a:pt x="5295698" y="5370543"/>
                </a:lnTo>
                <a:lnTo>
                  <a:pt x="5255594" y="5396042"/>
                </a:lnTo>
                <a:lnTo>
                  <a:pt x="5210132" y="5412292"/>
                </a:lnTo>
                <a:lnTo>
                  <a:pt x="5160606" y="5417997"/>
                </a:lnTo>
                <a:lnTo>
                  <a:pt x="216001" y="5417997"/>
                </a:lnTo>
                <a:lnTo>
                  <a:pt x="166475" y="5412292"/>
                </a:lnTo>
                <a:lnTo>
                  <a:pt x="121011" y="5396042"/>
                </a:lnTo>
                <a:lnTo>
                  <a:pt x="80904" y="5370543"/>
                </a:lnTo>
                <a:lnTo>
                  <a:pt x="47454" y="5337092"/>
                </a:lnTo>
                <a:lnTo>
                  <a:pt x="21955" y="5296986"/>
                </a:lnTo>
                <a:lnTo>
                  <a:pt x="5704" y="5251522"/>
                </a:lnTo>
                <a:lnTo>
                  <a:pt x="0" y="5201996"/>
                </a:lnTo>
                <a:lnTo>
                  <a:pt x="0" y="216001"/>
                </a:lnTo>
                <a:lnTo>
                  <a:pt x="5704" y="166475"/>
                </a:lnTo>
                <a:lnTo>
                  <a:pt x="21955" y="121011"/>
                </a:lnTo>
                <a:lnTo>
                  <a:pt x="47454" y="80904"/>
                </a:lnTo>
                <a:lnTo>
                  <a:pt x="80904" y="47454"/>
                </a:lnTo>
                <a:lnTo>
                  <a:pt x="121011" y="21955"/>
                </a:lnTo>
                <a:lnTo>
                  <a:pt x="166475" y="5704"/>
                </a:lnTo>
                <a:close/>
              </a:path>
            </a:pathLst>
          </a:custGeom>
          <a:noFill/>
        </p:spPr>
        <p:txBody>
          <a:bodyPr wrap="square" bIns="1080000" anchor="ctr" anchorCtr="1"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nl-NL"/>
              <a:t>Klik op het pictogram als u een afbeelding  wilt toevoegen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54B16B56-5B98-FF08-AA12-771E274239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754" y="732270"/>
            <a:ext cx="5175643" cy="906524"/>
          </a:xfrm>
          <a:prstGeom prst="rect">
            <a:avLst/>
          </a:prstGeom>
        </p:spPr>
        <p:txBody>
          <a:bodyPr/>
          <a:lstStyle>
            <a:lvl1pPr>
              <a:defRPr b="1">
                <a:latin typeface="Roboto Slab" pitchFamily="2" charset="0"/>
                <a:ea typeface="Roboto Slab" pitchFamily="2" charset="0"/>
                <a:cs typeface="Roboto Slab" pitchFamily="2" charset="0"/>
              </a:defRPr>
            </a:lvl1pPr>
          </a:lstStyle>
          <a:p>
            <a:r>
              <a:rPr lang="nl-NL"/>
              <a:t>Klik om tekst te bewerken</a:t>
            </a:r>
          </a:p>
        </p:txBody>
      </p:sp>
      <p:sp>
        <p:nvSpPr>
          <p:cNvPr id="5" name="Tijdelijke aanduiding voor tekst 17">
            <a:extLst>
              <a:ext uri="{FF2B5EF4-FFF2-40B4-BE49-F238E27FC236}">
                <a16:creationId xmlns:a16="http://schemas.microsoft.com/office/drawing/2014/main" id="{3CE84E3E-03EF-6336-B289-0375C8B194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2754" y="1878496"/>
            <a:ext cx="5175643" cy="42595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0336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7CB04303-C5F2-B6B3-25AC-A8B123B21BC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860506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+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9328" y="479428"/>
            <a:ext cx="10938256" cy="112500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25827" y="1955799"/>
            <a:ext cx="10941757" cy="43053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25827" y="6542259"/>
            <a:ext cx="244800" cy="244800"/>
          </a:xfrm>
          <a:prstGeom prst="rect">
            <a:avLst/>
          </a:prstGeom>
        </p:spPr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13275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3-Colomn">
  <p:cSld name="Title - 3-Colom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f1cc2956ce_2_217"/>
          <p:cNvSpPr txBox="1">
            <a:spLocks noGrp="1"/>
          </p:cNvSpPr>
          <p:nvPr>
            <p:ph type="title"/>
          </p:nvPr>
        </p:nvSpPr>
        <p:spPr>
          <a:xfrm>
            <a:off x="2795" y="596900"/>
            <a:ext cx="10627200" cy="1295600"/>
          </a:xfrm>
          <a:prstGeom prst="rect">
            <a:avLst/>
          </a:prstGeom>
          <a:solidFill>
            <a:srgbClr val="1F0056"/>
          </a:solidFill>
          <a:ln>
            <a:noFill/>
          </a:ln>
        </p:spPr>
        <p:txBody>
          <a:bodyPr spcFirstLastPara="1" wrap="square" lIns="47520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gf1cc2956ce_2_217"/>
          <p:cNvSpPr txBox="1">
            <a:spLocks noGrp="1"/>
          </p:cNvSpPr>
          <p:nvPr>
            <p:ph type="sldNum" idx="12"/>
          </p:nvPr>
        </p:nvSpPr>
        <p:spPr>
          <a:xfrm>
            <a:off x="625827" y="6542259"/>
            <a:ext cx="244800" cy="2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50" name="Google Shape;50;gf1cc2956ce_2_217"/>
          <p:cNvSpPr txBox="1">
            <a:spLocks noGrp="1"/>
          </p:cNvSpPr>
          <p:nvPr>
            <p:ph type="body" idx="1"/>
          </p:nvPr>
        </p:nvSpPr>
        <p:spPr>
          <a:xfrm>
            <a:off x="625827" y="2324100"/>
            <a:ext cx="3442400" cy="39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accent5"/>
                </a:solidFill>
              </a:defRPr>
            </a:lvl1pPr>
            <a:lvl2pPr marL="1219170" lvl="1" indent="-30479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/>
            </a:lvl2pPr>
            <a:lvl3pPr marL="1828754" lvl="2" indent="-30479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2438339" lvl="3" indent="-30479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marL="3047924" lvl="4" indent="-30479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3657509" lvl="5" indent="-30479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6pPr>
            <a:lvl7pPr marL="4267093" lvl="6" indent="-45718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7pPr>
            <a:lvl8pPr marL="4876678" lvl="7" indent="-45718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8pPr>
            <a:lvl9pPr marL="5486263" lvl="8" indent="-457189" algn="l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gf1cc2956ce_2_217"/>
          <p:cNvSpPr txBox="1">
            <a:spLocks noGrp="1"/>
          </p:cNvSpPr>
          <p:nvPr>
            <p:ph type="body" idx="2"/>
          </p:nvPr>
        </p:nvSpPr>
        <p:spPr>
          <a:xfrm>
            <a:off x="4381617" y="2324100"/>
            <a:ext cx="3442400" cy="39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accent5"/>
                </a:solidFill>
              </a:defRPr>
            </a:lvl1pPr>
            <a:lvl2pPr marL="1219170" lvl="1" indent="-30479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/>
            </a:lvl2pPr>
            <a:lvl3pPr marL="1828754" lvl="2" indent="-30479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2438339" lvl="3" indent="-30479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marL="3047924" lvl="4" indent="-30479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3657509" lvl="5" indent="-30479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6pPr>
            <a:lvl7pPr marL="4267093" lvl="6" indent="-45718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7pPr>
            <a:lvl8pPr marL="4876678" lvl="7" indent="-45718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8pPr>
            <a:lvl9pPr marL="5486263" lvl="8" indent="-457189" algn="l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gf1cc2956ce_2_217"/>
          <p:cNvSpPr txBox="1">
            <a:spLocks noGrp="1"/>
          </p:cNvSpPr>
          <p:nvPr>
            <p:ph type="body" idx="3"/>
          </p:nvPr>
        </p:nvSpPr>
        <p:spPr>
          <a:xfrm>
            <a:off x="8137408" y="2324100"/>
            <a:ext cx="3442400" cy="39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accent5"/>
                </a:solidFill>
              </a:defRPr>
            </a:lvl1pPr>
            <a:lvl2pPr marL="1219170" lvl="1" indent="-30479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/>
            </a:lvl2pPr>
            <a:lvl3pPr marL="1828754" lvl="2" indent="-30479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2438339" lvl="3" indent="-30479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marL="3047924" lvl="4" indent="-30479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3657509" lvl="5" indent="-30479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6pPr>
            <a:lvl7pPr marL="4267093" lvl="6" indent="-45718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7pPr>
            <a:lvl8pPr marL="4876678" lvl="7" indent="-45718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8pPr>
            <a:lvl9pPr marL="5486263" lvl="8" indent="-457189" algn="l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101928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16">
            <a:extLst>
              <a:ext uri="{FF2B5EF4-FFF2-40B4-BE49-F238E27FC236}">
                <a16:creationId xmlns:a16="http://schemas.microsoft.com/office/drawing/2014/main" id="{69A7EA31-9738-4AFE-6103-D49349BED55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86138" y="1277967"/>
            <a:ext cx="5557024" cy="4302061"/>
          </a:xfrm>
          <a:custGeom>
            <a:avLst/>
            <a:gdLst>
              <a:gd name="connsiteX0" fmla="*/ 577684 w 5557024"/>
              <a:gd name="connsiteY0" fmla="*/ 0 h 4302061"/>
              <a:gd name="connsiteX1" fmla="*/ 5371896 w 5557024"/>
              <a:gd name="connsiteY1" fmla="*/ 0 h 4302061"/>
              <a:gd name="connsiteX2" fmla="*/ 5421112 w 5557024"/>
              <a:gd name="connsiteY2" fmla="*/ 6681 h 4302061"/>
              <a:gd name="connsiteX3" fmla="*/ 5465336 w 5557024"/>
              <a:gd name="connsiteY3" fmla="*/ 25537 h 4302061"/>
              <a:gd name="connsiteX4" fmla="*/ 5502803 w 5557024"/>
              <a:gd name="connsiteY4" fmla="*/ 54784 h 4302061"/>
              <a:gd name="connsiteX5" fmla="*/ 5531750 w 5557024"/>
              <a:gd name="connsiteY5" fmla="*/ 92640 h 4302061"/>
              <a:gd name="connsiteX6" fmla="*/ 5550412 w 5557024"/>
              <a:gd name="connsiteY6" fmla="*/ 137321 h 4302061"/>
              <a:gd name="connsiteX7" fmla="*/ 5557024 w 5557024"/>
              <a:gd name="connsiteY7" fmla="*/ 187045 h 4302061"/>
              <a:gd name="connsiteX8" fmla="*/ 5557024 w 5557024"/>
              <a:gd name="connsiteY8" fmla="*/ 4115015 h 4302061"/>
              <a:gd name="connsiteX9" fmla="*/ 5550412 w 5557024"/>
              <a:gd name="connsiteY9" fmla="*/ 4164739 h 4302061"/>
              <a:gd name="connsiteX10" fmla="*/ 5531750 w 5557024"/>
              <a:gd name="connsiteY10" fmla="*/ 4209421 h 4302061"/>
              <a:gd name="connsiteX11" fmla="*/ 5502803 w 5557024"/>
              <a:gd name="connsiteY11" fmla="*/ 4247276 h 4302061"/>
              <a:gd name="connsiteX12" fmla="*/ 5465336 w 5557024"/>
              <a:gd name="connsiteY12" fmla="*/ 4276524 h 4302061"/>
              <a:gd name="connsiteX13" fmla="*/ 5421112 w 5557024"/>
              <a:gd name="connsiteY13" fmla="*/ 4295380 h 4302061"/>
              <a:gd name="connsiteX14" fmla="*/ 5371896 w 5557024"/>
              <a:gd name="connsiteY14" fmla="*/ 4302061 h 4302061"/>
              <a:gd name="connsiteX15" fmla="*/ 0 w 5557024"/>
              <a:gd name="connsiteY15" fmla="*/ 4302061 h 4302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57024" h="4302061">
                <a:moveTo>
                  <a:pt x="577684" y="0"/>
                </a:moveTo>
                <a:lnTo>
                  <a:pt x="5371896" y="0"/>
                </a:lnTo>
                <a:lnTo>
                  <a:pt x="5421112" y="6681"/>
                </a:lnTo>
                <a:lnTo>
                  <a:pt x="5465336" y="25537"/>
                </a:lnTo>
                <a:lnTo>
                  <a:pt x="5502803" y="54784"/>
                </a:lnTo>
                <a:lnTo>
                  <a:pt x="5531750" y="92640"/>
                </a:lnTo>
                <a:lnTo>
                  <a:pt x="5550412" y="137321"/>
                </a:lnTo>
                <a:lnTo>
                  <a:pt x="5557024" y="187045"/>
                </a:lnTo>
                <a:lnTo>
                  <a:pt x="5557024" y="4115015"/>
                </a:lnTo>
                <a:lnTo>
                  <a:pt x="5550412" y="4164739"/>
                </a:lnTo>
                <a:lnTo>
                  <a:pt x="5531750" y="4209421"/>
                </a:lnTo>
                <a:lnTo>
                  <a:pt x="5502803" y="4247276"/>
                </a:lnTo>
                <a:lnTo>
                  <a:pt x="5465336" y="4276524"/>
                </a:lnTo>
                <a:lnTo>
                  <a:pt x="5421112" y="4295380"/>
                </a:lnTo>
                <a:lnTo>
                  <a:pt x="5371896" y="4302061"/>
                </a:lnTo>
                <a:lnTo>
                  <a:pt x="0" y="4302061"/>
                </a:lnTo>
                <a:close/>
              </a:path>
            </a:pathLst>
          </a:custGeom>
        </p:spPr>
        <p:txBody>
          <a:bodyPr wrap="square" lIns="288000" tIns="1260000" anchor="ctr" anchorCtr="1">
            <a:noAutofit/>
          </a:bodyPr>
          <a:lstStyle>
            <a:lvl1pPr marL="0" indent="0" algn="r">
              <a:buNone/>
              <a:defRPr sz="1400"/>
            </a:lvl1pPr>
          </a:lstStyle>
          <a:p>
            <a:r>
              <a:rPr lang="nl-NL"/>
              <a:t>Klik op het pictogram als u een afbeelding  wilt toevoegen</a:t>
            </a: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009C02B2-B858-7462-FDF8-FBA33F0C55BC}"/>
              </a:ext>
            </a:extLst>
          </p:cNvPr>
          <p:cNvSpPr/>
          <p:nvPr userDrawn="1"/>
        </p:nvSpPr>
        <p:spPr>
          <a:xfrm>
            <a:off x="740542" y="720001"/>
            <a:ext cx="5775325" cy="5418455"/>
          </a:xfrm>
          <a:custGeom>
            <a:avLst/>
            <a:gdLst/>
            <a:ahLst/>
            <a:cxnLst/>
            <a:rect l="l" t="t" r="r" b="b"/>
            <a:pathLst>
              <a:path w="5775325" h="5418455">
                <a:moveTo>
                  <a:pt x="5621731" y="0"/>
                </a:moveTo>
                <a:lnTo>
                  <a:pt x="216001" y="0"/>
                </a:lnTo>
                <a:lnTo>
                  <a:pt x="166475" y="5704"/>
                </a:lnTo>
                <a:lnTo>
                  <a:pt x="121011" y="21955"/>
                </a:lnTo>
                <a:lnTo>
                  <a:pt x="80904" y="47454"/>
                </a:lnTo>
                <a:lnTo>
                  <a:pt x="47454" y="80904"/>
                </a:lnTo>
                <a:lnTo>
                  <a:pt x="21955" y="121011"/>
                </a:lnTo>
                <a:lnTo>
                  <a:pt x="5704" y="166475"/>
                </a:lnTo>
                <a:lnTo>
                  <a:pt x="0" y="216001"/>
                </a:lnTo>
                <a:lnTo>
                  <a:pt x="0" y="5201996"/>
                </a:lnTo>
                <a:lnTo>
                  <a:pt x="5704" y="5251522"/>
                </a:lnTo>
                <a:lnTo>
                  <a:pt x="21955" y="5296986"/>
                </a:lnTo>
                <a:lnTo>
                  <a:pt x="47454" y="5337092"/>
                </a:lnTo>
                <a:lnTo>
                  <a:pt x="80904" y="5370543"/>
                </a:lnTo>
                <a:lnTo>
                  <a:pt x="121011" y="5396042"/>
                </a:lnTo>
                <a:lnTo>
                  <a:pt x="166475" y="5412292"/>
                </a:lnTo>
                <a:lnTo>
                  <a:pt x="216001" y="5417997"/>
                </a:lnTo>
                <a:lnTo>
                  <a:pt x="996010" y="5417997"/>
                </a:lnTo>
                <a:lnTo>
                  <a:pt x="1016442" y="5417011"/>
                </a:lnTo>
                <a:lnTo>
                  <a:pt x="1036316" y="5414133"/>
                </a:lnTo>
                <a:lnTo>
                  <a:pt x="1055567" y="5409489"/>
                </a:lnTo>
                <a:lnTo>
                  <a:pt x="1074127" y="5403202"/>
                </a:lnTo>
                <a:lnTo>
                  <a:pt x="4940973" y="5417997"/>
                </a:lnTo>
                <a:lnTo>
                  <a:pt x="4987717" y="5410437"/>
                </a:lnTo>
                <a:lnTo>
                  <a:pt x="5026459" y="5388349"/>
                </a:lnTo>
                <a:lnTo>
                  <a:pt x="5057136" y="5352621"/>
                </a:lnTo>
                <a:lnTo>
                  <a:pt x="5079690" y="5304144"/>
                </a:lnTo>
                <a:lnTo>
                  <a:pt x="5094058" y="5243804"/>
                </a:lnTo>
                <a:lnTo>
                  <a:pt x="5774817" y="174193"/>
                </a:lnTo>
                <a:lnTo>
                  <a:pt x="5769348" y="127886"/>
                </a:lnTo>
                <a:lnTo>
                  <a:pt x="5753915" y="86275"/>
                </a:lnTo>
                <a:lnTo>
                  <a:pt x="5729978" y="51020"/>
                </a:lnTo>
                <a:lnTo>
                  <a:pt x="5698995" y="23782"/>
                </a:lnTo>
                <a:lnTo>
                  <a:pt x="5662426" y="6222"/>
                </a:lnTo>
                <a:lnTo>
                  <a:pt x="5621731" y="0"/>
                </a:lnTo>
                <a:close/>
              </a:path>
            </a:pathLst>
          </a:custGeom>
          <a:solidFill>
            <a:srgbClr val="E8F0F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Afbeelding 11" descr="Afbeelding met Graphics, grafische vormgeving, Lettertype, schermopname&#10;&#10;Automatisch gegenereerde beschrijving">
            <a:extLst>
              <a:ext uri="{FF2B5EF4-FFF2-40B4-BE49-F238E27FC236}">
                <a16:creationId xmlns:a16="http://schemas.microsoft.com/office/drawing/2014/main" id="{ABB9DAB8-2F22-822B-C9F2-9BD9D1732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2294" y="5923465"/>
            <a:ext cx="1679448" cy="69900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03A75E9E-4B4F-6521-A862-DB59B4E519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3121" y="3130206"/>
            <a:ext cx="4451350" cy="19428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700"/>
              </a:lnSpc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nl-NL"/>
              <a:t>Naam:</a:t>
            </a:r>
            <a:br>
              <a:rPr lang="nl-NL"/>
            </a:br>
            <a:r>
              <a:rPr lang="nl-NL"/>
              <a:t>Functie:</a:t>
            </a:r>
            <a:br>
              <a:rPr lang="nl-NL"/>
            </a:br>
            <a:r>
              <a:rPr lang="nl-NL"/>
              <a:t>06-nummer:</a:t>
            </a:r>
            <a:br>
              <a:rPr lang="nl-NL"/>
            </a:br>
            <a:r>
              <a:rPr lang="nl-NL"/>
              <a:t>E-mailadres:</a:t>
            </a:r>
          </a:p>
        </p:txBody>
      </p:sp>
      <p:sp>
        <p:nvSpPr>
          <p:cNvPr id="4" name="Titel 10">
            <a:extLst>
              <a:ext uri="{FF2B5EF4-FFF2-40B4-BE49-F238E27FC236}">
                <a16:creationId xmlns:a16="http://schemas.microsoft.com/office/drawing/2014/main" id="{34A2ED39-AC53-22F2-3E6A-8455BE8A59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3121" y="2239452"/>
            <a:ext cx="4451350" cy="756053"/>
          </a:xfrm>
          <a:prstGeom prst="rect">
            <a:avLst/>
          </a:prstGeom>
        </p:spPr>
        <p:txBody>
          <a:bodyPr/>
          <a:lstStyle/>
          <a:p>
            <a:r>
              <a:rPr lang="nl-NL"/>
              <a:t>Contact</a:t>
            </a:r>
          </a:p>
        </p:txBody>
      </p:sp>
    </p:spTree>
    <p:extLst>
      <p:ext uri="{BB962C8B-B14F-4D97-AF65-F5344CB8AC3E}">
        <p14:creationId xmlns:p14="http://schemas.microsoft.com/office/powerpoint/2010/main" val="142772589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elTekst-LogoO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Lettertype, Graphics, grafische vormgeving, logo&#10;&#10;Door AI gegenereerde inhoud is mogelijk onjuist.">
            <a:extLst>
              <a:ext uri="{FF2B5EF4-FFF2-40B4-BE49-F238E27FC236}">
                <a16:creationId xmlns:a16="http://schemas.microsoft.com/office/drawing/2014/main" id="{C4268147-F366-3195-893D-72B72DA96E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4918" y="6009649"/>
            <a:ext cx="1742165" cy="727184"/>
          </a:xfrm>
          <a:prstGeom prst="rect">
            <a:avLst/>
          </a:prstGeom>
        </p:spPr>
      </p:pic>
      <p:sp>
        <p:nvSpPr>
          <p:cNvPr id="2" name="Tijdelijke aanduiding voor tekst 17">
            <a:extLst>
              <a:ext uri="{FF2B5EF4-FFF2-40B4-BE49-F238E27FC236}">
                <a16:creationId xmlns:a16="http://schemas.microsoft.com/office/drawing/2014/main" id="{09D53810-19A3-988C-9CBE-1E03ED2791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2754" y="1407560"/>
            <a:ext cx="10926492" cy="42945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700"/>
              </a:lnSpc>
              <a:buNone/>
              <a:defRPr sz="18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C2A3AD33-A571-41E8-AFB0-1EFAC3A6CF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754" y="490330"/>
            <a:ext cx="10926492" cy="821635"/>
          </a:xfrm>
          <a:prstGeom prst="rect">
            <a:avLst/>
          </a:prstGeom>
        </p:spPr>
        <p:txBody>
          <a:bodyPr/>
          <a:lstStyle>
            <a:lvl1pPr>
              <a:defRPr b="1">
                <a:latin typeface="Roboto Slab" pitchFamily="2" charset="0"/>
                <a:ea typeface="Roboto Slab" pitchFamily="2" charset="0"/>
                <a:cs typeface="Roboto Slab" pitchFamily="2" charset="0"/>
              </a:defRPr>
            </a:lvl1pPr>
          </a:lstStyle>
          <a:p>
            <a:r>
              <a:rPr lang="nl-NL"/>
              <a:t>Klik om tekst te bewerken</a:t>
            </a:r>
          </a:p>
        </p:txBody>
      </p:sp>
    </p:spTree>
    <p:extLst>
      <p:ext uri="{BB962C8B-B14F-4D97-AF65-F5344CB8AC3E}">
        <p14:creationId xmlns:p14="http://schemas.microsoft.com/office/powerpoint/2010/main" val="2659787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+Tekst-Rechtho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DC0B051C-96F8-2513-B18E-2B65B944C20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32598" y="720000"/>
            <a:ext cx="4140607" cy="5417997"/>
          </a:xfrm>
          <a:custGeom>
            <a:avLst/>
            <a:gdLst>
              <a:gd name="connsiteX0" fmla="*/ 216001 w 4140607"/>
              <a:gd name="connsiteY0" fmla="*/ 0 h 5417997"/>
              <a:gd name="connsiteX1" fmla="*/ 3924605 w 4140607"/>
              <a:gd name="connsiteY1" fmla="*/ 0 h 5417997"/>
              <a:gd name="connsiteX2" fmla="*/ 3974131 w 4140607"/>
              <a:gd name="connsiteY2" fmla="*/ 5704 h 5417997"/>
              <a:gd name="connsiteX3" fmla="*/ 4019596 w 4140607"/>
              <a:gd name="connsiteY3" fmla="*/ 21955 h 5417997"/>
              <a:gd name="connsiteX4" fmla="*/ 4059702 w 4140607"/>
              <a:gd name="connsiteY4" fmla="*/ 47454 h 5417997"/>
              <a:gd name="connsiteX5" fmla="*/ 4093153 w 4140607"/>
              <a:gd name="connsiteY5" fmla="*/ 80904 h 5417997"/>
              <a:gd name="connsiteX6" fmla="*/ 4118652 w 4140607"/>
              <a:gd name="connsiteY6" fmla="*/ 121011 h 5417997"/>
              <a:gd name="connsiteX7" fmla="*/ 4134902 w 4140607"/>
              <a:gd name="connsiteY7" fmla="*/ 166475 h 5417997"/>
              <a:gd name="connsiteX8" fmla="*/ 4140607 w 4140607"/>
              <a:gd name="connsiteY8" fmla="*/ 216001 h 5417997"/>
              <a:gd name="connsiteX9" fmla="*/ 4140607 w 4140607"/>
              <a:gd name="connsiteY9" fmla="*/ 5201996 h 5417997"/>
              <a:gd name="connsiteX10" fmla="*/ 4134902 w 4140607"/>
              <a:gd name="connsiteY10" fmla="*/ 5251522 h 5417997"/>
              <a:gd name="connsiteX11" fmla="*/ 4118652 w 4140607"/>
              <a:gd name="connsiteY11" fmla="*/ 5296986 h 5417997"/>
              <a:gd name="connsiteX12" fmla="*/ 4093153 w 4140607"/>
              <a:gd name="connsiteY12" fmla="*/ 5337092 h 5417997"/>
              <a:gd name="connsiteX13" fmla="*/ 4059702 w 4140607"/>
              <a:gd name="connsiteY13" fmla="*/ 5370543 h 5417997"/>
              <a:gd name="connsiteX14" fmla="*/ 4019596 w 4140607"/>
              <a:gd name="connsiteY14" fmla="*/ 5396042 h 5417997"/>
              <a:gd name="connsiteX15" fmla="*/ 3974131 w 4140607"/>
              <a:gd name="connsiteY15" fmla="*/ 5412292 h 5417997"/>
              <a:gd name="connsiteX16" fmla="*/ 3924605 w 4140607"/>
              <a:gd name="connsiteY16" fmla="*/ 5417997 h 5417997"/>
              <a:gd name="connsiteX17" fmla="*/ 216001 w 4140607"/>
              <a:gd name="connsiteY17" fmla="*/ 5417997 h 5417997"/>
              <a:gd name="connsiteX18" fmla="*/ 166475 w 4140607"/>
              <a:gd name="connsiteY18" fmla="*/ 5412292 h 5417997"/>
              <a:gd name="connsiteX19" fmla="*/ 121011 w 4140607"/>
              <a:gd name="connsiteY19" fmla="*/ 5396042 h 5417997"/>
              <a:gd name="connsiteX20" fmla="*/ 80904 w 4140607"/>
              <a:gd name="connsiteY20" fmla="*/ 5370543 h 5417997"/>
              <a:gd name="connsiteX21" fmla="*/ 47454 w 4140607"/>
              <a:gd name="connsiteY21" fmla="*/ 5337092 h 5417997"/>
              <a:gd name="connsiteX22" fmla="*/ 21955 w 4140607"/>
              <a:gd name="connsiteY22" fmla="*/ 5296986 h 5417997"/>
              <a:gd name="connsiteX23" fmla="*/ 5704 w 4140607"/>
              <a:gd name="connsiteY23" fmla="*/ 5251522 h 5417997"/>
              <a:gd name="connsiteX24" fmla="*/ 0 w 4140607"/>
              <a:gd name="connsiteY24" fmla="*/ 5201996 h 5417997"/>
              <a:gd name="connsiteX25" fmla="*/ 0 w 4140607"/>
              <a:gd name="connsiteY25" fmla="*/ 216001 h 5417997"/>
              <a:gd name="connsiteX26" fmla="*/ 5704 w 4140607"/>
              <a:gd name="connsiteY26" fmla="*/ 166475 h 5417997"/>
              <a:gd name="connsiteX27" fmla="*/ 21955 w 4140607"/>
              <a:gd name="connsiteY27" fmla="*/ 121011 h 5417997"/>
              <a:gd name="connsiteX28" fmla="*/ 47454 w 4140607"/>
              <a:gd name="connsiteY28" fmla="*/ 80904 h 5417997"/>
              <a:gd name="connsiteX29" fmla="*/ 80904 w 4140607"/>
              <a:gd name="connsiteY29" fmla="*/ 47454 h 5417997"/>
              <a:gd name="connsiteX30" fmla="*/ 121011 w 4140607"/>
              <a:gd name="connsiteY30" fmla="*/ 21955 h 5417997"/>
              <a:gd name="connsiteX31" fmla="*/ 166475 w 4140607"/>
              <a:gd name="connsiteY31" fmla="*/ 5704 h 541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140607" h="5417997">
                <a:moveTo>
                  <a:pt x="216001" y="0"/>
                </a:moveTo>
                <a:lnTo>
                  <a:pt x="3924605" y="0"/>
                </a:lnTo>
                <a:lnTo>
                  <a:pt x="3974131" y="5704"/>
                </a:lnTo>
                <a:lnTo>
                  <a:pt x="4019596" y="21955"/>
                </a:lnTo>
                <a:lnTo>
                  <a:pt x="4059702" y="47454"/>
                </a:lnTo>
                <a:lnTo>
                  <a:pt x="4093153" y="80904"/>
                </a:lnTo>
                <a:lnTo>
                  <a:pt x="4118652" y="121011"/>
                </a:lnTo>
                <a:lnTo>
                  <a:pt x="4134902" y="166475"/>
                </a:lnTo>
                <a:lnTo>
                  <a:pt x="4140607" y="216001"/>
                </a:lnTo>
                <a:lnTo>
                  <a:pt x="4140607" y="5201996"/>
                </a:lnTo>
                <a:lnTo>
                  <a:pt x="4134902" y="5251522"/>
                </a:lnTo>
                <a:lnTo>
                  <a:pt x="4118652" y="5296986"/>
                </a:lnTo>
                <a:lnTo>
                  <a:pt x="4093153" y="5337092"/>
                </a:lnTo>
                <a:lnTo>
                  <a:pt x="4059702" y="5370543"/>
                </a:lnTo>
                <a:lnTo>
                  <a:pt x="4019596" y="5396042"/>
                </a:lnTo>
                <a:lnTo>
                  <a:pt x="3974131" y="5412292"/>
                </a:lnTo>
                <a:lnTo>
                  <a:pt x="3924605" y="5417997"/>
                </a:lnTo>
                <a:lnTo>
                  <a:pt x="216001" y="5417997"/>
                </a:lnTo>
                <a:lnTo>
                  <a:pt x="166475" y="5412292"/>
                </a:lnTo>
                <a:lnTo>
                  <a:pt x="121011" y="5396042"/>
                </a:lnTo>
                <a:lnTo>
                  <a:pt x="80904" y="5370543"/>
                </a:lnTo>
                <a:lnTo>
                  <a:pt x="47454" y="5337092"/>
                </a:lnTo>
                <a:lnTo>
                  <a:pt x="21955" y="5296986"/>
                </a:lnTo>
                <a:lnTo>
                  <a:pt x="5704" y="5251522"/>
                </a:lnTo>
                <a:lnTo>
                  <a:pt x="0" y="5201996"/>
                </a:lnTo>
                <a:lnTo>
                  <a:pt x="0" y="216001"/>
                </a:lnTo>
                <a:lnTo>
                  <a:pt x="5704" y="166475"/>
                </a:lnTo>
                <a:lnTo>
                  <a:pt x="21955" y="121011"/>
                </a:lnTo>
                <a:lnTo>
                  <a:pt x="47454" y="80904"/>
                </a:lnTo>
                <a:lnTo>
                  <a:pt x="80904" y="47454"/>
                </a:lnTo>
                <a:lnTo>
                  <a:pt x="121011" y="21955"/>
                </a:lnTo>
                <a:lnTo>
                  <a:pt x="166475" y="5704"/>
                </a:lnTo>
                <a:close/>
              </a:path>
            </a:pathLst>
          </a:custGeom>
          <a:noFill/>
        </p:spPr>
        <p:txBody>
          <a:bodyPr wrap="square" bIns="1080000" anchor="ctr" anchorCtr="1"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nl-NL"/>
              <a:t>Klik op het pictogram als u een afbeelding  wilt toevoegen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C38DDD0-4570-9A1F-4509-ACD6CC8CF6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754" y="732270"/>
            <a:ext cx="6394211" cy="906524"/>
          </a:xfrm>
          <a:prstGeom prst="rect">
            <a:avLst/>
          </a:prstGeom>
        </p:spPr>
        <p:txBody>
          <a:bodyPr/>
          <a:lstStyle>
            <a:lvl1pPr>
              <a:defRPr b="1">
                <a:latin typeface="Roboto Slab" pitchFamily="2" charset="0"/>
                <a:ea typeface="Roboto Slab" pitchFamily="2" charset="0"/>
                <a:cs typeface="Roboto Slab" pitchFamily="2" charset="0"/>
              </a:defRPr>
            </a:lvl1pPr>
          </a:lstStyle>
          <a:p>
            <a:r>
              <a:rPr lang="nl-NL"/>
              <a:t>Klik om tekst te bewerken</a:t>
            </a:r>
          </a:p>
        </p:txBody>
      </p:sp>
      <p:sp>
        <p:nvSpPr>
          <p:cNvPr id="8" name="Tijdelijke aanduiding voor tekst 17">
            <a:extLst>
              <a:ext uri="{FF2B5EF4-FFF2-40B4-BE49-F238E27FC236}">
                <a16:creationId xmlns:a16="http://schemas.microsoft.com/office/drawing/2014/main" id="{3F03D96A-67B5-D6DA-2248-9EF28B2638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2754" y="1878496"/>
            <a:ext cx="6394211" cy="42595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AE4C410-A4D7-8A12-B3D9-3876A83F4A1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646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ussensheet -Titel+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25D28998-421F-D319-5C66-F005A3EC37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886138" y="1277967"/>
            <a:ext cx="5557024" cy="4302061"/>
          </a:xfrm>
          <a:custGeom>
            <a:avLst/>
            <a:gdLst>
              <a:gd name="connsiteX0" fmla="*/ 577684 w 5557024"/>
              <a:gd name="connsiteY0" fmla="*/ 0 h 4302061"/>
              <a:gd name="connsiteX1" fmla="*/ 5371896 w 5557024"/>
              <a:gd name="connsiteY1" fmla="*/ 0 h 4302061"/>
              <a:gd name="connsiteX2" fmla="*/ 5421112 w 5557024"/>
              <a:gd name="connsiteY2" fmla="*/ 6681 h 4302061"/>
              <a:gd name="connsiteX3" fmla="*/ 5465336 w 5557024"/>
              <a:gd name="connsiteY3" fmla="*/ 25537 h 4302061"/>
              <a:gd name="connsiteX4" fmla="*/ 5502803 w 5557024"/>
              <a:gd name="connsiteY4" fmla="*/ 54784 h 4302061"/>
              <a:gd name="connsiteX5" fmla="*/ 5531750 w 5557024"/>
              <a:gd name="connsiteY5" fmla="*/ 92640 h 4302061"/>
              <a:gd name="connsiteX6" fmla="*/ 5550412 w 5557024"/>
              <a:gd name="connsiteY6" fmla="*/ 137321 h 4302061"/>
              <a:gd name="connsiteX7" fmla="*/ 5557024 w 5557024"/>
              <a:gd name="connsiteY7" fmla="*/ 187045 h 4302061"/>
              <a:gd name="connsiteX8" fmla="*/ 5557024 w 5557024"/>
              <a:gd name="connsiteY8" fmla="*/ 4115015 h 4302061"/>
              <a:gd name="connsiteX9" fmla="*/ 5550412 w 5557024"/>
              <a:gd name="connsiteY9" fmla="*/ 4164739 h 4302061"/>
              <a:gd name="connsiteX10" fmla="*/ 5531750 w 5557024"/>
              <a:gd name="connsiteY10" fmla="*/ 4209421 h 4302061"/>
              <a:gd name="connsiteX11" fmla="*/ 5502803 w 5557024"/>
              <a:gd name="connsiteY11" fmla="*/ 4247276 h 4302061"/>
              <a:gd name="connsiteX12" fmla="*/ 5465336 w 5557024"/>
              <a:gd name="connsiteY12" fmla="*/ 4276524 h 4302061"/>
              <a:gd name="connsiteX13" fmla="*/ 5421112 w 5557024"/>
              <a:gd name="connsiteY13" fmla="*/ 4295380 h 4302061"/>
              <a:gd name="connsiteX14" fmla="*/ 5371896 w 5557024"/>
              <a:gd name="connsiteY14" fmla="*/ 4302061 h 4302061"/>
              <a:gd name="connsiteX15" fmla="*/ 0 w 5557024"/>
              <a:gd name="connsiteY15" fmla="*/ 4302061 h 4302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57024" h="4302061">
                <a:moveTo>
                  <a:pt x="577684" y="0"/>
                </a:moveTo>
                <a:lnTo>
                  <a:pt x="5371896" y="0"/>
                </a:lnTo>
                <a:lnTo>
                  <a:pt x="5421112" y="6681"/>
                </a:lnTo>
                <a:lnTo>
                  <a:pt x="5465336" y="25537"/>
                </a:lnTo>
                <a:lnTo>
                  <a:pt x="5502803" y="54784"/>
                </a:lnTo>
                <a:lnTo>
                  <a:pt x="5531750" y="92640"/>
                </a:lnTo>
                <a:lnTo>
                  <a:pt x="5550412" y="137321"/>
                </a:lnTo>
                <a:lnTo>
                  <a:pt x="5557024" y="187045"/>
                </a:lnTo>
                <a:lnTo>
                  <a:pt x="5557024" y="4115015"/>
                </a:lnTo>
                <a:lnTo>
                  <a:pt x="5550412" y="4164739"/>
                </a:lnTo>
                <a:lnTo>
                  <a:pt x="5531750" y="4209421"/>
                </a:lnTo>
                <a:lnTo>
                  <a:pt x="5502803" y="4247276"/>
                </a:lnTo>
                <a:lnTo>
                  <a:pt x="5465336" y="4276524"/>
                </a:lnTo>
                <a:lnTo>
                  <a:pt x="5421112" y="4295380"/>
                </a:lnTo>
                <a:lnTo>
                  <a:pt x="5371896" y="4302061"/>
                </a:lnTo>
                <a:lnTo>
                  <a:pt x="0" y="4302061"/>
                </a:lnTo>
                <a:close/>
              </a:path>
            </a:pathLst>
          </a:custGeom>
        </p:spPr>
        <p:txBody>
          <a:bodyPr wrap="square" lIns="288000" tIns="1260000" anchor="ctr" anchorCtr="1">
            <a:noAutofit/>
          </a:bodyPr>
          <a:lstStyle>
            <a:lvl1pPr marL="0" indent="0" algn="r">
              <a:buNone/>
              <a:defRPr sz="1400"/>
            </a:lvl1pPr>
          </a:lstStyle>
          <a:p>
            <a:r>
              <a:rPr lang="nl-NL"/>
              <a:t>Klik op het pictogram als u een afbeelding  wilt toevoegen</a:t>
            </a:r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36FFEE31-AFBE-4D76-D3D4-6DF8DB427168}"/>
              </a:ext>
            </a:extLst>
          </p:cNvPr>
          <p:cNvSpPr/>
          <p:nvPr/>
        </p:nvSpPr>
        <p:spPr>
          <a:xfrm>
            <a:off x="740542" y="720001"/>
            <a:ext cx="5775325" cy="5418455"/>
          </a:xfrm>
          <a:custGeom>
            <a:avLst/>
            <a:gdLst/>
            <a:ahLst/>
            <a:cxnLst/>
            <a:rect l="l" t="t" r="r" b="b"/>
            <a:pathLst>
              <a:path w="5775325" h="5418455">
                <a:moveTo>
                  <a:pt x="5621731" y="0"/>
                </a:moveTo>
                <a:lnTo>
                  <a:pt x="216001" y="0"/>
                </a:lnTo>
                <a:lnTo>
                  <a:pt x="166475" y="5704"/>
                </a:lnTo>
                <a:lnTo>
                  <a:pt x="121011" y="21955"/>
                </a:lnTo>
                <a:lnTo>
                  <a:pt x="80904" y="47454"/>
                </a:lnTo>
                <a:lnTo>
                  <a:pt x="47454" y="80904"/>
                </a:lnTo>
                <a:lnTo>
                  <a:pt x="21955" y="121011"/>
                </a:lnTo>
                <a:lnTo>
                  <a:pt x="5704" y="166475"/>
                </a:lnTo>
                <a:lnTo>
                  <a:pt x="0" y="216001"/>
                </a:lnTo>
                <a:lnTo>
                  <a:pt x="0" y="5201996"/>
                </a:lnTo>
                <a:lnTo>
                  <a:pt x="5704" y="5251522"/>
                </a:lnTo>
                <a:lnTo>
                  <a:pt x="21955" y="5296986"/>
                </a:lnTo>
                <a:lnTo>
                  <a:pt x="47454" y="5337092"/>
                </a:lnTo>
                <a:lnTo>
                  <a:pt x="80904" y="5370543"/>
                </a:lnTo>
                <a:lnTo>
                  <a:pt x="121011" y="5396042"/>
                </a:lnTo>
                <a:lnTo>
                  <a:pt x="166475" y="5412292"/>
                </a:lnTo>
                <a:lnTo>
                  <a:pt x="216001" y="5417997"/>
                </a:lnTo>
                <a:lnTo>
                  <a:pt x="996010" y="5417997"/>
                </a:lnTo>
                <a:lnTo>
                  <a:pt x="1016442" y="5417011"/>
                </a:lnTo>
                <a:lnTo>
                  <a:pt x="1036316" y="5414133"/>
                </a:lnTo>
                <a:lnTo>
                  <a:pt x="1055567" y="5409489"/>
                </a:lnTo>
                <a:lnTo>
                  <a:pt x="1074127" y="5403202"/>
                </a:lnTo>
                <a:lnTo>
                  <a:pt x="4940973" y="5417997"/>
                </a:lnTo>
                <a:lnTo>
                  <a:pt x="4987717" y="5410437"/>
                </a:lnTo>
                <a:lnTo>
                  <a:pt x="5026459" y="5388349"/>
                </a:lnTo>
                <a:lnTo>
                  <a:pt x="5057136" y="5352621"/>
                </a:lnTo>
                <a:lnTo>
                  <a:pt x="5079690" y="5304144"/>
                </a:lnTo>
                <a:lnTo>
                  <a:pt x="5094058" y="5243804"/>
                </a:lnTo>
                <a:lnTo>
                  <a:pt x="5774817" y="174193"/>
                </a:lnTo>
                <a:lnTo>
                  <a:pt x="5769348" y="127886"/>
                </a:lnTo>
                <a:lnTo>
                  <a:pt x="5753915" y="86275"/>
                </a:lnTo>
                <a:lnTo>
                  <a:pt x="5729978" y="51020"/>
                </a:lnTo>
                <a:lnTo>
                  <a:pt x="5698995" y="23782"/>
                </a:lnTo>
                <a:lnTo>
                  <a:pt x="5662426" y="6222"/>
                </a:lnTo>
                <a:lnTo>
                  <a:pt x="5621731" y="0"/>
                </a:lnTo>
                <a:close/>
              </a:path>
            </a:pathLst>
          </a:custGeom>
          <a:solidFill>
            <a:srgbClr val="E8F0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3C976A97-2F0A-CAB2-425A-8AF00F0CC2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3121" y="3392581"/>
            <a:ext cx="4220438" cy="12011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4" name="Titel 10">
            <a:extLst>
              <a:ext uri="{FF2B5EF4-FFF2-40B4-BE49-F238E27FC236}">
                <a16:creationId xmlns:a16="http://schemas.microsoft.com/office/drawing/2014/main" id="{619A5E97-C6EF-03A3-CDA9-E36A3B840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3121" y="2636723"/>
            <a:ext cx="4220438" cy="633590"/>
          </a:xfrm>
          <a:prstGeom prst="rect">
            <a:avLst/>
          </a:prstGeom>
        </p:spPr>
        <p:txBody>
          <a:bodyPr/>
          <a:lstStyle/>
          <a:p>
            <a:r>
              <a:rPr lang="nl-NL"/>
              <a:t>Titel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0327BCF7-4F20-FEBA-6E3D-78ECB285BA0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8636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erkant-TitelOndertitel+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15">
            <a:extLst>
              <a:ext uri="{FF2B5EF4-FFF2-40B4-BE49-F238E27FC236}">
                <a16:creationId xmlns:a16="http://schemas.microsoft.com/office/drawing/2014/main" id="{226480B7-EB63-231C-2448-0725753762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36708" y="1765794"/>
            <a:ext cx="5175643" cy="2916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3200"/>
            </a:lvl2pPr>
            <a:lvl3pPr marL="914400" indent="0">
              <a:buNone/>
              <a:defRPr sz="3200"/>
            </a:lvl3pPr>
            <a:lvl4pPr marL="1371600" indent="0">
              <a:buNone/>
              <a:defRPr sz="3200"/>
            </a:lvl4pPr>
            <a:lvl5pPr marL="1828800" indent="0">
              <a:buNone/>
              <a:defRPr sz="3200"/>
            </a:lvl5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10" name="Tijdelijke aanduiding voor tekst 17">
            <a:extLst>
              <a:ext uri="{FF2B5EF4-FFF2-40B4-BE49-F238E27FC236}">
                <a16:creationId xmlns:a16="http://schemas.microsoft.com/office/drawing/2014/main" id="{D1B5FA90-1586-DBA0-5B2E-DED937BC40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36708" y="2184400"/>
            <a:ext cx="5175643" cy="39535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afbeelding 12">
            <a:extLst>
              <a:ext uri="{FF2B5EF4-FFF2-40B4-BE49-F238E27FC236}">
                <a16:creationId xmlns:a16="http://schemas.microsoft.com/office/drawing/2014/main" id="{8E984C83-708B-CB5B-0B5A-CDCCC04D322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2754" y="720000"/>
            <a:ext cx="5376595" cy="5417997"/>
          </a:xfrm>
          <a:custGeom>
            <a:avLst/>
            <a:gdLst>
              <a:gd name="connsiteX0" fmla="*/ 216001 w 5376595"/>
              <a:gd name="connsiteY0" fmla="*/ 0 h 5417997"/>
              <a:gd name="connsiteX1" fmla="*/ 5160606 w 5376595"/>
              <a:gd name="connsiteY1" fmla="*/ 0 h 5417997"/>
              <a:gd name="connsiteX2" fmla="*/ 5210132 w 5376595"/>
              <a:gd name="connsiteY2" fmla="*/ 5704 h 5417997"/>
              <a:gd name="connsiteX3" fmla="*/ 5255594 w 5376595"/>
              <a:gd name="connsiteY3" fmla="*/ 21955 h 5417997"/>
              <a:gd name="connsiteX4" fmla="*/ 5295698 w 5376595"/>
              <a:gd name="connsiteY4" fmla="*/ 47454 h 5417997"/>
              <a:gd name="connsiteX5" fmla="*/ 5329146 w 5376595"/>
              <a:gd name="connsiteY5" fmla="*/ 80904 h 5417997"/>
              <a:gd name="connsiteX6" fmla="*/ 5354643 w 5376595"/>
              <a:gd name="connsiteY6" fmla="*/ 121011 h 5417997"/>
              <a:gd name="connsiteX7" fmla="*/ 5370891 w 5376595"/>
              <a:gd name="connsiteY7" fmla="*/ 166475 h 5417997"/>
              <a:gd name="connsiteX8" fmla="*/ 5376595 w 5376595"/>
              <a:gd name="connsiteY8" fmla="*/ 216001 h 5417997"/>
              <a:gd name="connsiteX9" fmla="*/ 5376595 w 5376595"/>
              <a:gd name="connsiteY9" fmla="*/ 5201996 h 5417997"/>
              <a:gd name="connsiteX10" fmla="*/ 5370891 w 5376595"/>
              <a:gd name="connsiteY10" fmla="*/ 5251522 h 5417997"/>
              <a:gd name="connsiteX11" fmla="*/ 5354643 w 5376595"/>
              <a:gd name="connsiteY11" fmla="*/ 5296986 h 5417997"/>
              <a:gd name="connsiteX12" fmla="*/ 5329146 w 5376595"/>
              <a:gd name="connsiteY12" fmla="*/ 5337092 h 5417997"/>
              <a:gd name="connsiteX13" fmla="*/ 5295698 w 5376595"/>
              <a:gd name="connsiteY13" fmla="*/ 5370543 h 5417997"/>
              <a:gd name="connsiteX14" fmla="*/ 5255594 w 5376595"/>
              <a:gd name="connsiteY14" fmla="*/ 5396042 h 5417997"/>
              <a:gd name="connsiteX15" fmla="*/ 5210132 w 5376595"/>
              <a:gd name="connsiteY15" fmla="*/ 5412292 h 5417997"/>
              <a:gd name="connsiteX16" fmla="*/ 5160606 w 5376595"/>
              <a:gd name="connsiteY16" fmla="*/ 5417997 h 5417997"/>
              <a:gd name="connsiteX17" fmla="*/ 216001 w 5376595"/>
              <a:gd name="connsiteY17" fmla="*/ 5417997 h 5417997"/>
              <a:gd name="connsiteX18" fmla="*/ 166475 w 5376595"/>
              <a:gd name="connsiteY18" fmla="*/ 5412292 h 5417997"/>
              <a:gd name="connsiteX19" fmla="*/ 121011 w 5376595"/>
              <a:gd name="connsiteY19" fmla="*/ 5396042 h 5417997"/>
              <a:gd name="connsiteX20" fmla="*/ 80904 w 5376595"/>
              <a:gd name="connsiteY20" fmla="*/ 5370543 h 5417997"/>
              <a:gd name="connsiteX21" fmla="*/ 47454 w 5376595"/>
              <a:gd name="connsiteY21" fmla="*/ 5337092 h 5417997"/>
              <a:gd name="connsiteX22" fmla="*/ 21955 w 5376595"/>
              <a:gd name="connsiteY22" fmla="*/ 5296986 h 5417997"/>
              <a:gd name="connsiteX23" fmla="*/ 5704 w 5376595"/>
              <a:gd name="connsiteY23" fmla="*/ 5251522 h 5417997"/>
              <a:gd name="connsiteX24" fmla="*/ 0 w 5376595"/>
              <a:gd name="connsiteY24" fmla="*/ 5201996 h 5417997"/>
              <a:gd name="connsiteX25" fmla="*/ 0 w 5376595"/>
              <a:gd name="connsiteY25" fmla="*/ 216001 h 5417997"/>
              <a:gd name="connsiteX26" fmla="*/ 5704 w 5376595"/>
              <a:gd name="connsiteY26" fmla="*/ 166475 h 5417997"/>
              <a:gd name="connsiteX27" fmla="*/ 21955 w 5376595"/>
              <a:gd name="connsiteY27" fmla="*/ 121011 h 5417997"/>
              <a:gd name="connsiteX28" fmla="*/ 47454 w 5376595"/>
              <a:gd name="connsiteY28" fmla="*/ 80904 h 5417997"/>
              <a:gd name="connsiteX29" fmla="*/ 80904 w 5376595"/>
              <a:gd name="connsiteY29" fmla="*/ 47454 h 5417997"/>
              <a:gd name="connsiteX30" fmla="*/ 121011 w 5376595"/>
              <a:gd name="connsiteY30" fmla="*/ 21955 h 5417997"/>
              <a:gd name="connsiteX31" fmla="*/ 166475 w 5376595"/>
              <a:gd name="connsiteY31" fmla="*/ 5704 h 541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376595" h="5417997">
                <a:moveTo>
                  <a:pt x="216001" y="0"/>
                </a:moveTo>
                <a:lnTo>
                  <a:pt x="5160606" y="0"/>
                </a:lnTo>
                <a:lnTo>
                  <a:pt x="5210132" y="5704"/>
                </a:lnTo>
                <a:lnTo>
                  <a:pt x="5255594" y="21955"/>
                </a:lnTo>
                <a:lnTo>
                  <a:pt x="5295698" y="47454"/>
                </a:lnTo>
                <a:lnTo>
                  <a:pt x="5329146" y="80904"/>
                </a:lnTo>
                <a:lnTo>
                  <a:pt x="5354643" y="121011"/>
                </a:lnTo>
                <a:lnTo>
                  <a:pt x="5370891" y="166475"/>
                </a:lnTo>
                <a:lnTo>
                  <a:pt x="5376595" y="216001"/>
                </a:lnTo>
                <a:lnTo>
                  <a:pt x="5376595" y="5201996"/>
                </a:lnTo>
                <a:lnTo>
                  <a:pt x="5370891" y="5251522"/>
                </a:lnTo>
                <a:lnTo>
                  <a:pt x="5354643" y="5296986"/>
                </a:lnTo>
                <a:lnTo>
                  <a:pt x="5329146" y="5337092"/>
                </a:lnTo>
                <a:lnTo>
                  <a:pt x="5295698" y="5370543"/>
                </a:lnTo>
                <a:lnTo>
                  <a:pt x="5255594" y="5396042"/>
                </a:lnTo>
                <a:lnTo>
                  <a:pt x="5210132" y="5412292"/>
                </a:lnTo>
                <a:lnTo>
                  <a:pt x="5160606" y="5417997"/>
                </a:lnTo>
                <a:lnTo>
                  <a:pt x="216001" y="5417997"/>
                </a:lnTo>
                <a:lnTo>
                  <a:pt x="166475" y="5412292"/>
                </a:lnTo>
                <a:lnTo>
                  <a:pt x="121011" y="5396042"/>
                </a:lnTo>
                <a:lnTo>
                  <a:pt x="80904" y="5370543"/>
                </a:lnTo>
                <a:lnTo>
                  <a:pt x="47454" y="5337092"/>
                </a:lnTo>
                <a:lnTo>
                  <a:pt x="21955" y="5296986"/>
                </a:lnTo>
                <a:lnTo>
                  <a:pt x="5704" y="5251522"/>
                </a:lnTo>
                <a:lnTo>
                  <a:pt x="0" y="5201996"/>
                </a:lnTo>
                <a:lnTo>
                  <a:pt x="0" y="216001"/>
                </a:lnTo>
                <a:lnTo>
                  <a:pt x="5704" y="166475"/>
                </a:lnTo>
                <a:lnTo>
                  <a:pt x="21955" y="121011"/>
                </a:lnTo>
                <a:lnTo>
                  <a:pt x="47454" y="80904"/>
                </a:lnTo>
                <a:lnTo>
                  <a:pt x="80904" y="47454"/>
                </a:lnTo>
                <a:lnTo>
                  <a:pt x="121011" y="21955"/>
                </a:lnTo>
                <a:lnTo>
                  <a:pt x="166475" y="5704"/>
                </a:lnTo>
                <a:close/>
              </a:path>
            </a:pathLst>
          </a:custGeom>
          <a:noFill/>
        </p:spPr>
        <p:txBody>
          <a:bodyPr wrap="square" bIns="1080000" anchor="ctr" anchorCtr="1"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nl-NL"/>
              <a:t>Klik op het pictogram als u een afbeelding  wilt toevoegen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17E1D99F-4080-D818-5EE7-3DC800C447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6708" y="732270"/>
            <a:ext cx="5175643" cy="906524"/>
          </a:xfrm>
          <a:prstGeom prst="rect">
            <a:avLst/>
          </a:prstGeom>
        </p:spPr>
        <p:txBody>
          <a:bodyPr/>
          <a:lstStyle>
            <a:lvl1pPr>
              <a:defRPr b="1">
                <a:latin typeface="Roboto Slab" pitchFamily="2" charset="0"/>
                <a:ea typeface="Roboto Slab" pitchFamily="2" charset="0"/>
                <a:cs typeface="Roboto Slab" pitchFamily="2" charset="0"/>
              </a:defRPr>
            </a:lvl1pPr>
          </a:lstStyle>
          <a:p>
            <a:r>
              <a:rPr lang="nl-NL"/>
              <a:t>Klik om tekst te bewerken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BE3946AB-2558-1A39-6EDE-12A60751AF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73047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echthoek-TitelOndertitel+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2">
            <a:extLst>
              <a:ext uri="{FF2B5EF4-FFF2-40B4-BE49-F238E27FC236}">
                <a16:creationId xmlns:a16="http://schemas.microsoft.com/office/drawing/2014/main" id="{C3C02218-D320-CC54-977D-9A0962E66FF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2754" y="732270"/>
            <a:ext cx="4140607" cy="5417997"/>
          </a:xfrm>
          <a:custGeom>
            <a:avLst/>
            <a:gdLst>
              <a:gd name="connsiteX0" fmla="*/ 216001 w 4140607"/>
              <a:gd name="connsiteY0" fmla="*/ 0 h 5417997"/>
              <a:gd name="connsiteX1" fmla="*/ 3924605 w 4140607"/>
              <a:gd name="connsiteY1" fmla="*/ 0 h 5417997"/>
              <a:gd name="connsiteX2" fmla="*/ 3974131 w 4140607"/>
              <a:gd name="connsiteY2" fmla="*/ 5704 h 5417997"/>
              <a:gd name="connsiteX3" fmla="*/ 4019596 w 4140607"/>
              <a:gd name="connsiteY3" fmla="*/ 21955 h 5417997"/>
              <a:gd name="connsiteX4" fmla="*/ 4059702 w 4140607"/>
              <a:gd name="connsiteY4" fmla="*/ 47454 h 5417997"/>
              <a:gd name="connsiteX5" fmla="*/ 4093153 w 4140607"/>
              <a:gd name="connsiteY5" fmla="*/ 80904 h 5417997"/>
              <a:gd name="connsiteX6" fmla="*/ 4118652 w 4140607"/>
              <a:gd name="connsiteY6" fmla="*/ 121011 h 5417997"/>
              <a:gd name="connsiteX7" fmla="*/ 4134902 w 4140607"/>
              <a:gd name="connsiteY7" fmla="*/ 166475 h 5417997"/>
              <a:gd name="connsiteX8" fmla="*/ 4140607 w 4140607"/>
              <a:gd name="connsiteY8" fmla="*/ 216001 h 5417997"/>
              <a:gd name="connsiteX9" fmla="*/ 4140607 w 4140607"/>
              <a:gd name="connsiteY9" fmla="*/ 5201996 h 5417997"/>
              <a:gd name="connsiteX10" fmla="*/ 4134902 w 4140607"/>
              <a:gd name="connsiteY10" fmla="*/ 5251522 h 5417997"/>
              <a:gd name="connsiteX11" fmla="*/ 4118652 w 4140607"/>
              <a:gd name="connsiteY11" fmla="*/ 5296986 h 5417997"/>
              <a:gd name="connsiteX12" fmla="*/ 4093153 w 4140607"/>
              <a:gd name="connsiteY12" fmla="*/ 5337092 h 5417997"/>
              <a:gd name="connsiteX13" fmla="*/ 4059702 w 4140607"/>
              <a:gd name="connsiteY13" fmla="*/ 5370543 h 5417997"/>
              <a:gd name="connsiteX14" fmla="*/ 4019596 w 4140607"/>
              <a:gd name="connsiteY14" fmla="*/ 5396042 h 5417997"/>
              <a:gd name="connsiteX15" fmla="*/ 3974131 w 4140607"/>
              <a:gd name="connsiteY15" fmla="*/ 5412292 h 5417997"/>
              <a:gd name="connsiteX16" fmla="*/ 3924605 w 4140607"/>
              <a:gd name="connsiteY16" fmla="*/ 5417997 h 5417997"/>
              <a:gd name="connsiteX17" fmla="*/ 216001 w 4140607"/>
              <a:gd name="connsiteY17" fmla="*/ 5417997 h 5417997"/>
              <a:gd name="connsiteX18" fmla="*/ 166475 w 4140607"/>
              <a:gd name="connsiteY18" fmla="*/ 5412292 h 5417997"/>
              <a:gd name="connsiteX19" fmla="*/ 121011 w 4140607"/>
              <a:gd name="connsiteY19" fmla="*/ 5396042 h 5417997"/>
              <a:gd name="connsiteX20" fmla="*/ 80904 w 4140607"/>
              <a:gd name="connsiteY20" fmla="*/ 5370543 h 5417997"/>
              <a:gd name="connsiteX21" fmla="*/ 47454 w 4140607"/>
              <a:gd name="connsiteY21" fmla="*/ 5337092 h 5417997"/>
              <a:gd name="connsiteX22" fmla="*/ 21955 w 4140607"/>
              <a:gd name="connsiteY22" fmla="*/ 5296986 h 5417997"/>
              <a:gd name="connsiteX23" fmla="*/ 5704 w 4140607"/>
              <a:gd name="connsiteY23" fmla="*/ 5251522 h 5417997"/>
              <a:gd name="connsiteX24" fmla="*/ 0 w 4140607"/>
              <a:gd name="connsiteY24" fmla="*/ 5201996 h 5417997"/>
              <a:gd name="connsiteX25" fmla="*/ 0 w 4140607"/>
              <a:gd name="connsiteY25" fmla="*/ 216001 h 5417997"/>
              <a:gd name="connsiteX26" fmla="*/ 5704 w 4140607"/>
              <a:gd name="connsiteY26" fmla="*/ 166475 h 5417997"/>
              <a:gd name="connsiteX27" fmla="*/ 21955 w 4140607"/>
              <a:gd name="connsiteY27" fmla="*/ 121011 h 5417997"/>
              <a:gd name="connsiteX28" fmla="*/ 47454 w 4140607"/>
              <a:gd name="connsiteY28" fmla="*/ 80904 h 5417997"/>
              <a:gd name="connsiteX29" fmla="*/ 80904 w 4140607"/>
              <a:gd name="connsiteY29" fmla="*/ 47454 h 5417997"/>
              <a:gd name="connsiteX30" fmla="*/ 121011 w 4140607"/>
              <a:gd name="connsiteY30" fmla="*/ 21955 h 5417997"/>
              <a:gd name="connsiteX31" fmla="*/ 166475 w 4140607"/>
              <a:gd name="connsiteY31" fmla="*/ 5704 h 541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140607" h="5417997">
                <a:moveTo>
                  <a:pt x="216001" y="0"/>
                </a:moveTo>
                <a:lnTo>
                  <a:pt x="3924605" y="0"/>
                </a:lnTo>
                <a:lnTo>
                  <a:pt x="3974131" y="5704"/>
                </a:lnTo>
                <a:lnTo>
                  <a:pt x="4019596" y="21955"/>
                </a:lnTo>
                <a:lnTo>
                  <a:pt x="4059702" y="47454"/>
                </a:lnTo>
                <a:lnTo>
                  <a:pt x="4093153" y="80904"/>
                </a:lnTo>
                <a:lnTo>
                  <a:pt x="4118652" y="121011"/>
                </a:lnTo>
                <a:lnTo>
                  <a:pt x="4134902" y="166475"/>
                </a:lnTo>
                <a:lnTo>
                  <a:pt x="4140607" y="216001"/>
                </a:lnTo>
                <a:lnTo>
                  <a:pt x="4140607" y="5201996"/>
                </a:lnTo>
                <a:lnTo>
                  <a:pt x="4134902" y="5251522"/>
                </a:lnTo>
                <a:lnTo>
                  <a:pt x="4118652" y="5296986"/>
                </a:lnTo>
                <a:lnTo>
                  <a:pt x="4093153" y="5337092"/>
                </a:lnTo>
                <a:lnTo>
                  <a:pt x="4059702" y="5370543"/>
                </a:lnTo>
                <a:lnTo>
                  <a:pt x="4019596" y="5396042"/>
                </a:lnTo>
                <a:lnTo>
                  <a:pt x="3974131" y="5412292"/>
                </a:lnTo>
                <a:lnTo>
                  <a:pt x="3924605" y="5417997"/>
                </a:lnTo>
                <a:lnTo>
                  <a:pt x="216001" y="5417997"/>
                </a:lnTo>
                <a:lnTo>
                  <a:pt x="166475" y="5412292"/>
                </a:lnTo>
                <a:lnTo>
                  <a:pt x="121011" y="5396042"/>
                </a:lnTo>
                <a:lnTo>
                  <a:pt x="80904" y="5370543"/>
                </a:lnTo>
                <a:lnTo>
                  <a:pt x="47454" y="5337092"/>
                </a:lnTo>
                <a:lnTo>
                  <a:pt x="21955" y="5296986"/>
                </a:lnTo>
                <a:lnTo>
                  <a:pt x="5704" y="5251522"/>
                </a:lnTo>
                <a:lnTo>
                  <a:pt x="0" y="5201996"/>
                </a:lnTo>
                <a:lnTo>
                  <a:pt x="0" y="216001"/>
                </a:lnTo>
                <a:lnTo>
                  <a:pt x="5704" y="166475"/>
                </a:lnTo>
                <a:lnTo>
                  <a:pt x="21955" y="121011"/>
                </a:lnTo>
                <a:lnTo>
                  <a:pt x="47454" y="80904"/>
                </a:lnTo>
                <a:lnTo>
                  <a:pt x="80904" y="47454"/>
                </a:lnTo>
                <a:lnTo>
                  <a:pt x="121011" y="21955"/>
                </a:lnTo>
                <a:lnTo>
                  <a:pt x="166475" y="5704"/>
                </a:lnTo>
                <a:close/>
              </a:path>
            </a:pathLst>
          </a:custGeom>
          <a:noFill/>
        </p:spPr>
        <p:txBody>
          <a:bodyPr wrap="square" bIns="1080000" anchor="ctr" anchorCtr="1"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nl-NL"/>
              <a:t>Klik op het pictogram als u een afbeelding  wilt toevoegen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B514A7C1-12F4-BC7E-69CD-FAB59AC903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8202" y="732270"/>
            <a:ext cx="6304759" cy="906524"/>
          </a:xfrm>
          <a:prstGeom prst="rect">
            <a:avLst/>
          </a:prstGeom>
        </p:spPr>
        <p:txBody>
          <a:bodyPr/>
          <a:lstStyle>
            <a:lvl1pPr>
              <a:defRPr b="1">
                <a:latin typeface="Roboto Slab" pitchFamily="2" charset="0"/>
                <a:ea typeface="Roboto Slab" pitchFamily="2" charset="0"/>
                <a:cs typeface="Roboto Slab" pitchFamily="2" charset="0"/>
              </a:defRPr>
            </a:lvl1pPr>
          </a:lstStyle>
          <a:p>
            <a:r>
              <a:rPr lang="nl-NL"/>
              <a:t>Klik om tekst te bewerken</a:t>
            </a:r>
          </a:p>
        </p:txBody>
      </p:sp>
      <p:sp>
        <p:nvSpPr>
          <p:cNvPr id="7" name="Tijdelijke aanduiding voor tekst 15">
            <a:extLst>
              <a:ext uri="{FF2B5EF4-FFF2-40B4-BE49-F238E27FC236}">
                <a16:creationId xmlns:a16="http://schemas.microsoft.com/office/drawing/2014/main" id="{E204B94E-0EE0-FD2E-B770-D7EB293A12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08202" y="1765794"/>
            <a:ext cx="6304759" cy="2916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3200"/>
            </a:lvl2pPr>
            <a:lvl3pPr marL="914400" indent="0">
              <a:buNone/>
              <a:defRPr sz="3200"/>
            </a:lvl3pPr>
            <a:lvl4pPr marL="1371600" indent="0">
              <a:buNone/>
              <a:defRPr sz="3200"/>
            </a:lvl4pPr>
            <a:lvl5pPr marL="1828800" indent="0">
              <a:buNone/>
              <a:defRPr sz="3200"/>
            </a:lvl5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8" name="Tijdelijke aanduiding voor tekst 17">
            <a:extLst>
              <a:ext uri="{FF2B5EF4-FFF2-40B4-BE49-F238E27FC236}">
                <a16:creationId xmlns:a16="http://schemas.microsoft.com/office/drawing/2014/main" id="{0DAEFB8D-A288-00BC-C1F6-72B4D1F6EA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08202" y="2184400"/>
            <a:ext cx="6304759" cy="39535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0508793-461E-0039-2813-1C815A57815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98908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erkant-Tite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2F78A882-1127-00BA-E57A-B8D5E92B9E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7551" y="732270"/>
            <a:ext cx="5175643" cy="906524"/>
          </a:xfrm>
          <a:prstGeom prst="rect">
            <a:avLst/>
          </a:prstGeom>
        </p:spPr>
        <p:txBody>
          <a:bodyPr/>
          <a:lstStyle>
            <a:lvl1pPr>
              <a:defRPr b="1">
                <a:latin typeface="Roboto Slab" pitchFamily="2" charset="0"/>
                <a:ea typeface="Roboto Slab" pitchFamily="2" charset="0"/>
                <a:cs typeface="Roboto Slab" pitchFamily="2" charset="0"/>
              </a:defRPr>
            </a:lvl1pPr>
          </a:lstStyle>
          <a:p>
            <a:r>
              <a:rPr lang="nl-NL"/>
              <a:t>Klik om tekst te bewerken</a:t>
            </a:r>
          </a:p>
        </p:txBody>
      </p:sp>
      <p:sp>
        <p:nvSpPr>
          <p:cNvPr id="4" name="Tijdelijke aanduiding voor tekst 17">
            <a:extLst>
              <a:ext uri="{FF2B5EF4-FFF2-40B4-BE49-F238E27FC236}">
                <a16:creationId xmlns:a16="http://schemas.microsoft.com/office/drawing/2014/main" id="{FC0A6BA9-57BF-7177-5AE9-63B4AC4040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7551" y="1878496"/>
            <a:ext cx="5175643" cy="42595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afbeelding 12">
            <a:extLst>
              <a:ext uri="{FF2B5EF4-FFF2-40B4-BE49-F238E27FC236}">
                <a16:creationId xmlns:a16="http://schemas.microsoft.com/office/drawing/2014/main" id="{BD690FFF-2EC1-7D65-ABA1-42948400A95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2754" y="720000"/>
            <a:ext cx="5376595" cy="5417997"/>
          </a:xfrm>
          <a:custGeom>
            <a:avLst/>
            <a:gdLst>
              <a:gd name="connsiteX0" fmla="*/ 216001 w 5376595"/>
              <a:gd name="connsiteY0" fmla="*/ 0 h 5417997"/>
              <a:gd name="connsiteX1" fmla="*/ 5160606 w 5376595"/>
              <a:gd name="connsiteY1" fmla="*/ 0 h 5417997"/>
              <a:gd name="connsiteX2" fmla="*/ 5210132 w 5376595"/>
              <a:gd name="connsiteY2" fmla="*/ 5704 h 5417997"/>
              <a:gd name="connsiteX3" fmla="*/ 5255594 w 5376595"/>
              <a:gd name="connsiteY3" fmla="*/ 21955 h 5417997"/>
              <a:gd name="connsiteX4" fmla="*/ 5295698 w 5376595"/>
              <a:gd name="connsiteY4" fmla="*/ 47454 h 5417997"/>
              <a:gd name="connsiteX5" fmla="*/ 5329146 w 5376595"/>
              <a:gd name="connsiteY5" fmla="*/ 80904 h 5417997"/>
              <a:gd name="connsiteX6" fmla="*/ 5354643 w 5376595"/>
              <a:gd name="connsiteY6" fmla="*/ 121011 h 5417997"/>
              <a:gd name="connsiteX7" fmla="*/ 5370891 w 5376595"/>
              <a:gd name="connsiteY7" fmla="*/ 166475 h 5417997"/>
              <a:gd name="connsiteX8" fmla="*/ 5376595 w 5376595"/>
              <a:gd name="connsiteY8" fmla="*/ 216001 h 5417997"/>
              <a:gd name="connsiteX9" fmla="*/ 5376595 w 5376595"/>
              <a:gd name="connsiteY9" fmla="*/ 5201996 h 5417997"/>
              <a:gd name="connsiteX10" fmla="*/ 5370891 w 5376595"/>
              <a:gd name="connsiteY10" fmla="*/ 5251522 h 5417997"/>
              <a:gd name="connsiteX11" fmla="*/ 5354643 w 5376595"/>
              <a:gd name="connsiteY11" fmla="*/ 5296986 h 5417997"/>
              <a:gd name="connsiteX12" fmla="*/ 5329146 w 5376595"/>
              <a:gd name="connsiteY12" fmla="*/ 5337092 h 5417997"/>
              <a:gd name="connsiteX13" fmla="*/ 5295698 w 5376595"/>
              <a:gd name="connsiteY13" fmla="*/ 5370543 h 5417997"/>
              <a:gd name="connsiteX14" fmla="*/ 5255594 w 5376595"/>
              <a:gd name="connsiteY14" fmla="*/ 5396042 h 5417997"/>
              <a:gd name="connsiteX15" fmla="*/ 5210132 w 5376595"/>
              <a:gd name="connsiteY15" fmla="*/ 5412292 h 5417997"/>
              <a:gd name="connsiteX16" fmla="*/ 5160606 w 5376595"/>
              <a:gd name="connsiteY16" fmla="*/ 5417997 h 5417997"/>
              <a:gd name="connsiteX17" fmla="*/ 216001 w 5376595"/>
              <a:gd name="connsiteY17" fmla="*/ 5417997 h 5417997"/>
              <a:gd name="connsiteX18" fmla="*/ 166475 w 5376595"/>
              <a:gd name="connsiteY18" fmla="*/ 5412292 h 5417997"/>
              <a:gd name="connsiteX19" fmla="*/ 121011 w 5376595"/>
              <a:gd name="connsiteY19" fmla="*/ 5396042 h 5417997"/>
              <a:gd name="connsiteX20" fmla="*/ 80904 w 5376595"/>
              <a:gd name="connsiteY20" fmla="*/ 5370543 h 5417997"/>
              <a:gd name="connsiteX21" fmla="*/ 47454 w 5376595"/>
              <a:gd name="connsiteY21" fmla="*/ 5337092 h 5417997"/>
              <a:gd name="connsiteX22" fmla="*/ 21955 w 5376595"/>
              <a:gd name="connsiteY22" fmla="*/ 5296986 h 5417997"/>
              <a:gd name="connsiteX23" fmla="*/ 5704 w 5376595"/>
              <a:gd name="connsiteY23" fmla="*/ 5251522 h 5417997"/>
              <a:gd name="connsiteX24" fmla="*/ 0 w 5376595"/>
              <a:gd name="connsiteY24" fmla="*/ 5201996 h 5417997"/>
              <a:gd name="connsiteX25" fmla="*/ 0 w 5376595"/>
              <a:gd name="connsiteY25" fmla="*/ 216001 h 5417997"/>
              <a:gd name="connsiteX26" fmla="*/ 5704 w 5376595"/>
              <a:gd name="connsiteY26" fmla="*/ 166475 h 5417997"/>
              <a:gd name="connsiteX27" fmla="*/ 21955 w 5376595"/>
              <a:gd name="connsiteY27" fmla="*/ 121011 h 5417997"/>
              <a:gd name="connsiteX28" fmla="*/ 47454 w 5376595"/>
              <a:gd name="connsiteY28" fmla="*/ 80904 h 5417997"/>
              <a:gd name="connsiteX29" fmla="*/ 80904 w 5376595"/>
              <a:gd name="connsiteY29" fmla="*/ 47454 h 5417997"/>
              <a:gd name="connsiteX30" fmla="*/ 121011 w 5376595"/>
              <a:gd name="connsiteY30" fmla="*/ 21955 h 5417997"/>
              <a:gd name="connsiteX31" fmla="*/ 166475 w 5376595"/>
              <a:gd name="connsiteY31" fmla="*/ 5704 h 541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376595" h="5417997">
                <a:moveTo>
                  <a:pt x="216001" y="0"/>
                </a:moveTo>
                <a:lnTo>
                  <a:pt x="5160606" y="0"/>
                </a:lnTo>
                <a:lnTo>
                  <a:pt x="5210132" y="5704"/>
                </a:lnTo>
                <a:lnTo>
                  <a:pt x="5255594" y="21955"/>
                </a:lnTo>
                <a:lnTo>
                  <a:pt x="5295698" y="47454"/>
                </a:lnTo>
                <a:lnTo>
                  <a:pt x="5329146" y="80904"/>
                </a:lnTo>
                <a:lnTo>
                  <a:pt x="5354643" y="121011"/>
                </a:lnTo>
                <a:lnTo>
                  <a:pt x="5370891" y="166475"/>
                </a:lnTo>
                <a:lnTo>
                  <a:pt x="5376595" y="216001"/>
                </a:lnTo>
                <a:lnTo>
                  <a:pt x="5376595" y="5201996"/>
                </a:lnTo>
                <a:lnTo>
                  <a:pt x="5370891" y="5251522"/>
                </a:lnTo>
                <a:lnTo>
                  <a:pt x="5354643" y="5296986"/>
                </a:lnTo>
                <a:lnTo>
                  <a:pt x="5329146" y="5337092"/>
                </a:lnTo>
                <a:lnTo>
                  <a:pt x="5295698" y="5370543"/>
                </a:lnTo>
                <a:lnTo>
                  <a:pt x="5255594" y="5396042"/>
                </a:lnTo>
                <a:lnTo>
                  <a:pt x="5210132" y="5412292"/>
                </a:lnTo>
                <a:lnTo>
                  <a:pt x="5160606" y="5417997"/>
                </a:lnTo>
                <a:lnTo>
                  <a:pt x="216001" y="5417997"/>
                </a:lnTo>
                <a:lnTo>
                  <a:pt x="166475" y="5412292"/>
                </a:lnTo>
                <a:lnTo>
                  <a:pt x="121011" y="5396042"/>
                </a:lnTo>
                <a:lnTo>
                  <a:pt x="80904" y="5370543"/>
                </a:lnTo>
                <a:lnTo>
                  <a:pt x="47454" y="5337092"/>
                </a:lnTo>
                <a:lnTo>
                  <a:pt x="21955" y="5296986"/>
                </a:lnTo>
                <a:lnTo>
                  <a:pt x="5704" y="5251522"/>
                </a:lnTo>
                <a:lnTo>
                  <a:pt x="0" y="5201996"/>
                </a:lnTo>
                <a:lnTo>
                  <a:pt x="0" y="216001"/>
                </a:lnTo>
                <a:lnTo>
                  <a:pt x="5704" y="166475"/>
                </a:lnTo>
                <a:lnTo>
                  <a:pt x="21955" y="121011"/>
                </a:lnTo>
                <a:lnTo>
                  <a:pt x="47454" y="80904"/>
                </a:lnTo>
                <a:lnTo>
                  <a:pt x="80904" y="47454"/>
                </a:lnTo>
                <a:lnTo>
                  <a:pt x="121011" y="21955"/>
                </a:lnTo>
                <a:lnTo>
                  <a:pt x="166475" y="5704"/>
                </a:lnTo>
                <a:close/>
              </a:path>
            </a:pathLst>
          </a:custGeom>
          <a:noFill/>
        </p:spPr>
        <p:txBody>
          <a:bodyPr wrap="square" bIns="1080000" anchor="ctr" anchorCtr="1"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nl-NL"/>
              <a:t>Klik op het pictogram als u een afbeelding  wilt toevoegen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0188ADB4-8216-B93E-1DA7-0C66014F433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2780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echthoek - Tite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4207F405-7ABF-AEBD-C10C-ACE88B910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8994" y="732270"/>
            <a:ext cx="6394211" cy="906524"/>
          </a:xfrm>
          <a:prstGeom prst="rect">
            <a:avLst/>
          </a:prstGeom>
        </p:spPr>
        <p:txBody>
          <a:bodyPr/>
          <a:lstStyle>
            <a:lvl1pPr>
              <a:defRPr b="1">
                <a:latin typeface="Roboto Slab" pitchFamily="2" charset="0"/>
                <a:ea typeface="Roboto Slab" pitchFamily="2" charset="0"/>
                <a:cs typeface="Roboto Slab" pitchFamily="2" charset="0"/>
              </a:defRPr>
            </a:lvl1pPr>
          </a:lstStyle>
          <a:p>
            <a:r>
              <a:rPr lang="nl-NL"/>
              <a:t>Klik om tekst te bewerken</a:t>
            </a:r>
          </a:p>
        </p:txBody>
      </p:sp>
      <p:sp>
        <p:nvSpPr>
          <p:cNvPr id="5" name="Tijdelijke aanduiding voor afbeelding 12">
            <a:extLst>
              <a:ext uri="{FF2B5EF4-FFF2-40B4-BE49-F238E27FC236}">
                <a16:creationId xmlns:a16="http://schemas.microsoft.com/office/drawing/2014/main" id="{38590BF3-AAEA-E4FA-5296-0D37C096E78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2754" y="720000"/>
            <a:ext cx="4140607" cy="5417997"/>
          </a:xfrm>
          <a:custGeom>
            <a:avLst/>
            <a:gdLst>
              <a:gd name="connsiteX0" fmla="*/ 216001 w 4140607"/>
              <a:gd name="connsiteY0" fmla="*/ 0 h 5417997"/>
              <a:gd name="connsiteX1" fmla="*/ 3924605 w 4140607"/>
              <a:gd name="connsiteY1" fmla="*/ 0 h 5417997"/>
              <a:gd name="connsiteX2" fmla="*/ 3974131 w 4140607"/>
              <a:gd name="connsiteY2" fmla="*/ 5704 h 5417997"/>
              <a:gd name="connsiteX3" fmla="*/ 4019596 w 4140607"/>
              <a:gd name="connsiteY3" fmla="*/ 21955 h 5417997"/>
              <a:gd name="connsiteX4" fmla="*/ 4059702 w 4140607"/>
              <a:gd name="connsiteY4" fmla="*/ 47454 h 5417997"/>
              <a:gd name="connsiteX5" fmla="*/ 4093153 w 4140607"/>
              <a:gd name="connsiteY5" fmla="*/ 80904 h 5417997"/>
              <a:gd name="connsiteX6" fmla="*/ 4118652 w 4140607"/>
              <a:gd name="connsiteY6" fmla="*/ 121011 h 5417997"/>
              <a:gd name="connsiteX7" fmla="*/ 4134902 w 4140607"/>
              <a:gd name="connsiteY7" fmla="*/ 166475 h 5417997"/>
              <a:gd name="connsiteX8" fmla="*/ 4140607 w 4140607"/>
              <a:gd name="connsiteY8" fmla="*/ 216001 h 5417997"/>
              <a:gd name="connsiteX9" fmla="*/ 4140607 w 4140607"/>
              <a:gd name="connsiteY9" fmla="*/ 5201996 h 5417997"/>
              <a:gd name="connsiteX10" fmla="*/ 4134902 w 4140607"/>
              <a:gd name="connsiteY10" fmla="*/ 5251522 h 5417997"/>
              <a:gd name="connsiteX11" fmla="*/ 4118652 w 4140607"/>
              <a:gd name="connsiteY11" fmla="*/ 5296986 h 5417997"/>
              <a:gd name="connsiteX12" fmla="*/ 4093153 w 4140607"/>
              <a:gd name="connsiteY12" fmla="*/ 5337092 h 5417997"/>
              <a:gd name="connsiteX13" fmla="*/ 4059702 w 4140607"/>
              <a:gd name="connsiteY13" fmla="*/ 5370543 h 5417997"/>
              <a:gd name="connsiteX14" fmla="*/ 4019596 w 4140607"/>
              <a:gd name="connsiteY14" fmla="*/ 5396042 h 5417997"/>
              <a:gd name="connsiteX15" fmla="*/ 3974131 w 4140607"/>
              <a:gd name="connsiteY15" fmla="*/ 5412292 h 5417997"/>
              <a:gd name="connsiteX16" fmla="*/ 3924605 w 4140607"/>
              <a:gd name="connsiteY16" fmla="*/ 5417997 h 5417997"/>
              <a:gd name="connsiteX17" fmla="*/ 216001 w 4140607"/>
              <a:gd name="connsiteY17" fmla="*/ 5417997 h 5417997"/>
              <a:gd name="connsiteX18" fmla="*/ 166475 w 4140607"/>
              <a:gd name="connsiteY18" fmla="*/ 5412292 h 5417997"/>
              <a:gd name="connsiteX19" fmla="*/ 121011 w 4140607"/>
              <a:gd name="connsiteY19" fmla="*/ 5396042 h 5417997"/>
              <a:gd name="connsiteX20" fmla="*/ 80904 w 4140607"/>
              <a:gd name="connsiteY20" fmla="*/ 5370543 h 5417997"/>
              <a:gd name="connsiteX21" fmla="*/ 47454 w 4140607"/>
              <a:gd name="connsiteY21" fmla="*/ 5337092 h 5417997"/>
              <a:gd name="connsiteX22" fmla="*/ 21955 w 4140607"/>
              <a:gd name="connsiteY22" fmla="*/ 5296986 h 5417997"/>
              <a:gd name="connsiteX23" fmla="*/ 5704 w 4140607"/>
              <a:gd name="connsiteY23" fmla="*/ 5251522 h 5417997"/>
              <a:gd name="connsiteX24" fmla="*/ 0 w 4140607"/>
              <a:gd name="connsiteY24" fmla="*/ 5201996 h 5417997"/>
              <a:gd name="connsiteX25" fmla="*/ 0 w 4140607"/>
              <a:gd name="connsiteY25" fmla="*/ 216001 h 5417997"/>
              <a:gd name="connsiteX26" fmla="*/ 5704 w 4140607"/>
              <a:gd name="connsiteY26" fmla="*/ 166475 h 5417997"/>
              <a:gd name="connsiteX27" fmla="*/ 21955 w 4140607"/>
              <a:gd name="connsiteY27" fmla="*/ 121011 h 5417997"/>
              <a:gd name="connsiteX28" fmla="*/ 47454 w 4140607"/>
              <a:gd name="connsiteY28" fmla="*/ 80904 h 5417997"/>
              <a:gd name="connsiteX29" fmla="*/ 80904 w 4140607"/>
              <a:gd name="connsiteY29" fmla="*/ 47454 h 5417997"/>
              <a:gd name="connsiteX30" fmla="*/ 121011 w 4140607"/>
              <a:gd name="connsiteY30" fmla="*/ 21955 h 5417997"/>
              <a:gd name="connsiteX31" fmla="*/ 166475 w 4140607"/>
              <a:gd name="connsiteY31" fmla="*/ 5704 h 541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140607" h="5417997">
                <a:moveTo>
                  <a:pt x="216001" y="0"/>
                </a:moveTo>
                <a:lnTo>
                  <a:pt x="3924605" y="0"/>
                </a:lnTo>
                <a:lnTo>
                  <a:pt x="3974131" y="5704"/>
                </a:lnTo>
                <a:lnTo>
                  <a:pt x="4019596" y="21955"/>
                </a:lnTo>
                <a:lnTo>
                  <a:pt x="4059702" y="47454"/>
                </a:lnTo>
                <a:lnTo>
                  <a:pt x="4093153" y="80904"/>
                </a:lnTo>
                <a:lnTo>
                  <a:pt x="4118652" y="121011"/>
                </a:lnTo>
                <a:lnTo>
                  <a:pt x="4134902" y="166475"/>
                </a:lnTo>
                <a:lnTo>
                  <a:pt x="4140607" y="216001"/>
                </a:lnTo>
                <a:lnTo>
                  <a:pt x="4140607" y="5201996"/>
                </a:lnTo>
                <a:lnTo>
                  <a:pt x="4134902" y="5251522"/>
                </a:lnTo>
                <a:lnTo>
                  <a:pt x="4118652" y="5296986"/>
                </a:lnTo>
                <a:lnTo>
                  <a:pt x="4093153" y="5337092"/>
                </a:lnTo>
                <a:lnTo>
                  <a:pt x="4059702" y="5370543"/>
                </a:lnTo>
                <a:lnTo>
                  <a:pt x="4019596" y="5396042"/>
                </a:lnTo>
                <a:lnTo>
                  <a:pt x="3974131" y="5412292"/>
                </a:lnTo>
                <a:lnTo>
                  <a:pt x="3924605" y="5417997"/>
                </a:lnTo>
                <a:lnTo>
                  <a:pt x="216001" y="5417997"/>
                </a:lnTo>
                <a:lnTo>
                  <a:pt x="166475" y="5412292"/>
                </a:lnTo>
                <a:lnTo>
                  <a:pt x="121011" y="5396042"/>
                </a:lnTo>
                <a:lnTo>
                  <a:pt x="80904" y="5370543"/>
                </a:lnTo>
                <a:lnTo>
                  <a:pt x="47454" y="5337092"/>
                </a:lnTo>
                <a:lnTo>
                  <a:pt x="21955" y="5296986"/>
                </a:lnTo>
                <a:lnTo>
                  <a:pt x="5704" y="5251522"/>
                </a:lnTo>
                <a:lnTo>
                  <a:pt x="0" y="5201996"/>
                </a:lnTo>
                <a:lnTo>
                  <a:pt x="0" y="216001"/>
                </a:lnTo>
                <a:lnTo>
                  <a:pt x="5704" y="166475"/>
                </a:lnTo>
                <a:lnTo>
                  <a:pt x="21955" y="121011"/>
                </a:lnTo>
                <a:lnTo>
                  <a:pt x="47454" y="80904"/>
                </a:lnTo>
                <a:lnTo>
                  <a:pt x="80904" y="47454"/>
                </a:lnTo>
                <a:lnTo>
                  <a:pt x="121011" y="21955"/>
                </a:lnTo>
                <a:lnTo>
                  <a:pt x="166475" y="5704"/>
                </a:lnTo>
                <a:close/>
              </a:path>
            </a:pathLst>
          </a:custGeom>
          <a:noFill/>
        </p:spPr>
        <p:txBody>
          <a:bodyPr wrap="square" bIns="1080000" anchor="ctr" anchorCtr="1"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nl-NL"/>
              <a:t>Klik op het pictogram als u een afbeelding  wilt toevoegen</a:t>
            </a:r>
          </a:p>
        </p:txBody>
      </p:sp>
      <p:sp>
        <p:nvSpPr>
          <p:cNvPr id="7" name="Tijdelijke aanduiding voor tekst 17">
            <a:extLst>
              <a:ext uri="{FF2B5EF4-FFF2-40B4-BE49-F238E27FC236}">
                <a16:creationId xmlns:a16="http://schemas.microsoft.com/office/drawing/2014/main" id="{6011276B-85C6-A8F9-DF2C-F4ADCF354E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78983" y="1878496"/>
            <a:ext cx="6394211" cy="42595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E747F989-4C05-6CC4-1A72-314B07A20A8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76835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3AE0B281-816A-D40F-4347-109FF871BAA2}"/>
              </a:ext>
            </a:extLst>
          </p:cNvPr>
          <p:cNvSpPr/>
          <p:nvPr/>
        </p:nvSpPr>
        <p:spPr>
          <a:xfrm>
            <a:off x="435204" y="417136"/>
            <a:ext cx="11321592" cy="6023728"/>
          </a:xfrm>
          <a:prstGeom prst="roundRect">
            <a:avLst>
              <a:gd name="adj" fmla="val 3208"/>
            </a:avLst>
          </a:prstGeom>
          <a:solidFill>
            <a:srgbClr val="EFF5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4280B223-B41C-A273-F14D-E7DF7FF3D5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3453" y="1657303"/>
            <a:ext cx="9147694" cy="906524"/>
          </a:xfrm>
          <a:prstGeom prst="rect">
            <a:avLst/>
          </a:prstGeom>
        </p:spPr>
        <p:txBody>
          <a:bodyPr/>
          <a:lstStyle>
            <a:lvl1pPr algn="l">
              <a:defRPr b="1">
                <a:latin typeface="Roboto Slab" pitchFamily="2" charset="0"/>
                <a:ea typeface="Roboto Slab" pitchFamily="2" charset="0"/>
                <a:cs typeface="Roboto Slab" pitchFamily="2" charset="0"/>
              </a:defRPr>
            </a:lvl1pPr>
          </a:lstStyle>
          <a:p>
            <a:r>
              <a:rPr lang="nl-NL"/>
              <a:t>Klik om tekst te bewerken</a:t>
            </a:r>
          </a:p>
        </p:txBody>
      </p:sp>
      <p:sp>
        <p:nvSpPr>
          <p:cNvPr id="4" name="Tijdelijke aanduiding voor tekst 8">
            <a:extLst>
              <a:ext uri="{FF2B5EF4-FFF2-40B4-BE49-F238E27FC236}">
                <a16:creationId xmlns:a16="http://schemas.microsoft.com/office/drawing/2014/main" id="{1940D84D-7815-D712-0825-A2F02CAFF4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3453" y="2790907"/>
            <a:ext cx="9147694" cy="3158053"/>
          </a:xfrm>
          <a:prstGeom prst="rect">
            <a:avLst/>
          </a:prstGeom>
        </p:spPr>
        <p:txBody>
          <a:bodyPr numCol="1"/>
          <a:lstStyle>
            <a:lvl1pPr marL="0" indent="0" algn="l">
              <a:lnSpc>
                <a:spcPct val="100000"/>
              </a:lnSpc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nl-NL"/>
              <a:t>Hier kan een quote komen te staan. Varieer ook met opmaak in de letterstijl </a:t>
            </a:r>
            <a:br>
              <a:rPr lang="nl-NL"/>
            </a:br>
            <a:r>
              <a:rPr lang="nl-NL"/>
              <a:t>in Open Sans Light en </a:t>
            </a:r>
            <a:r>
              <a:rPr lang="nl-NL" err="1"/>
              <a:t>Bold</a:t>
            </a:r>
            <a:r>
              <a:rPr lang="nl-NL"/>
              <a:t> voor een opgemaakte tekst.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43A267FD-56FD-BC47-BCFE-990063281A1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2869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DDA17-04E3-4751-8A5F-BAD3AA393738}" type="datetime1">
              <a:rPr lang="nl-NL" smtClean="0"/>
              <a:t>27-5-2026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1A7B8-F15E-45EE-BA4D-80D406589B75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609600" y="411162"/>
            <a:ext cx="10972800" cy="85725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4267" b="1" i="0">
                <a:solidFill>
                  <a:srgbClr val="B6C932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8" name="Tijdelijke aanduiding voor inhoud 2"/>
          <p:cNvSpPr>
            <a:spLocks noGrp="1"/>
          </p:cNvSpPr>
          <p:nvPr>
            <p:ph idx="1"/>
          </p:nvPr>
        </p:nvSpPr>
        <p:spPr>
          <a:xfrm>
            <a:off x="609599" y="1341438"/>
            <a:ext cx="10995025" cy="48958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2997D7"/>
              </a:buClr>
              <a:buFontTx/>
              <a:buNone/>
              <a:defRPr sz="253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4E85"/>
              </a:buClr>
              <a:buFont typeface="Arial"/>
              <a:buChar char="•"/>
              <a:defRPr sz="253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buClr>
                <a:srgbClr val="BD4E85"/>
              </a:buClr>
              <a:buFont typeface="Arial"/>
              <a:buChar char="•"/>
              <a:defRPr sz="253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buClr>
                <a:srgbClr val="BD4E85"/>
              </a:buClr>
              <a:buFont typeface="Arial"/>
              <a:buChar char="•"/>
              <a:defRPr sz="253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buClr>
                <a:srgbClr val="BD4E85"/>
              </a:buClr>
              <a:buFont typeface="Arial"/>
              <a:buChar char="•"/>
              <a:defRPr sz="253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5541493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3AE0B281-816A-D40F-4347-109FF871BAA2}"/>
              </a:ext>
            </a:extLst>
          </p:cNvPr>
          <p:cNvSpPr/>
          <p:nvPr/>
        </p:nvSpPr>
        <p:spPr>
          <a:xfrm>
            <a:off x="435204" y="417136"/>
            <a:ext cx="11321592" cy="6023728"/>
          </a:xfrm>
          <a:prstGeom prst="roundRect">
            <a:avLst>
              <a:gd name="adj" fmla="val 3208"/>
            </a:avLst>
          </a:prstGeom>
          <a:solidFill>
            <a:srgbClr val="E8F0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06D81F2F-5535-9C74-301C-86F6D02556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3453" y="1657303"/>
            <a:ext cx="9147694" cy="906524"/>
          </a:xfrm>
          <a:prstGeom prst="rect">
            <a:avLst/>
          </a:prstGeom>
        </p:spPr>
        <p:txBody>
          <a:bodyPr/>
          <a:lstStyle>
            <a:lvl1pPr algn="l">
              <a:defRPr b="1">
                <a:latin typeface="Roboto Slab" pitchFamily="2" charset="0"/>
                <a:ea typeface="Roboto Slab" pitchFamily="2" charset="0"/>
                <a:cs typeface="Roboto Slab" pitchFamily="2" charset="0"/>
              </a:defRPr>
            </a:lvl1pPr>
          </a:lstStyle>
          <a:p>
            <a:r>
              <a:rPr lang="nl-NL"/>
              <a:t>Klik om tekst te bewerken</a:t>
            </a:r>
          </a:p>
        </p:txBody>
      </p:sp>
      <p:sp>
        <p:nvSpPr>
          <p:cNvPr id="5" name="Tijdelijke aanduiding voor tekst 8">
            <a:extLst>
              <a:ext uri="{FF2B5EF4-FFF2-40B4-BE49-F238E27FC236}">
                <a16:creationId xmlns:a16="http://schemas.microsoft.com/office/drawing/2014/main" id="{95B16993-D2AF-295B-CE9C-DA6EC9CBAB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3453" y="2790907"/>
            <a:ext cx="9147694" cy="3158053"/>
          </a:xfrm>
          <a:prstGeom prst="rect">
            <a:avLst/>
          </a:prstGeom>
        </p:spPr>
        <p:txBody>
          <a:bodyPr numCol="1"/>
          <a:lstStyle>
            <a:lvl1pPr marL="0" indent="0" algn="l">
              <a:lnSpc>
                <a:spcPct val="100000"/>
              </a:lnSpc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nl-NL"/>
              <a:t>Hier kan een quote komen te staan. Varieer ook met opmaak in de letterstijl </a:t>
            </a:r>
            <a:br>
              <a:rPr lang="nl-NL"/>
            </a:br>
            <a:r>
              <a:rPr lang="nl-NL"/>
              <a:t>in Open Sans Light en </a:t>
            </a:r>
            <a:r>
              <a:rPr lang="nl-NL" err="1"/>
              <a:t>Bold</a:t>
            </a:r>
            <a:r>
              <a:rPr lang="nl-NL"/>
              <a:t> voor een opgemaakte tekst.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143F5170-7487-22C3-A5C5-463788FDD63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12082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leen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17">
            <a:extLst>
              <a:ext uri="{FF2B5EF4-FFF2-40B4-BE49-F238E27FC236}">
                <a16:creationId xmlns:a16="http://schemas.microsoft.com/office/drawing/2014/main" id="{4F0723B0-5C96-FB91-8110-6D2E86A4DB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2754" y="688940"/>
            <a:ext cx="10926492" cy="54490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9922720D-7476-3F41-D582-F08D8C0278D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96888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17">
            <a:extLst>
              <a:ext uri="{FF2B5EF4-FFF2-40B4-BE49-F238E27FC236}">
                <a16:creationId xmlns:a16="http://schemas.microsoft.com/office/drawing/2014/main" id="{ACE3CF23-B1A5-C18E-4D97-5C7D6EB079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2754" y="1407560"/>
            <a:ext cx="10926492" cy="4730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73D7E0B-3A5C-136C-F53A-250BBD2BF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754" y="688939"/>
            <a:ext cx="8953035" cy="519458"/>
          </a:xfrm>
          <a:prstGeom prst="rect">
            <a:avLst/>
          </a:prstGeom>
        </p:spPr>
        <p:txBody>
          <a:bodyPr/>
          <a:lstStyle>
            <a:lvl1pPr>
              <a:defRPr b="1">
                <a:latin typeface="Roboto Slab" pitchFamily="2" charset="0"/>
                <a:ea typeface="Roboto Slab" pitchFamily="2" charset="0"/>
                <a:cs typeface="Roboto Slab" pitchFamily="2" charset="0"/>
              </a:defRPr>
            </a:lvl1pPr>
          </a:lstStyle>
          <a:p>
            <a:r>
              <a:rPr lang="nl-NL"/>
              <a:t>Klik om tekst te bewerken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6195EE5-B9A3-D3E6-05DF-92E7819368C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26841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elVideo/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media 4">
            <a:extLst>
              <a:ext uri="{FF2B5EF4-FFF2-40B4-BE49-F238E27FC236}">
                <a16:creationId xmlns:a16="http://schemas.microsoft.com/office/drawing/2014/main" id="{11F8950F-5963-9B79-E66A-3165A4F4A0FF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632754" y="1612538"/>
            <a:ext cx="10926492" cy="4556523"/>
          </a:xfrm>
          <a:prstGeom prst="rect">
            <a:avLst/>
          </a:prstGeom>
        </p:spPr>
        <p:txBody>
          <a:bodyPr tIns="0" rIns="72000" bIns="1332000" anchor="ctr" anchorCtr="1">
            <a:normAutofit/>
          </a:bodyPr>
          <a:lstStyle>
            <a:lvl1pPr marL="0" indent="0" algn="ctr">
              <a:buFontTx/>
              <a:buNone/>
              <a:defRPr sz="1100" b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0336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/>
              <a:t>Klik op het pictogram als u media wilt toevoegen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AB44053-8767-4A80-2310-8D5AAD06CA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754" y="688939"/>
            <a:ext cx="8953035" cy="519458"/>
          </a:xfrm>
          <a:prstGeom prst="rect">
            <a:avLst/>
          </a:prstGeom>
        </p:spPr>
        <p:txBody>
          <a:bodyPr/>
          <a:lstStyle>
            <a:lvl1pPr>
              <a:defRPr b="1">
                <a:latin typeface="Roboto Slab" pitchFamily="2" charset="0"/>
                <a:ea typeface="Roboto Slab" pitchFamily="2" charset="0"/>
                <a:cs typeface="Roboto Slab" pitchFamily="2" charset="0"/>
              </a:defRPr>
            </a:lvl1pPr>
          </a:lstStyle>
          <a:p>
            <a:r>
              <a:rPr lang="nl-NL"/>
              <a:t>Klik om tekst te bewerken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FECF1EB-A416-A234-BCDA-5D936CB5FDF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42566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alleri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25">
            <a:extLst>
              <a:ext uri="{FF2B5EF4-FFF2-40B4-BE49-F238E27FC236}">
                <a16:creationId xmlns:a16="http://schemas.microsoft.com/office/drawing/2014/main" id="{C24CF138-7631-063E-710D-F3AE7EFCB16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882896" y="1635476"/>
            <a:ext cx="2424700" cy="2197475"/>
          </a:xfrm>
          <a:custGeom>
            <a:avLst/>
            <a:gdLst>
              <a:gd name="connsiteX0" fmla="*/ 216001 w 2448001"/>
              <a:gd name="connsiteY0" fmla="*/ 0 h 2465997"/>
              <a:gd name="connsiteX1" fmla="*/ 2231999 w 2448001"/>
              <a:gd name="connsiteY1" fmla="*/ 0 h 2465997"/>
              <a:gd name="connsiteX2" fmla="*/ 2281525 w 2448001"/>
              <a:gd name="connsiteY2" fmla="*/ 5704 h 2465997"/>
              <a:gd name="connsiteX3" fmla="*/ 2326990 w 2448001"/>
              <a:gd name="connsiteY3" fmla="*/ 21955 h 2465997"/>
              <a:gd name="connsiteX4" fmla="*/ 2367096 w 2448001"/>
              <a:gd name="connsiteY4" fmla="*/ 47454 h 2465997"/>
              <a:gd name="connsiteX5" fmla="*/ 2400547 w 2448001"/>
              <a:gd name="connsiteY5" fmla="*/ 80904 h 2465997"/>
              <a:gd name="connsiteX6" fmla="*/ 2426045 w 2448001"/>
              <a:gd name="connsiteY6" fmla="*/ 121011 h 2465997"/>
              <a:gd name="connsiteX7" fmla="*/ 2442296 w 2448001"/>
              <a:gd name="connsiteY7" fmla="*/ 166475 h 2465997"/>
              <a:gd name="connsiteX8" fmla="*/ 2448001 w 2448001"/>
              <a:gd name="connsiteY8" fmla="*/ 216001 h 2465997"/>
              <a:gd name="connsiteX9" fmla="*/ 2448001 w 2448001"/>
              <a:gd name="connsiteY9" fmla="*/ 2249995 h 2465997"/>
              <a:gd name="connsiteX10" fmla="*/ 2442296 w 2448001"/>
              <a:gd name="connsiteY10" fmla="*/ 2299525 h 2465997"/>
              <a:gd name="connsiteX11" fmla="*/ 2426045 w 2448001"/>
              <a:gd name="connsiteY11" fmla="*/ 2344991 h 2465997"/>
              <a:gd name="connsiteX12" fmla="*/ 2400547 w 2448001"/>
              <a:gd name="connsiteY12" fmla="*/ 2385097 h 2465997"/>
              <a:gd name="connsiteX13" fmla="*/ 2367096 w 2448001"/>
              <a:gd name="connsiteY13" fmla="*/ 2418546 h 2465997"/>
              <a:gd name="connsiteX14" fmla="*/ 2326990 w 2448001"/>
              <a:gd name="connsiteY14" fmla="*/ 2444044 h 2465997"/>
              <a:gd name="connsiteX15" fmla="*/ 2281525 w 2448001"/>
              <a:gd name="connsiteY15" fmla="*/ 2460292 h 2465997"/>
              <a:gd name="connsiteX16" fmla="*/ 2231999 w 2448001"/>
              <a:gd name="connsiteY16" fmla="*/ 2465997 h 2465997"/>
              <a:gd name="connsiteX17" fmla="*/ 216001 w 2448001"/>
              <a:gd name="connsiteY17" fmla="*/ 2465997 h 2465997"/>
              <a:gd name="connsiteX18" fmla="*/ 166475 w 2448001"/>
              <a:gd name="connsiteY18" fmla="*/ 2460292 h 2465997"/>
              <a:gd name="connsiteX19" fmla="*/ 121011 w 2448001"/>
              <a:gd name="connsiteY19" fmla="*/ 2444044 h 2465997"/>
              <a:gd name="connsiteX20" fmla="*/ 80904 w 2448001"/>
              <a:gd name="connsiteY20" fmla="*/ 2418546 h 2465997"/>
              <a:gd name="connsiteX21" fmla="*/ 47454 w 2448001"/>
              <a:gd name="connsiteY21" fmla="*/ 2385097 h 2465997"/>
              <a:gd name="connsiteX22" fmla="*/ 21955 w 2448001"/>
              <a:gd name="connsiteY22" fmla="*/ 2344991 h 2465997"/>
              <a:gd name="connsiteX23" fmla="*/ 5704 w 2448001"/>
              <a:gd name="connsiteY23" fmla="*/ 2299525 h 2465997"/>
              <a:gd name="connsiteX24" fmla="*/ 0 w 2448001"/>
              <a:gd name="connsiteY24" fmla="*/ 2249995 h 2465997"/>
              <a:gd name="connsiteX25" fmla="*/ 0 w 2448001"/>
              <a:gd name="connsiteY25" fmla="*/ 216001 h 2465997"/>
              <a:gd name="connsiteX26" fmla="*/ 5704 w 2448001"/>
              <a:gd name="connsiteY26" fmla="*/ 166475 h 2465997"/>
              <a:gd name="connsiteX27" fmla="*/ 21955 w 2448001"/>
              <a:gd name="connsiteY27" fmla="*/ 121011 h 2465997"/>
              <a:gd name="connsiteX28" fmla="*/ 47454 w 2448001"/>
              <a:gd name="connsiteY28" fmla="*/ 80904 h 2465997"/>
              <a:gd name="connsiteX29" fmla="*/ 80904 w 2448001"/>
              <a:gd name="connsiteY29" fmla="*/ 47454 h 2465997"/>
              <a:gd name="connsiteX30" fmla="*/ 121011 w 2448001"/>
              <a:gd name="connsiteY30" fmla="*/ 21955 h 2465997"/>
              <a:gd name="connsiteX31" fmla="*/ 166475 w 2448001"/>
              <a:gd name="connsiteY31" fmla="*/ 5704 h 2465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448001" h="2465997">
                <a:moveTo>
                  <a:pt x="216001" y="0"/>
                </a:moveTo>
                <a:lnTo>
                  <a:pt x="2231999" y="0"/>
                </a:lnTo>
                <a:lnTo>
                  <a:pt x="2281525" y="5704"/>
                </a:lnTo>
                <a:lnTo>
                  <a:pt x="2326990" y="21955"/>
                </a:lnTo>
                <a:lnTo>
                  <a:pt x="2367096" y="47454"/>
                </a:lnTo>
                <a:lnTo>
                  <a:pt x="2400547" y="80904"/>
                </a:lnTo>
                <a:lnTo>
                  <a:pt x="2426045" y="121011"/>
                </a:lnTo>
                <a:lnTo>
                  <a:pt x="2442296" y="166475"/>
                </a:lnTo>
                <a:lnTo>
                  <a:pt x="2448001" y="216001"/>
                </a:lnTo>
                <a:lnTo>
                  <a:pt x="2448001" y="2249995"/>
                </a:lnTo>
                <a:lnTo>
                  <a:pt x="2442296" y="2299525"/>
                </a:lnTo>
                <a:lnTo>
                  <a:pt x="2426045" y="2344991"/>
                </a:lnTo>
                <a:lnTo>
                  <a:pt x="2400547" y="2385097"/>
                </a:lnTo>
                <a:lnTo>
                  <a:pt x="2367096" y="2418546"/>
                </a:lnTo>
                <a:lnTo>
                  <a:pt x="2326990" y="2444044"/>
                </a:lnTo>
                <a:lnTo>
                  <a:pt x="2281525" y="2460292"/>
                </a:lnTo>
                <a:lnTo>
                  <a:pt x="2231999" y="2465997"/>
                </a:lnTo>
                <a:lnTo>
                  <a:pt x="216001" y="2465997"/>
                </a:lnTo>
                <a:lnTo>
                  <a:pt x="166475" y="2460292"/>
                </a:lnTo>
                <a:lnTo>
                  <a:pt x="121011" y="2444044"/>
                </a:lnTo>
                <a:lnTo>
                  <a:pt x="80904" y="2418546"/>
                </a:lnTo>
                <a:lnTo>
                  <a:pt x="47454" y="2385097"/>
                </a:lnTo>
                <a:lnTo>
                  <a:pt x="21955" y="2344991"/>
                </a:lnTo>
                <a:lnTo>
                  <a:pt x="5704" y="2299525"/>
                </a:lnTo>
                <a:lnTo>
                  <a:pt x="0" y="2249995"/>
                </a:lnTo>
                <a:lnTo>
                  <a:pt x="0" y="216001"/>
                </a:lnTo>
                <a:lnTo>
                  <a:pt x="5704" y="166475"/>
                </a:lnTo>
                <a:lnTo>
                  <a:pt x="21955" y="121011"/>
                </a:lnTo>
                <a:lnTo>
                  <a:pt x="47454" y="80904"/>
                </a:lnTo>
                <a:lnTo>
                  <a:pt x="80904" y="47454"/>
                </a:lnTo>
                <a:lnTo>
                  <a:pt x="121011" y="21955"/>
                </a:lnTo>
                <a:lnTo>
                  <a:pt x="166475" y="5704"/>
                </a:lnTo>
                <a:close/>
              </a:path>
            </a:pathLst>
          </a:custGeom>
          <a:solidFill>
            <a:srgbClr val="E8F0F5"/>
          </a:solidFill>
          <a:ln>
            <a:noFill/>
          </a:ln>
        </p:spPr>
        <p:txBody>
          <a:bodyPr wrap="square" lIns="144000" tIns="144000">
            <a:noAutofit/>
          </a:bodyPr>
          <a:lstStyle>
            <a:lvl1pPr marL="0" indent="0">
              <a:buNone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0" name="Tijdelijke aanduiding voor afbeelding 33">
            <a:extLst>
              <a:ext uri="{FF2B5EF4-FFF2-40B4-BE49-F238E27FC236}">
                <a16:creationId xmlns:a16="http://schemas.microsoft.com/office/drawing/2014/main" id="{03B2DCC3-7078-32F0-3719-251B3A90532E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882896" y="3971586"/>
            <a:ext cx="2424700" cy="2197475"/>
          </a:xfrm>
          <a:custGeom>
            <a:avLst/>
            <a:gdLst>
              <a:gd name="connsiteX0" fmla="*/ 216001 w 2448001"/>
              <a:gd name="connsiteY0" fmla="*/ 0 h 2465997"/>
              <a:gd name="connsiteX1" fmla="*/ 2231999 w 2448001"/>
              <a:gd name="connsiteY1" fmla="*/ 0 h 2465997"/>
              <a:gd name="connsiteX2" fmla="*/ 2281525 w 2448001"/>
              <a:gd name="connsiteY2" fmla="*/ 5704 h 2465997"/>
              <a:gd name="connsiteX3" fmla="*/ 2326990 w 2448001"/>
              <a:gd name="connsiteY3" fmla="*/ 21955 h 2465997"/>
              <a:gd name="connsiteX4" fmla="*/ 2367096 w 2448001"/>
              <a:gd name="connsiteY4" fmla="*/ 47454 h 2465997"/>
              <a:gd name="connsiteX5" fmla="*/ 2400547 w 2448001"/>
              <a:gd name="connsiteY5" fmla="*/ 80904 h 2465997"/>
              <a:gd name="connsiteX6" fmla="*/ 2426045 w 2448001"/>
              <a:gd name="connsiteY6" fmla="*/ 121011 h 2465997"/>
              <a:gd name="connsiteX7" fmla="*/ 2442296 w 2448001"/>
              <a:gd name="connsiteY7" fmla="*/ 166475 h 2465997"/>
              <a:gd name="connsiteX8" fmla="*/ 2448001 w 2448001"/>
              <a:gd name="connsiteY8" fmla="*/ 216001 h 2465997"/>
              <a:gd name="connsiteX9" fmla="*/ 2448001 w 2448001"/>
              <a:gd name="connsiteY9" fmla="*/ 2249995 h 2465997"/>
              <a:gd name="connsiteX10" fmla="*/ 2442296 w 2448001"/>
              <a:gd name="connsiteY10" fmla="*/ 2299525 h 2465997"/>
              <a:gd name="connsiteX11" fmla="*/ 2426045 w 2448001"/>
              <a:gd name="connsiteY11" fmla="*/ 2344991 h 2465997"/>
              <a:gd name="connsiteX12" fmla="*/ 2400547 w 2448001"/>
              <a:gd name="connsiteY12" fmla="*/ 2385097 h 2465997"/>
              <a:gd name="connsiteX13" fmla="*/ 2367096 w 2448001"/>
              <a:gd name="connsiteY13" fmla="*/ 2418546 h 2465997"/>
              <a:gd name="connsiteX14" fmla="*/ 2326990 w 2448001"/>
              <a:gd name="connsiteY14" fmla="*/ 2444044 h 2465997"/>
              <a:gd name="connsiteX15" fmla="*/ 2281525 w 2448001"/>
              <a:gd name="connsiteY15" fmla="*/ 2460292 h 2465997"/>
              <a:gd name="connsiteX16" fmla="*/ 2231999 w 2448001"/>
              <a:gd name="connsiteY16" fmla="*/ 2465997 h 2465997"/>
              <a:gd name="connsiteX17" fmla="*/ 216001 w 2448001"/>
              <a:gd name="connsiteY17" fmla="*/ 2465997 h 2465997"/>
              <a:gd name="connsiteX18" fmla="*/ 166475 w 2448001"/>
              <a:gd name="connsiteY18" fmla="*/ 2460292 h 2465997"/>
              <a:gd name="connsiteX19" fmla="*/ 121011 w 2448001"/>
              <a:gd name="connsiteY19" fmla="*/ 2444044 h 2465997"/>
              <a:gd name="connsiteX20" fmla="*/ 80904 w 2448001"/>
              <a:gd name="connsiteY20" fmla="*/ 2418546 h 2465997"/>
              <a:gd name="connsiteX21" fmla="*/ 47454 w 2448001"/>
              <a:gd name="connsiteY21" fmla="*/ 2385097 h 2465997"/>
              <a:gd name="connsiteX22" fmla="*/ 21955 w 2448001"/>
              <a:gd name="connsiteY22" fmla="*/ 2344991 h 2465997"/>
              <a:gd name="connsiteX23" fmla="*/ 5704 w 2448001"/>
              <a:gd name="connsiteY23" fmla="*/ 2299525 h 2465997"/>
              <a:gd name="connsiteX24" fmla="*/ 0 w 2448001"/>
              <a:gd name="connsiteY24" fmla="*/ 2249995 h 2465997"/>
              <a:gd name="connsiteX25" fmla="*/ 0 w 2448001"/>
              <a:gd name="connsiteY25" fmla="*/ 216001 h 2465997"/>
              <a:gd name="connsiteX26" fmla="*/ 5704 w 2448001"/>
              <a:gd name="connsiteY26" fmla="*/ 166475 h 2465997"/>
              <a:gd name="connsiteX27" fmla="*/ 21955 w 2448001"/>
              <a:gd name="connsiteY27" fmla="*/ 121011 h 2465997"/>
              <a:gd name="connsiteX28" fmla="*/ 47454 w 2448001"/>
              <a:gd name="connsiteY28" fmla="*/ 80904 h 2465997"/>
              <a:gd name="connsiteX29" fmla="*/ 80904 w 2448001"/>
              <a:gd name="connsiteY29" fmla="*/ 47454 h 2465997"/>
              <a:gd name="connsiteX30" fmla="*/ 121011 w 2448001"/>
              <a:gd name="connsiteY30" fmla="*/ 21955 h 2465997"/>
              <a:gd name="connsiteX31" fmla="*/ 166475 w 2448001"/>
              <a:gd name="connsiteY31" fmla="*/ 5704 h 2465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448001" h="2465997">
                <a:moveTo>
                  <a:pt x="216001" y="0"/>
                </a:moveTo>
                <a:lnTo>
                  <a:pt x="2231999" y="0"/>
                </a:lnTo>
                <a:lnTo>
                  <a:pt x="2281525" y="5704"/>
                </a:lnTo>
                <a:lnTo>
                  <a:pt x="2326990" y="21955"/>
                </a:lnTo>
                <a:lnTo>
                  <a:pt x="2367096" y="47454"/>
                </a:lnTo>
                <a:lnTo>
                  <a:pt x="2400547" y="80904"/>
                </a:lnTo>
                <a:lnTo>
                  <a:pt x="2426045" y="121011"/>
                </a:lnTo>
                <a:lnTo>
                  <a:pt x="2442296" y="166475"/>
                </a:lnTo>
                <a:lnTo>
                  <a:pt x="2448001" y="216001"/>
                </a:lnTo>
                <a:lnTo>
                  <a:pt x="2448001" y="2249995"/>
                </a:lnTo>
                <a:lnTo>
                  <a:pt x="2442296" y="2299525"/>
                </a:lnTo>
                <a:lnTo>
                  <a:pt x="2426045" y="2344991"/>
                </a:lnTo>
                <a:lnTo>
                  <a:pt x="2400547" y="2385097"/>
                </a:lnTo>
                <a:lnTo>
                  <a:pt x="2367096" y="2418546"/>
                </a:lnTo>
                <a:lnTo>
                  <a:pt x="2326990" y="2444044"/>
                </a:lnTo>
                <a:lnTo>
                  <a:pt x="2281525" y="2460292"/>
                </a:lnTo>
                <a:lnTo>
                  <a:pt x="2231999" y="2465997"/>
                </a:lnTo>
                <a:lnTo>
                  <a:pt x="216001" y="2465997"/>
                </a:lnTo>
                <a:lnTo>
                  <a:pt x="166475" y="2460292"/>
                </a:lnTo>
                <a:lnTo>
                  <a:pt x="121011" y="2444044"/>
                </a:lnTo>
                <a:lnTo>
                  <a:pt x="80904" y="2418546"/>
                </a:lnTo>
                <a:lnTo>
                  <a:pt x="47454" y="2385097"/>
                </a:lnTo>
                <a:lnTo>
                  <a:pt x="21955" y="2344991"/>
                </a:lnTo>
                <a:lnTo>
                  <a:pt x="5704" y="2299525"/>
                </a:lnTo>
                <a:lnTo>
                  <a:pt x="0" y="2249995"/>
                </a:lnTo>
                <a:lnTo>
                  <a:pt x="0" y="216001"/>
                </a:lnTo>
                <a:lnTo>
                  <a:pt x="5704" y="166475"/>
                </a:lnTo>
                <a:lnTo>
                  <a:pt x="21955" y="121011"/>
                </a:lnTo>
                <a:lnTo>
                  <a:pt x="47454" y="80904"/>
                </a:lnTo>
                <a:lnTo>
                  <a:pt x="80904" y="47454"/>
                </a:lnTo>
                <a:lnTo>
                  <a:pt x="121011" y="21955"/>
                </a:lnTo>
                <a:lnTo>
                  <a:pt x="166475" y="5704"/>
                </a:lnTo>
                <a:close/>
              </a:path>
            </a:pathLst>
          </a:custGeom>
          <a:solidFill>
            <a:srgbClr val="E8F0F5"/>
          </a:solidFill>
          <a:ln>
            <a:noFill/>
          </a:ln>
        </p:spPr>
        <p:txBody>
          <a:bodyPr wrap="square" lIns="144000" tIns="144000">
            <a:noAutofit/>
          </a:bodyPr>
          <a:lstStyle>
            <a:lvl1pPr marL="0" indent="0">
              <a:buNone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1" name="Tijdelijke aanduiding voor afbeelding 25">
            <a:extLst>
              <a:ext uri="{FF2B5EF4-FFF2-40B4-BE49-F238E27FC236}">
                <a16:creationId xmlns:a16="http://schemas.microsoft.com/office/drawing/2014/main" id="{266E5F61-F601-6760-B0EE-5EC987D552E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139698" y="1635476"/>
            <a:ext cx="2424700" cy="2197475"/>
          </a:xfrm>
          <a:custGeom>
            <a:avLst/>
            <a:gdLst>
              <a:gd name="connsiteX0" fmla="*/ 216001 w 2448001"/>
              <a:gd name="connsiteY0" fmla="*/ 0 h 2465997"/>
              <a:gd name="connsiteX1" fmla="*/ 2231999 w 2448001"/>
              <a:gd name="connsiteY1" fmla="*/ 0 h 2465997"/>
              <a:gd name="connsiteX2" fmla="*/ 2281525 w 2448001"/>
              <a:gd name="connsiteY2" fmla="*/ 5704 h 2465997"/>
              <a:gd name="connsiteX3" fmla="*/ 2326990 w 2448001"/>
              <a:gd name="connsiteY3" fmla="*/ 21955 h 2465997"/>
              <a:gd name="connsiteX4" fmla="*/ 2367096 w 2448001"/>
              <a:gd name="connsiteY4" fmla="*/ 47454 h 2465997"/>
              <a:gd name="connsiteX5" fmla="*/ 2400547 w 2448001"/>
              <a:gd name="connsiteY5" fmla="*/ 80904 h 2465997"/>
              <a:gd name="connsiteX6" fmla="*/ 2426045 w 2448001"/>
              <a:gd name="connsiteY6" fmla="*/ 121011 h 2465997"/>
              <a:gd name="connsiteX7" fmla="*/ 2442296 w 2448001"/>
              <a:gd name="connsiteY7" fmla="*/ 166475 h 2465997"/>
              <a:gd name="connsiteX8" fmla="*/ 2448001 w 2448001"/>
              <a:gd name="connsiteY8" fmla="*/ 216001 h 2465997"/>
              <a:gd name="connsiteX9" fmla="*/ 2448001 w 2448001"/>
              <a:gd name="connsiteY9" fmla="*/ 2249995 h 2465997"/>
              <a:gd name="connsiteX10" fmla="*/ 2442296 w 2448001"/>
              <a:gd name="connsiteY10" fmla="*/ 2299525 h 2465997"/>
              <a:gd name="connsiteX11" fmla="*/ 2426045 w 2448001"/>
              <a:gd name="connsiteY11" fmla="*/ 2344991 h 2465997"/>
              <a:gd name="connsiteX12" fmla="*/ 2400547 w 2448001"/>
              <a:gd name="connsiteY12" fmla="*/ 2385097 h 2465997"/>
              <a:gd name="connsiteX13" fmla="*/ 2367096 w 2448001"/>
              <a:gd name="connsiteY13" fmla="*/ 2418546 h 2465997"/>
              <a:gd name="connsiteX14" fmla="*/ 2326990 w 2448001"/>
              <a:gd name="connsiteY14" fmla="*/ 2444044 h 2465997"/>
              <a:gd name="connsiteX15" fmla="*/ 2281525 w 2448001"/>
              <a:gd name="connsiteY15" fmla="*/ 2460292 h 2465997"/>
              <a:gd name="connsiteX16" fmla="*/ 2231999 w 2448001"/>
              <a:gd name="connsiteY16" fmla="*/ 2465997 h 2465997"/>
              <a:gd name="connsiteX17" fmla="*/ 216001 w 2448001"/>
              <a:gd name="connsiteY17" fmla="*/ 2465997 h 2465997"/>
              <a:gd name="connsiteX18" fmla="*/ 166475 w 2448001"/>
              <a:gd name="connsiteY18" fmla="*/ 2460292 h 2465997"/>
              <a:gd name="connsiteX19" fmla="*/ 121011 w 2448001"/>
              <a:gd name="connsiteY19" fmla="*/ 2444044 h 2465997"/>
              <a:gd name="connsiteX20" fmla="*/ 80904 w 2448001"/>
              <a:gd name="connsiteY20" fmla="*/ 2418546 h 2465997"/>
              <a:gd name="connsiteX21" fmla="*/ 47454 w 2448001"/>
              <a:gd name="connsiteY21" fmla="*/ 2385097 h 2465997"/>
              <a:gd name="connsiteX22" fmla="*/ 21955 w 2448001"/>
              <a:gd name="connsiteY22" fmla="*/ 2344991 h 2465997"/>
              <a:gd name="connsiteX23" fmla="*/ 5704 w 2448001"/>
              <a:gd name="connsiteY23" fmla="*/ 2299525 h 2465997"/>
              <a:gd name="connsiteX24" fmla="*/ 0 w 2448001"/>
              <a:gd name="connsiteY24" fmla="*/ 2249995 h 2465997"/>
              <a:gd name="connsiteX25" fmla="*/ 0 w 2448001"/>
              <a:gd name="connsiteY25" fmla="*/ 216001 h 2465997"/>
              <a:gd name="connsiteX26" fmla="*/ 5704 w 2448001"/>
              <a:gd name="connsiteY26" fmla="*/ 166475 h 2465997"/>
              <a:gd name="connsiteX27" fmla="*/ 21955 w 2448001"/>
              <a:gd name="connsiteY27" fmla="*/ 121011 h 2465997"/>
              <a:gd name="connsiteX28" fmla="*/ 47454 w 2448001"/>
              <a:gd name="connsiteY28" fmla="*/ 80904 h 2465997"/>
              <a:gd name="connsiteX29" fmla="*/ 80904 w 2448001"/>
              <a:gd name="connsiteY29" fmla="*/ 47454 h 2465997"/>
              <a:gd name="connsiteX30" fmla="*/ 121011 w 2448001"/>
              <a:gd name="connsiteY30" fmla="*/ 21955 h 2465997"/>
              <a:gd name="connsiteX31" fmla="*/ 166475 w 2448001"/>
              <a:gd name="connsiteY31" fmla="*/ 5704 h 2465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448001" h="2465997">
                <a:moveTo>
                  <a:pt x="216001" y="0"/>
                </a:moveTo>
                <a:lnTo>
                  <a:pt x="2231999" y="0"/>
                </a:lnTo>
                <a:lnTo>
                  <a:pt x="2281525" y="5704"/>
                </a:lnTo>
                <a:lnTo>
                  <a:pt x="2326990" y="21955"/>
                </a:lnTo>
                <a:lnTo>
                  <a:pt x="2367096" y="47454"/>
                </a:lnTo>
                <a:lnTo>
                  <a:pt x="2400547" y="80904"/>
                </a:lnTo>
                <a:lnTo>
                  <a:pt x="2426045" y="121011"/>
                </a:lnTo>
                <a:lnTo>
                  <a:pt x="2442296" y="166475"/>
                </a:lnTo>
                <a:lnTo>
                  <a:pt x="2448001" y="216001"/>
                </a:lnTo>
                <a:lnTo>
                  <a:pt x="2448001" y="2249995"/>
                </a:lnTo>
                <a:lnTo>
                  <a:pt x="2442296" y="2299525"/>
                </a:lnTo>
                <a:lnTo>
                  <a:pt x="2426045" y="2344991"/>
                </a:lnTo>
                <a:lnTo>
                  <a:pt x="2400547" y="2385097"/>
                </a:lnTo>
                <a:lnTo>
                  <a:pt x="2367096" y="2418546"/>
                </a:lnTo>
                <a:lnTo>
                  <a:pt x="2326990" y="2444044"/>
                </a:lnTo>
                <a:lnTo>
                  <a:pt x="2281525" y="2460292"/>
                </a:lnTo>
                <a:lnTo>
                  <a:pt x="2231999" y="2465997"/>
                </a:lnTo>
                <a:lnTo>
                  <a:pt x="216001" y="2465997"/>
                </a:lnTo>
                <a:lnTo>
                  <a:pt x="166475" y="2460292"/>
                </a:lnTo>
                <a:lnTo>
                  <a:pt x="121011" y="2444044"/>
                </a:lnTo>
                <a:lnTo>
                  <a:pt x="80904" y="2418546"/>
                </a:lnTo>
                <a:lnTo>
                  <a:pt x="47454" y="2385097"/>
                </a:lnTo>
                <a:lnTo>
                  <a:pt x="21955" y="2344991"/>
                </a:lnTo>
                <a:lnTo>
                  <a:pt x="5704" y="2299525"/>
                </a:lnTo>
                <a:lnTo>
                  <a:pt x="0" y="2249995"/>
                </a:lnTo>
                <a:lnTo>
                  <a:pt x="0" y="216001"/>
                </a:lnTo>
                <a:lnTo>
                  <a:pt x="5704" y="166475"/>
                </a:lnTo>
                <a:lnTo>
                  <a:pt x="21955" y="121011"/>
                </a:lnTo>
                <a:lnTo>
                  <a:pt x="47454" y="80904"/>
                </a:lnTo>
                <a:lnTo>
                  <a:pt x="80904" y="47454"/>
                </a:lnTo>
                <a:lnTo>
                  <a:pt x="121011" y="21955"/>
                </a:lnTo>
                <a:lnTo>
                  <a:pt x="166475" y="5704"/>
                </a:lnTo>
                <a:close/>
              </a:path>
            </a:pathLst>
          </a:custGeom>
          <a:solidFill>
            <a:srgbClr val="E8F0F5"/>
          </a:solidFill>
          <a:ln>
            <a:noFill/>
          </a:ln>
        </p:spPr>
        <p:txBody>
          <a:bodyPr wrap="square" lIns="144000" tIns="144000">
            <a:noAutofit/>
          </a:bodyPr>
          <a:lstStyle>
            <a:lvl1pPr marL="0" indent="0">
              <a:buNone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2" name="Tijdelijke aanduiding voor afbeelding 33">
            <a:extLst>
              <a:ext uri="{FF2B5EF4-FFF2-40B4-BE49-F238E27FC236}">
                <a16:creationId xmlns:a16="http://schemas.microsoft.com/office/drawing/2014/main" id="{A69F27E5-E5E9-7971-AA78-BF647C0F460A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139698" y="3971586"/>
            <a:ext cx="2424700" cy="2197475"/>
          </a:xfrm>
          <a:custGeom>
            <a:avLst/>
            <a:gdLst>
              <a:gd name="connsiteX0" fmla="*/ 216001 w 2448001"/>
              <a:gd name="connsiteY0" fmla="*/ 0 h 2465997"/>
              <a:gd name="connsiteX1" fmla="*/ 2231999 w 2448001"/>
              <a:gd name="connsiteY1" fmla="*/ 0 h 2465997"/>
              <a:gd name="connsiteX2" fmla="*/ 2281525 w 2448001"/>
              <a:gd name="connsiteY2" fmla="*/ 5704 h 2465997"/>
              <a:gd name="connsiteX3" fmla="*/ 2326990 w 2448001"/>
              <a:gd name="connsiteY3" fmla="*/ 21955 h 2465997"/>
              <a:gd name="connsiteX4" fmla="*/ 2367096 w 2448001"/>
              <a:gd name="connsiteY4" fmla="*/ 47454 h 2465997"/>
              <a:gd name="connsiteX5" fmla="*/ 2400547 w 2448001"/>
              <a:gd name="connsiteY5" fmla="*/ 80904 h 2465997"/>
              <a:gd name="connsiteX6" fmla="*/ 2426045 w 2448001"/>
              <a:gd name="connsiteY6" fmla="*/ 121011 h 2465997"/>
              <a:gd name="connsiteX7" fmla="*/ 2442296 w 2448001"/>
              <a:gd name="connsiteY7" fmla="*/ 166475 h 2465997"/>
              <a:gd name="connsiteX8" fmla="*/ 2448001 w 2448001"/>
              <a:gd name="connsiteY8" fmla="*/ 216001 h 2465997"/>
              <a:gd name="connsiteX9" fmla="*/ 2448001 w 2448001"/>
              <a:gd name="connsiteY9" fmla="*/ 2249995 h 2465997"/>
              <a:gd name="connsiteX10" fmla="*/ 2442296 w 2448001"/>
              <a:gd name="connsiteY10" fmla="*/ 2299525 h 2465997"/>
              <a:gd name="connsiteX11" fmla="*/ 2426045 w 2448001"/>
              <a:gd name="connsiteY11" fmla="*/ 2344991 h 2465997"/>
              <a:gd name="connsiteX12" fmla="*/ 2400547 w 2448001"/>
              <a:gd name="connsiteY12" fmla="*/ 2385097 h 2465997"/>
              <a:gd name="connsiteX13" fmla="*/ 2367096 w 2448001"/>
              <a:gd name="connsiteY13" fmla="*/ 2418546 h 2465997"/>
              <a:gd name="connsiteX14" fmla="*/ 2326990 w 2448001"/>
              <a:gd name="connsiteY14" fmla="*/ 2444044 h 2465997"/>
              <a:gd name="connsiteX15" fmla="*/ 2281525 w 2448001"/>
              <a:gd name="connsiteY15" fmla="*/ 2460292 h 2465997"/>
              <a:gd name="connsiteX16" fmla="*/ 2231999 w 2448001"/>
              <a:gd name="connsiteY16" fmla="*/ 2465997 h 2465997"/>
              <a:gd name="connsiteX17" fmla="*/ 216001 w 2448001"/>
              <a:gd name="connsiteY17" fmla="*/ 2465997 h 2465997"/>
              <a:gd name="connsiteX18" fmla="*/ 166475 w 2448001"/>
              <a:gd name="connsiteY18" fmla="*/ 2460292 h 2465997"/>
              <a:gd name="connsiteX19" fmla="*/ 121011 w 2448001"/>
              <a:gd name="connsiteY19" fmla="*/ 2444044 h 2465997"/>
              <a:gd name="connsiteX20" fmla="*/ 80904 w 2448001"/>
              <a:gd name="connsiteY20" fmla="*/ 2418546 h 2465997"/>
              <a:gd name="connsiteX21" fmla="*/ 47454 w 2448001"/>
              <a:gd name="connsiteY21" fmla="*/ 2385097 h 2465997"/>
              <a:gd name="connsiteX22" fmla="*/ 21955 w 2448001"/>
              <a:gd name="connsiteY22" fmla="*/ 2344991 h 2465997"/>
              <a:gd name="connsiteX23" fmla="*/ 5704 w 2448001"/>
              <a:gd name="connsiteY23" fmla="*/ 2299525 h 2465997"/>
              <a:gd name="connsiteX24" fmla="*/ 0 w 2448001"/>
              <a:gd name="connsiteY24" fmla="*/ 2249995 h 2465997"/>
              <a:gd name="connsiteX25" fmla="*/ 0 w 2448001"/>
              <a:gd name="connsiteY25" fmla="*/ 216001 h 2465997"/>
              <a:gd name="connsiteX26" fmla="*/ 5704 w 2448001"/>
              <a:gd name="connsiteY26" fmla="*/ 166475 h 2465997"/>
              <a:gd name="connsiteX27" fmla="*/ 21955 w 2448001"/>
              <a:gd name="connsiteY27" fmla="*/ 121011 h 2465997"/>
              <a:gd name="connsiteX28" fmla="*/ 47454 w 2448001"/>
              <a:gd name="connsiteY28" fmla="*/ 80904 h 2465997"/>
              <a:gd name="connsiteX29" fmla="*/ 80904 w 2448001"/>
              <a:gd name="connsiteY29" fmla="*/ 47454 h 2465997"/>
              <a:gd name="connsiteX30" fmla="*/ 121011 w 2448001"/>
              <a:gd name="connsiteY30" fmla="*/ 21955 h 2465997"/>
              <a:gd name="connsiteX31" fmla="*/ 166475 w 2448001"/>
              <a:gd name="connsiteY31" fmla="*/ 5704 h 2465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448001" h="2465997">
                <a:moveTo>
                  <a:pt x="216001" y="0"/>
                </a:moveTo>
                <a:lnTo>
                  <a:pt x="2231999" y="0"/>
                </a:lnTo>
                <a:lnTo>
                  <a:pt x="2281525" y="5704"/>
                </a:lnTo>
                <a:lnTo>
                  <a:pt x="2326990" y="21955"/>
                </a:lnTo>
                <a:lnTo>
                  <a:pt x="2367096" y="47454"/>
                </a:lnTo>
                <a:lnTo>
                  <a:pt x="2400547" y="80904"/>
                </a:lnTo>
                <a:lnTo>
                  <a:pt x="2426045" y="121011"/>
                </a:lnTo>
                <a:lnTo>
                  <a:pt x="2442296" y="166475"/>
                </a:lnTo>
                <a:lnTo>
                  <a:pt x="2448001" y="216001"/>
                </a:lnTo>
                <a:lnTo>
                  <a:pt x="2448001" y="2249995"/>
                </a:lnTo>
                <a:lnTo>
                  <a:pt x="2442296" y="2299525"/>
                </a:lnTo>
                <a:lnTo>
                  <a:pt x="2426045" y="2344991"/>
                </a:lnTo>
                <a:lnTo>
                  <a:pt x="2400547" y="2385097"/>
                </a:lnTo>
                <a:lnTo>
                  <a:pt x="2367096" y="2418546"/>
                </a:lnTo>
                <a:lnTo>
                  <a:pt x="2326990" y="2444044"/>
                </a:lnTo>
                <a:lnTo>
                  <a:pt x="2281525" y="2460292"/>
                </a:lnTo>
                <a:lnTo>
                  <a:pt x="2231999" y="2465997"/>
                </a:lnTo>
                <a:lnTo>
                  <a:pt x="216001" y="2465997"/>
                </a:lnTo>
                <a:lnTo>
                  <a:pt x="166475" y="2460292"/>
                </a:lnTo>
                <a:lnTo>
                  <a:pt x="121011" y="2444044"/>
                </a:lnTo>
                <a:lnTo>
                  <a:pt x="80904" y="2418546"/>
                </a:lnTo>
                <a:lnTo>
                  <a:pt x="47454" y="2385097"/>
                </a:lnTo>
                <a:lnTo>
                  <a:pt x="21955" y="2344991"/>
                </a:lnTo>
                <a:lnTo>
                  <a:pt x="5704" y="2299525"/>
                </a:lnTo>
                <a:lnTo>
                  <a:pt x="0" y="2249995"/>
                </a:lnTo>
                <a:lnTo>
                  <a:pt x="0" y="216001"/>
                </a:lnTo>
                <a:lnTo>
                  <a:pt x="5704" y="166475"/>
                </a:lnTo>
                <a:lnTo>
                  <a:pt x="21955" y="121011"/>
                </a:lnTo>
                <a:lnTo>
                  <a:pt x="47454" y="80904"/>
                </a:lnTo>
                <a:lnTo>
                  <a:pt x="80904" y="47454"/>
                </a:lnTo>
                <a:lnTo>
                  <a:pt x="121011" y="21955"/>
                </a:lnTo>
                <a:lnTo>
                  <a:pt x="166475" y="5704"/>
                </a:lnTo>
                <a:close/>
              </a:path>
            </a:pathLst>
          </a:custGeom>
          <a:solidFill>
            <a:srgbClr val="E8F0F5"/>
          </a:solidFill>
          <a:ln>
            <a:noFill/>
          </a:ln>
        </p:spPr>
        <p:txBody>
          <a:bodyPr wrap="square" lIns="144000" tIns="144000">
            <a:noAutofit/>
          </a:bodyPr>
          <a:lstStyle>
            <a:lvl1pPr marL="0" indent="0">
              <a:buNone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3" name="Tijdelijke aanduiding voor afbeelding 25">
            <a:extLst>
              <a:ext uri="{FF2B5EF4-FFF2-40B4-BE49-F238E27FC236}">
                <a16:creationId xmlns:a16="http://schemas.microsoft.com/office/drawing/2014/main" id="{F1F8A68E-90EB-C7A9-D93E-43E4A4119447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386226" y="1635476"/>
            <a:ext cx="2424700" cy="2197475"/>
          </a:xfrm>
          <a:custGeom>
            <a:avLst/>
            <a:gdLst>
              <a:gd name="connsiteX0" fmla="*/ 216001 w 2448001"/>
              <a:gd name="connsiteY0" fmla="*/ 0 h 2465997"/>
              <a:gd name="connsiteX1" fmla="*/ 2231999 w 2448001"/>
              <a:gd name="connsiteY1" fmla="*/ 0 h 2465997"/>
              <a:gd name="connsiteX2" fmla="*/ 2281525 w 2448001"/>
              <a:gd name="connsiteY2" fmla="*/ 5704 h 2465997"/>
              <a:gd name="connsiteX3" fmla="*/ 2326990 w 2448001"/>
              <a:gd name="connsiteY3" fmla="*/ 21955 h 2465997"/>
              <a:gd name="connsiteX4" fmla="*/ 2367096 w 2448001"/>
              <a:gd name="connsiteY4" fmla="*/ 47454 h 2465997"/>
              <a:gd name="connsiteX5" fmla="*/ 2400547 w 2448001"/>
              <a:gd name="connsiteY5" fmla="*/ 80904 h 2465997"/>
              <a:gd name="connsiteX6" fmla="*/ 2426045 w 2448001"/>
              <a:gd name="connsiteY6" fmla="*/ 121011 h 2465997"/>
              <a:gd name="connsiteX7" fmla="*/ 2442296 w 2448001"/>
              <a:gd name="connsiteY7" fmla="*/ 166475 h 2465997"/>
              <a:gd name="connsiteX8" fmla="*/ 2448001 w 2448001"/>
              <a:gd name="connsiteY8" fmla="*/ 216001 h 2465997"/>
              <a:gd name="connsiteX9" fmla="*/ 2448001 w 2448001"/>
              <a:gd name="connsiteY9" fmla="*/ 2249995 h 2465997"/>
              <a:gd name="connsiteX10" fmla="*/ 2442296 w 2448001"/>
              <a:gd name="connsiteY10" fmla="*/ 2299525 h 2465997"/>
              <a:gd name="connsiteX11" fmla="*/ 2426045 w 2448001"/>
              <a:gd name="connsiteY11" fmla="*/ 2344991 h 2465997"/>
              <a:gd name="connsiteX12" fmla="*/ 2400547 w 2448001"/>
              <a:gd name="connsiteY12" fmla="*/ 2385097 h 2465997"/>
              <a:gd name="connsiteX13" fmla="*/ 2367096 w 2448001"/>
              <a:gd name="connsiteY13" fmla="*/ 2418546 h 2465997"/>
              <a:gd name="connsiteX14" fmla="*/ 2326990 w 2448001"/>
              <a:gd name="connsiteY14" fmla="*/ 2444044 h 2465997"/>
              <a:gd name="connsiteX15" fmla="*/ 2281525 w 2448001"/>
              <a:gd name="connsiteY15" fmla="*/ 2460292 h 2465997"/>
              <a:gd name="connsiteX16" fmla="*/ 2231999 w 2448001"/>
              <a:gd name="connsiteY16" fmla="*/ 2465997 h 2465997"/>
              <a:gd name="connsiteX17" fmla="*/ 216001 w 2448001"/>
              <a:gd name="connsiteY17" fmla="*/ 2465997 h 2465997"/>
              <a:gd name="connsiteX18" fmla="*/ 166475 w 2448001"/>
              <a:gd name="connsiteY18" fmla="*/ 2460292 h 2465997"/>
              <a:gd name="connsiteX19" fmla="*/ 121011 w 2448001"/>
              <a:gd name="connsiteY19" fmla="*/ 2444044 h 2465997"/>
              <a:gd name="connsiteX20" fmla="*/ 80904 w 2448001"/>
              <a:gd name="connsiteY20" fmla="*/ 2418546 h 2465997"/>
              <a:gd name="connsiteX21" fmla="*/ 47454 w 2448001"/>
              <a:gd name="connsiteY21" fmla="*/ 2385097 h 2465997"/>
              <a:gd name="connsiteX22" fmla="*/ 21955 w 2448001"/>
              <a:gd name="connsiteY22" fmla="*/ 2344991 h 2465997"/>
              <a:gd name="connsiteX23" fmla="*/ 5704 w 2448001"/>
              <a:gd name="connsiteY23" fmla="*/ 2299525 h 2465997"/>
              <a:gd name="connsiteX24" fmla="*/ 0 w 2448001"/>
              <a:gd name="connsiteY24" fmla="*/ 2249995 h 2465997"/>
              <a:gd name="connsiteX25" fmla="*/ 0 w 2448001"/>
              <a:gd name="connsiteY25" fmla="*/ 216001 h 2465997"/>
              <a:gd name="connsiteX26" fmla="*/ 5704 w 2448001"/>
              <a:gd name="connsiteY26" fmla="*/ 166475 h 2465997"/>
              <a:gd name="connsiteX27" fmla="*/ 21955 w 2448001"/>
              <a:gd name="connsiteY27" fmla="*/ 121011 h 2465997"/>
              <a:gd name="connsiteX28" fmla="*/ 47454 w 2448001"/>
              <a:gd name="connsiteY28" fmla="*/ 80904 h 2465997"/>
              <a:gd name="connsiteX29" fmla="*/ 80904 w 2448001"/>
              <a:gd name="connsiteY29" fmla="*/ 47454 h 2465997"/>
              <a:gd name="connsiteX30" fmla="*/ 121011 w 2448001"/>
              <a:gd name="connsiteY30" fmla="*/ 21955 h 2465997"/>
              <a:gd name="connsiteX31" fmla="*/ 166475 w 2448001"/>
              <a:gd name="connsiteY31" fmla="*/ 5704 h 2465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448001" h="2465997">
                <a:moveTo>
                  <a:pt x="216001" y="0"/>
                </a:moveTo>
                <a:lnTo>
                  <a:pt x="2231999" y="0"/>
                </a:lnTo>
                <a:lnTo>
                  <a:pt x="2281525" y="5704"/>
                </a:lnTo>
                <a:lnTo>
                  <a:pt x="2326990" y="21955"/>
                </a:lnTo>
                <a:lnTo>
                  <a:pt x="2367096" y="47454"/>
                </a:lnTo>
                <a:lnTo>
                  <a:pt x="2400547" y="80904"/>
                </a:lnTo>
                <a:lnTo>
                  <a:pt x="2426045" y="121011"/>
                </a:lnTo>
                <a:lnTo>
                  <a:pt x="2442296" y="166475"/>
                </a:lnTo>
                <a:lnTo>
                  <a:pt x="2448001" y="216001"/>
                </a:lnTo>
                <a:lnTo>
                  <a:pt x="2448001" y="2249995"/>
                </a:lnTo>
                <a:lnTo>
                  <a:pt x="2442296" y="2299525"/>
                </a:lnTo>
                <a:lnTo>
                  <a:pt x="2426045" y="2344991"/>
                </a:lnTo>
                <a:lnTo>
                  <a:pt x="2400547" y="2385097"/>
                </a:lnTo>
                <a:lnTo>
                  <a:pt x="2367096" y="2418546"/>
                </a:lnTo>
                <a:lnTo>
                  <a:pt x="2326990" y="2444044"/>
                </a:lnTo>
                <a:lnTo>
                  <a:pt x="2281525" y="2460292"/>
                </a:lnTo>
                <a:lnTo>
                  <a:pt x="2231999" y="2465997"/>
                </a:lnTo>
                <a:lnTo>
                  <a:pt x="216001" y="2465997"/>
                </a:lnTo>
                <a:lnTo>
                  <a:pt x="166475" y="2460292"/>
                </a:lnTo>
                <a:lnTo>
                  <a:pt x="121011" y="2444044"/>
                </a:lnTo>
                <a:lnTo>
                  <a:pt x="80904" y="2418546"/>
                </a:lnTo>
                <a:lnTo>
                  <a:pt x="47454" y="2385097"/>
                </a:lnTo>
                <a:lnTo>
                  <a:pt x="21955" y="2344991"/>
                </a:lnTo>
                <a:lnTo>
                  <a:pt x="5704" y="2299525"/>
                </a:lnTo>
                <a:lnTo>
                  <a:pt x="0" y="2249995"/>
                </a:lnTo>
                <a:lnTo>
                  <a:pt x="0" y="216001"/>
                </a:lnTo>
                <a:lnTo>
                  <a:pt x="5704" y="166475"/>
                </a:lnTo>
                <a:lnTo>
                  <a:pt x="21955" y="121011"/>
                </a:lnTo>
                <a:lnTo>
                  <a:pt x="47454" y="80904"/>
                </a:lnTo>
                <a:lnTo>
                  <a:pt x="80904" y="47454"/>
                </a:lnTo>
                <a:lnTo>
                  <a:pt x="121011" y="21955"/>
                </a:lnTo>
                <a:lnTo>
                  <a:pt x="166475" y="5704"/>
                </a:lnTo>
                <a:close/>
              </a:path>
            </a:pathLst>
          </a:custGeom>
          <a:solidFill>
            <a:srgbClr val="E8F0F5"/>
          </a:solidFill>
          <a:ln>
            <a:noFill/>
          </a:ln>
        </p:spPr>
        <p:txBody>
          <a:bodyPr wrap="square" lIns="144000" tIns="144000">
            <a:noAutofit/>
          </a:bodyPr>
          <a:lstStyle>
            <a:lvl1pPr marL="0" indent="0">
              <a:buNone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afbeelding 33">
            <a:extLst>
              <a:ext uri="{FF2B5EF4-FFF2-40B4-BE49-F238E27FC236}">
                <a16:creationId xmlns:a16="http://schemas.microsoft.com/office/drawing/2014/main" id="{CE2D204A-59F1-DD77-383C-977C6E53CC24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386226" y="3971586"/>
            <a:ext cx="2424700" cy="2197475"/>
          </a:xfrm>
          <a:custGeom>
            <a:avLst/>
            <a:gdLst>
              <a:gd name="connsiteX0" fmla="*/ 216001 w 2448001"/>
              <a:gd name="connsiteY0" fmla="*/ 0 h 2465997"/>
              <a:gd name="connsiteX1" fmla="*/ 2231999 w 2448001"/>
              <a:gd name="connsiteY1" fmla="*/ 0 h 2465997"/>
              <a:gd name="connsiteX2" fmla="*/ 2281525 w 2448001"/>
              <a:gd name="connsiteY2" fmla="*/ 5704 h 2465997"/>
              <a:gd name="connsiteX3" fmla="*/ 2326990 w 2448001"/>
              <a:gd name="connsiteY3" fmla="*/ 21955 h 2465997"/>
              <a:gd name="connsiteX4" fmla="*/ 2367096 w 2448001"/>
              <a:gd name="connsiteY4" fmla="*/ 47454 h 2465997"/>
              <a:gd name="connsiteX5" fmla="*/ 2400547 w 2448001"/>
              <a:gd name="connsiteY5" fmla="*/ 80904 h 2465997"/>
              <a:gd name="connsiteX6" fmla="*/ 2426045 w 2448001"/>
              <a:gd name="connsiteY6" fmla="*/ 121011 h 2465997"/>
              <a:gd name="connsiteX7" fmla="*/ 2442296 w 2448001"/>
              <a:gd name="connsiteY7" fmla="*/ 166475 h 2465997"/>
              <a:gd name="connsiteX8" fmla="*/ 2448001 w 2448001"/>
              <a:gd name="connsiteY8" fmla="*/ 216001 h 2465997"/>
              <a:gd name="connsiteX9" fmla="*/ 2448001 w 2448001"/>
              <a:gd name="connsiteY9" fmla="*/ 2249995 h 2465997"/>
              <a:gd name="connsiteX10" fmla="*/ 2442296 w 2448001"/>
              <a:gd name="connsiteY10" fmla="*/ 2299525 h 2465997"/>
              <a:gd name="connsiteX11" fmla="*/ 2426045 w 2448001"/>
              <a:gd name="connsiteY11" fmla="*/ 2344991 h 2465997"/>
              <a:gd name="connsiteX12" fmla="*/ 2400547 w 2448001"/>
              <a:gd name="connsiteY12" fmla="*/ 2385097 h 2465997"/>
              <a:gd name="connsiteX13" fmla="*/ 2367096 w 2448001"/>
              <a:gd name="connsiteY13" fmla="*/ 2418546 h 2465997"/>
              <a:gd name="connsiteX14" fmla="*/ 2326990 w 2448001"/>
              <a:gd name="connsiteY14" fmla="*/ 2444044 h 2465997"/>
              <a:gd name="connsiteX15" fmla="*/ 2281525 w 2448001"/>
              <a:gd name="connsiteY15" fmla="*/ 2460292 h 2465997"/>
              <a:gd name="connsiteX16" fmla="*/ 2231999 w 2448001"/>
              <a:gd name="connsiteY16" fmla="*/ 2465997 h 2465997"/>
              <a:gd name="connsiteX17" fmla="*/ 216001 w 2448001"/>
              <a:gd name="connsiteY17" fmla="*/ 2465997 h 2465997"/>
              <a:gd name="connsiteX18" fmla="*/ 166475 w 2448001"/>
              <a:gd name="connsiteY18" fmla="*/ 2460292 h 2465997"/>
              <a:gd name="connsiteX19" fmla="*/ 121011 w 2448001"/>
              <a:gd name="connsiteY19" fmla="*/ 2444044 h 2465997"/>
              <a:gd name="connsiteX20" fmla="*/ 80904 w 2448001"/>
              <a:gd name="connsiteY20" fmla="*/ 2418546 h 2465997"/>
              <a:gd name="connsiteX21" fmla="*/ 47454 w 2448001"/>
              <a:gd name="connsiteY21" fmla="*/ 2385097 h 2465997"/>
              <a:gd name="connsiteX22" fmla="*/ 21955 w 2448001"/>
              <a:gd name="connsiteY22" fmla="*/ 2344991 h 2465997"/>
              <a:gd name="connsiteX23" fmla="*/ 5704 w 2448001"/>
              <a:gd name="connsiteY23" fmla="*/ 2299525 h 2465997"/>
              <a:gd name="connsiteX24" fmla="*/ 0 w 2448001"/>
              <a:gd name="connsiteY24" fmla="*/ 2249995 h 2465997"/>
              <a:gd name="connsiteX25" fmla="*/ 0 w 2448001"/>
              <a:gd name="connsiteY25" fmla="*/ 216001 h 2465997"/>
              <a:gd name="connsiteX26" fmla="*/ 5704 w 2448001"/>
              <a:gd name="connsiteY26" fmla="*/ 166475 h 2465997"/>
              <a:gd name="connsiteX27" fmla="*/ 21955 w 2448001"/>
              <a:gd name="connsiteY27" fmla="*/ 121011 h 2465997"/>
              <a:gd name="connsiteX28" fmla="*/ 47454 w 2448001"/>
              <a:gd name="connsiteY28" fmla="*/ 80904 h 2465997"/>
              <a:gd name="connsiteX29" fmla="*/ 80904 w 2448001"/>
              <a:gd name="connsiteY29" fmla="*/ 47454 h 2465997"/>
              <a:gd name="connsiteX30" fmla="*/ 121011 w 2448001"/>
              <a:gd name="connsiteY30" fmla="*/ 21955 h 2465997"/>
              <a:gd name="connsiteX31" fmla="*/ 166475 w 2448001"/>
              <a:gd name="connsiteY31" fmla="*/ 5704 h 2465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448001" h="2465997">
                <a:moveTo>
                  <a:pt x="216001" y="0"/>
                </a:moveTo>
                <a:lnTo>
                  <a:pt x="2231999" y="0"/>
                </a:lnTo>
                <a:lnTo>
                  <a:pt x="2281525" y="5704"/>
                </a:lnTo>
                <a:lnTo>
                  <a:pt x="2326990" y="21955"/>
                </a:lnTo>
                <a:lnTo>
                  <a:pt x="2367096" y="47454"/>
                </a:lnTo>
                <a:lnTo>
                  <a:pt x="2400547" y="80904"/>
                </a:lnTo>
                <a:lnTo>
                  <a:pt x="2426045" y="121011"/>
                </a:lnTo>
                <a:lnTo>
                  <a:pt x="2442296" y="166475"/>
                </a:lnTo>
                <a:lnTo>
                  <a:pt x="2448001" y="216001"/>
                </a:lnTo>
                <a:lnTo>
                  <a:pt x="2448001" y="2249995"/>
                </a:lnTo>
                <a:lnTo>
                  <a:pt x="2442296" y="2299525"/>
                </a:lnTo>
                <a:lnTo>
                  <a:pt x="2426045" y="2344991"/>
                </a:lnTo>
                <a:lnTo>
                  <a:pt x="2400547" y="2385097"/>
                </a:lnTo>
                <a:lnTo>
                  <a:pt x="2367096" y="2418546"/>
                </a:lnTo>
                <a:lnTo>
                  <a:pt x="2326990" y="2444044"/>
                </a:lnTo>
                <a:lnTo>
                  <a:pt x="2281525" y="2460292"/>
                </a:lnTo>
                <a:lnTo>
                  <a:pt x="2231999" y="2465997"/>
                </a:lnTo>
                <a:lnTo>
                  <a:pt x="216001" y="2465997"/>
                </a:lnTo>
                <a:lnTo>
                  <a:pt x="166475" y="2460292"/>
                </a:lnTo>
                <a:lnTo>
                  <a:pt x="121011" y="2444044"/>
                </a:lnTo>
                <a:lnTo>
                  <a:pt x="80904" y="2418546"/>
                </a:lnTo>
                <a:lnTo>
                  <a:pt x="47454" y="2385097"/>
                </a:lnTo>
                <a:lnTo>
                  <a:pt x="21955" y="2344991"/>
                </a:lnTo>
                <a:lnTo>
                  <a:pt x="5704" y="2299525"/>
                </a:lnTo>
                <a:lnTo>
                  <a:pt x="0" y="2249995"/>
                </a:lnTo>
                <a:lnTo>
                  <a:pt x="0" y="216001"/>
                </a:lnTo>
                <a:lnTo>
                  <a:pt x="5704" y="166475"/>
                </a:lnTo>
                <a:lnTo>
                  <a:pt x="21955" y="121011"/>
                </a:lnTo>
                <a:lnTo>
                  <a:pt x="47454" y="80904"/>
                </a:lnTo>
                <a:lnTo>
                  <a:pt x="80904" y="47454"/>
                </a:lnTo>
                <a:lnTo>
                  <a:pt x="121011" y="21955"/>
                </a:lnTo>
                <a:lnTo>
                  <a:pt x="166475" y="5704"/>
                </a:lnTo>
                <a:close/>
              </a:path>
            </a:pathLst>
          </a:custGeom>
          <a:solidFill>
            <a:srgbClr val="E8F0F5"/>
          </a:solidFill>
          <a:ln>
            <a:noFill/>
          </a:ln>
        </p:spPr>
        <p:txBody>
          <a:bodyPr wrap="square" lIns="144000" tIns="144000">
            <a:noAutofit/>
          </a:bodyPr>
          <a:lstStyle>
            <a:lvl1pPr marL="0" indent="0">
              <a:buNone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5" name="Tijdelijke aanduiding voor afbeelding 25">
            <a:extLst>
              <a:ext uri="{FF2B5EF4-FFF2-40B4-BE49-F238E27FC236}">
                <a16:creationId xmlns:a16="http://schemas.microsoft.com/office/drawing/2014/main" id="{B38275BE-4BCC-DA88-4E39-95A09C18B1A7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32754" y="1635476"/>
            <a:ext cx="2424700" cy="2197475"/>
          </a:xfrm>
          <a:custGeom>
            <a:avLst/>
            <a:gdLst>
              <a:gd name="connsiteX0" fmla="*/ 216001 w 2448001"/>
              <a:gd name="connsiteY0" fmla="*/ 0 h 2465997"/>
              <a:gd name="connsiteX1" fmla="*/ 2231999 w 2448001"/>
              <a:gd name="connsiteY1" fmla="*/ 0 h 2465997"/>
              <a:gd name="connsiteX2" fmla="*/ 2281525 w 2448001"/>
              <a:gd name="connsiteY2" fmla="*/ 5704 h 2465997"/>
              <a:gd name="connsiteX3" fmla="*/ 2326990 w 2448001"/>
              <a:gd name="connsiteY3" fmla="*/ 21955 h 2465997"/>
              <a:gd name="connsiteX4" fmla="*/ 2367096 w 2448001"/>
              <a:gd name="connsiteY4" fmla="*/ 47454 h 2465997"/>
              <a:gd name="connsiteX5" fmla="*/ 2400547 w 2448001"/>
              <a:gd name="connsiteY5" fmla="*/ 80904 h 2465997"/>
              <a:gd name="connsiteX6" fmla="*/ 2426045 w 2448001"/>
              <a:gd name="connsiteY6" fmla="*/ 121011 h 2465997"/>
              <a:gd name="connsiteX7" fmla="*/ 2442296 w 2448001"/>
              <a:gd name="connsiteY7" fmla="*/ 166475 h 2465997"/>
              <a:gd name="connsiteX8" fmla="*/ 2448001 w 2448001"/>
              <a:gd name="connsiteY8" fmla="*/ 216001 h 2465997"/>
              <a:gd name="connsiteX9" fmla="*/ 2448001 w 2448001"/>
              <a:gd name="connsiteY9" fmla="*/ 2249995 h 2465997"/>
              <a:gd name="connsiteX10" fmla="*/ 2442296 w 2448001"/>
              <a:gd name="connsiteY10" fmla="*/ 2299525 h 2465997"/>
              <a:gd name="connsiteX11" fmla="*/ 2426045 w 2448001"/>
              <a:gd name="connsiteY11" fmla="*/ 2344991 h 2465997"/>
              <a:gd name="connsiteX12" fmla="*/ 2400547 w 2448001"/>
              <a:gd name="connsiteY12" fmla="*/ 2385097 h 2465997"/>
              <a:gd name="connsiteX13" fmla="*/ 2367096 w 2448001"/>
              <a:gd name="connsiteY13" fmla="*/ 2418546 h 2465997"/>
              <a:gd name="connsiteX14" fmla="*/ 2326990 w 2448001"/>
              <a:gd name="connsiteY14" fmla="*/ 2444044 h 2465997"/>
              <a:gd name="connsiteX15" fmla="*/ 2281525 w 2448001"/>
              <a:gd name="connsiteY15" fmla="*/ 2460292 h 2465997"/>
              <a:gd name="connsiteX16" fmla="*/ 2231999 w 2448001"/>
              <a:gd name="connsiteY16" fmla="*/ 2465997 h 2465997"/>
              <a:gd name="connsiteX17" fmla="*/ 216001 w 2448001"/>
              <a:gd name="connsiteY17" fmla="*/ 2465997 h 2465997"/>
              <a:gd name="connsiteX18" fmla="*/ 166475 w 2448001"/>
              <a:gd name="connsiteY18" fmla="*/ 2460292 h 2465997"/>
              <a:gd name="connsiteX19" fmla="*/ 121011 w 2448001"/>
              <a:gd name="connsiteY19" fmla="*/ 2444044 h 2465997"/>
              <a:gd name="connsiteX20" fmla="*/ 80904 w 2448001"/>
              <a:gd name="connsiteY20" fmla="*/ 2418546 h 2465997"/>
              <a:gd name="connsiteX21" fmla="*/ 47454 w 2448001"/>
              <a:gd name="connsiteY21" fmla="*/ 2385097 h 2465997"/>
              <a:gd name="connsiteX22" fmla="*/ 21955 w 2448001"/>
              <a:gd name="connsiteY22" fmla="*/ 2344991 h 2465997"/>
              <a:gd name="connsiteX23" fmla="*/ 5704 w 2448001"/>
              <a:gd name="connsiteY23" fmla="*/ 2299525 h 2465997"/>
              <a:gd name="connsiteX24" fmla="*/ 0 w 2448001"/>
              <a:gd name="connsiteY24" fmla="*/ 2249995 h 2465997"/>
              <a:gd name="connsiteX25" fmla="*/ 0 w 2448001"/>
              <a:gd name="connsiteY25" fmla="*/ 216001 h 2465997"/>
              <a:gd name="connsiteX26" fmla="*/ 5704 w 2448001"/>
              <a:gd name="connsiteY26" fmla="*/ 166475 h 2465997"/>
              <a:gd name="connsiteX27" fmla="*/ 21955 w 2448001"/>
              <a:gd name="connsiteY27" fmla="*/ 121011 h 2465997"/>
              <a:gd name="connsiteX28" fmla="*/ 47454 w 2448001"/>
              <a:gd name="connsiteY28" fmla="*/ 80904 h 2465997"/>
              <a:gd name="connsiteX29" fmla="*/ 80904 w 2448001"/>
              <a:gd name="connsiteY29" fmla="*/ 47454 h 2465997"/>
              <a:gd name="connsiteX30" fmla="*/ 121011 w 2448001"/>
              <a:gd name="connsiteY30" fmla="*/ 21955 h 2465997"/>
              <a:gd name="connsiteX31" fmla="*/ 166475 w 2448001"/>
              <a:gd name="connsiteY31" fmla="*/ 5704 h 2465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448001" h="2465997">
                <a:moveTo>
                  <a:pt x="216001" y="0"/>
                </a:moveTo>
                <a:lnTo>
                  <a:pt x="2231999" y="0"/>
                </a:lnTo>
                <a:lnTo>
                  <a:pt x="2281525" y="5704"/>
                </a:lnTo>
                <a:lnTo>
                  <a:pt x="2326990" y="21955"/>
                </a:lnTo>
                <a:lnTo>
                  <a:pt x="2367096" y="47454"/>
                </a:lnTo>
                <a:lnTo>
                  <a:pt x="2400547" y="80904"/>
                </a:lnTo>
                <a:lnTo>
                  <a:pt x="2426045" y="121011"/>
                </a:lnTo>
                <a:lnTo>
                  <a:pt x="2442296" y="166475"/>
                </a:lnTo>
                <a:lnTo>
                  <a:pt x="2448001" y="216001"/>
                </a:lnTo>
                <a:lnTo>
                  <a:pt x="2448001" y="2249995"/>
                </a:lnTo>
                <a:lnTo>
                  <a:pt x="2442296" y="2299525"/>
                </a:lnTo>
                <a:lnTo>
                  <a:pt x="2426045" y="2344991"/>
                </a:lnTo>
                <a:lnTo>
                  <a:pt x="2400547" y="2385097"/>
                </a:lnTo>
                <a:lnTo>
                  <a:pt x="2367096" y="2418546"/>
                </a:lnTo>
                <a:lnTo>
                  <a:pt x="2326990" y="2444044"/>
                </a:lnTo>
                <a:lnTo>
                  <a:pt x="2281525" y="2460292"/>
                </a:lnTo>
                <a:lnTo>
                  <a:pt x="2231999" y="2465997"/>
                </a:lnTo>
                <a:lnTo>
                  <a:pt x="216001" y="2465997"/>
                </a:lnTo>
                <a:lnTo>
                  <a:pt x="166475" y="2460292"/>
                </a:lnTo>
                <a:lnTo>
                  <a:pt x="121011" y="2444044"/>
                </a:lnTo>
                <a:lnTo>
                  <a:pt x="80904" y="2418546"/>
                </a:lnTo>
                <a:lnTo>
                  <a:pt x="47454" y="2385097"/>
                </a:lnTo>
                <a:lnTo>
                  <a:pt x="21955" y="2344991"/>
                </a:lnTo>
                <a:lnTo>
                  <a:pt x="5704" y="2299525"/>
                </a:lnTo>
                <a:lnTo>
                  <a:pt x="0" y="2249995"/>
                </a:lnTo>
                <a:lnTo>
                  <a:pt x="0" y="216001"/>
                </a:lnTo>
                <a:lnTo>
                  <a:pt x="5704" y="166475"/>
                </a:lnTo>
                <a:lnTo>
                  <a:pt x="21955" y="121011"/>
                </a:lnTo>
                <a:lnTo>
                  <a:pt x="47454" y="80904"/>
                </a:lnTo>
                <a:lnTo>
                  <a:pt x="80904" y="47454"/>
                </a:lnTo>
                <a:lnTo>
                  <a:pt x="121011" y="21955"/>
                </a:lnTo>
                <a:lnTo>
                  <a:pt x="166475" y="5704"/>
                </a:lnTo>
                <a:close/>
              </a:path>
            </a:pathLst>
          </a:custGeom>
          <a:solidFill>
            <a:srgbClr val="E8F0F5"/>
          </a:solidFill>
          <a:ln>
            <a:noFill/>
          </a:ln>
        </p:spPr>
        <p:txBody>
          <a:bodyPr wrap="square" lIns="144000" tIns="144000">
            <a:noAutofit/>
          </a:bodyPr>
          <a:lstStyle>
            <a:lvl1pPr marL="0" indent="0">
              <a:buNone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6" name="Tijdelijke aanduiding voor afbeelding 33">
            <a:extLst>
              <a:ext uri="{FF2B5EF4-FFF2-40B4-BE49-F238E27FC236}">
                <a16:creationId xmlns:a16="http://schemas.microsoft.com/office/drawing/2014/main" id="{7A59E26D-D548-560D-DEE5-EC0318230A46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32754" y="3971586"/>
            <a:ext cx="2424700" cy="2197475"/>
          </a:xfrm>
          <a:custGeom>
            <a:avLst/>
            <a:gdLst>
              <a:gd name="connsiteX0" fmla="*/ 216001 w 2448001"/>
              <a:gd name="connsiteY0" fmla="*/ 0 h 2465997"/>
              <a:gd name="connsiteX1" fmla="*/ 2231999 w 2448001"/>
              <a:gd name="connsiteY1" fmla="*/ 0 h 2465997"/>
              <a:gd name="connsiteX2" fmla="*/ 2281525 w 2448001"/>
              <a:gd name="connsiteY2" fmla="*/ 5704 h 2465997"/>
              <a:gd name="connsiteX3" fmla="*/ 2326990 w 2448001"/>
              <a:gd name="connsiteY3" fmla="*/ 21955 h 2465997"/>
              <a:gd name="connsiteX4" fmla="*/ 2367096 w 2448001"/>
              <a:gd name="connsiteY4" fmla="*/ 47454 h 2465997"/>
              <a:gd name="connsiteX5" fmla="*/ 2400547 w 2448001"/>
              <a:gd name="connsiteY5" fmla="*/ 80904 h 2465997"/>
              <a:gd name="connsiteX6" fmla="*/ 2426045 w 2448001"/>
              <a:gd name="connsiteY6" fmla="*/ 121011 h 2465997"/>
              <a:gd name="connsiteX7" fmla="*/ 2442296 w 2448001"/>
              <a:gd name="connsiteY7" fmla="*/ 166475 h 2465997"/>
              <a:gd name="connsiteX8" fmla="*/ 2448001 w 2448001"/>
              <a:gd name="connsiteY8" fmla="*/ 216001 h 2465997"/>
              <a:gd name="connsiteX9" fmla="*/ 2448001 w 2448001"/>
              <a:gd name="connsiteY9" fmla="*/ 2249995 h 2465997"/>
              <a:gd name="connsiteX10" fmla="*/ 2442296 w 2448001"/>
              <a:gd name="connsiteY10" fmla="*/ 2299525 h 2465997"/>
              <a:gd name="connsiteX11" fmla="*/ 2426045 w 2448001"/>
              <a:gd name="connsiteY11" fmla="*/ 2344991 h 2465997"/>
              <a:gd name="connsiteX12" fmla="*/ 2400547 w 2448001"/>
              <a:gd name="connsiteY12" fmla="*/ 2385097 h 2465997"/>
              <a:gd name="connsiteX13" fmla="*/ 2367096 w 2448001"/>
              <a:gd name="connsiteY13" fmla="*/ 2418546 h 2465997"/>
              <a:gd name="connsiteX14" fmla="*/ 2326990 w 2448001"/>
              <a:gd name="connsiteY14" fmla="*/ 2444044 h 2465997"/>
              <a:gd name="connsiteX15" fmla="*/ 2281525 w 2448001"/>
              <a:gd name="connsiteY15" fmla="*/ 2460292 h 2465997"/>
              <a:gd name="connsiteX16" fmla="*/ 2231999 w 2448001"/>
              <a:gd name="connsiteY16" fmla="*/ 2465997 h 2465997"/>
              <a:gd name="connsiteX17" fmla="*/ 216001 w 2448001"/>
              <a:gd name="connsiteY17" fmla="*/ 2465997 h 2465997"/>
              <a:gd name="connsiteX18" fmla="*/ 166475 w 2448001"/>
              <a:gd name="connsiteY18" fmla="*/ 2460292 h 2465997"/>
              <a:gd name="connsiteX19" fmla="*/ 121011 w 2448001"/>
              <a:gd name="connsiteY19" fmla="*/ 2444044 h 2465997"/>
              <a:gd name="connsiteX20" fmla="*/ 80904 w 2448001"/>
              <a:gd name="connsiteY20" fmla="*/ 2418546 h 2465997"/>
              <a:gd name="connsiteX21" fmla="*/ 47454 w 2448001"/>
              <a:gd name="connsiteY21" fmla="*/ 2385097 h 2465997"/>
              <a:gd name="connsiteX22" fmla="*/ 21955 w 2448001"/>
              <a:gd name="connsiteY22" fmla="*/ 2344991 h 2465997"/>
              <a:gd name="connsiteX23" fmla="*/ 5704 w 2448001"/>
              <a:gd name="connsiteY23" fmla="*/ 2299525 h 2465997"/>
              <a:gd name="connsiteX24" fmla="*/ 0 w 2448001"/>
              <a:gd name="connsiteY24" fmla="*/ 2249995 h 2465997"/>
              <a:gd name="connsiteX25" fmla="*/ 0 w 2448001"/>
              <a:gd name="connsiteY25" fmla="*/ 216001 h 2465997"/>
              <a:gd name="connsiteX26" fmla="*/ 5704 w 2448001"/>
              <a:gd name="connsiteY26" fmla="*/ 166475 h 2465997"/>
              <a:gd name="connsiteX27" fmla="*/ 21955 w 2448001"/>
              <a:gd name="connsiteY27" fmla="*/ 121011 h 2465997"/>
              <a:gd name="connsiteX28" fmla="*/ 47454 w 2448001"/>
              <a:gd name="connsiteY28" fmla="*/ 80904 h 2465997"/>
              <a:gd name="connsiteX29" fmla="*/ 80904 w 2448001"/>
              <a:gd name="connsiteY29" fmla="*/ 47454 h 2465997"/>
              <a:gd name="connsiteX30" fmla="*/ 121011 w 2448001"/>
              <a:gd name="connsiteY30" fmla="*/ 21955 h 2465997"/>
              <a:gd name="connsiteX31" fmla="*/ 166475 w 2448001"/>
              <a:gd name="connsiteY31" fmla="*/ 5704 h 2465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448001" h="2465997">
                <a:moveTo>
                  <a:pt x="216001" y="0"/>
                </a:moveTo>
                <a:lnTo>
                  <a:pt x="2231999" y="0"/>
                </a:lnTo>
                <a:lnTo>
                  <a:pt x="2281525" y="5704"/>
                </a:lnTo>
                <a:lnTo>
                  <a:pt x="2326990" y="21955"/>
                </a:lnTo>
                <a:lnTo>
                  <a:pt x="2367096" y="47454"/>
                </a:lnTo>
                <a:lnTo>
                  <a:pt x="2400547" y="80904"/>
                </a:lnTo>
                <a:lnTo>
                  <a:pt x="2426045" y="121011"/>
                </a:lnTo>
                <a:lnTo>
                  <a:pt x="2442296" y="166475"/>
                </a:lnTo>
                <a:lnTo>
                  <a:pt x="2448001" y="216001"/>
                </a:lnTo>
                <a:lnTo>
                  <a:pt x="2448001" y="2249995"/>
                </a:lnTo>
                <a:lnTo>
                  <a:pt x="2442296" y="2299525"/>
                </a:lnTo>
                <a:lnTo>
                  <a:pt x="2426045" y="2344991"/>
                </a:lnTo>
                <a:lnTo>
                  <a:pt x="2400547" y="2385097"/>
                </a:lnTo>
                <a:lnTo>
                  <a:pt x="2367096" y="2418546"/>
                </a:lnTo>
                <a:lnTo>
                  <a:pt x="2326990" y="2444044"/>
                </a:lnTo>
                <a:lnTo>
                  <a:pt x="2281525" y="2460292"/>
                </a:lnTo>
                <a:lnTo>
                  <a:pt x="2231999" y="2465997"/>
                </a:lnTo>
                <a:lnTo>
                  <a:pt x="216001" y="2465997"/>
                </a:lnTo>
                <a:lnTo>
                  <a:pt x="166475" y="2460292"/>
                </a:lnTo>
                <a:lnTo>
                  <a:pt x="121011" y="2444044"/>
                </a:lnTo>
                <a:lnTo>
                  <a:pt x="80904" y="2418546"/>
                </a:lnTo>
                <a:lnTo>
                  <a:pt x="47454" y="2385097"/>
                </a:lnTo>
                <a:lnTo>
                  <a:pt x="21955" y="2344991"/>
                </a:lnTo>
                <a:lnTo>
                  <a:pt x="5704" y="2299525"/>
                </a:lnTo>
                <a:lnTo>
                  <a:pt x="0" y="2249995"/>
                </a:lnTo>
                <a:lnTo>
                  <a:pt x="0" y="216001"/>
                </a:lnTo>
                <a:lnTo>
                  <a:pt x="5704" y="166475"/>
                </a:lnTo>
                <a:lnTo>
                  <a:pt x="21955" y="121011"/>
                </a:lnTo>
                <a:lnTo>
                  <a:pt x="47454" y="80904"/>
                </a:lnTo>
                <a:lnTo>
                  <a:pt x="80904" y="47454"/>
                </a:lnTo>
                <a:lnTo>
                  <a:pt x="121011" y="21955"/>
                </a:lnTo>
                <a:lnTo>
                  <a:pt x="166475" y="5704"/>
                </a:lnTo>
                <a:close/>
              </a:path>
            </a:pathLst>
          </a:custGeom>
          <a:solidFill>
            <a:srgbClr val="E8F0F5"/>
          </a:solidFill>
          <a:ln>
            <a:noFill/>
          </a:ln>
        </p:spPr>
        <p:txBody>
          <a:bodyPr wrap="square" lIns="144000" tIns="144000">
            <a:noAutofit/>
          </a:bodyPr>
          <a:lstStyle>
            <a:lvl1pPr marL="0" indent="0">
              <a:buNone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ABFA0900-F79C-21C0-E542-2C4331076A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754" y="688939"/>
            <a:ext cx="8953035" cy="519458"/>
          </a:xfrm>
          <a:prstGeom prst="rect">
            <a:avLst/>
          </a:prstGeom>
        </p:spPr>
        <p:txBody>
          <a:bodyPr/>
          <a:lstStyle>
            <a:lvl1pPr>
              <a:defRPr b="1">
                <a:latin typeface="Roboto Slab" pitchFamily="2" charset="0"/>
                <a:ea typeface="Roboto Slab" pitchFamily="2" charset="0"/>
                <a:cs typeface="Roboto Slab" pitchFamily="2" charset="0"/>
              </a:defRPr>
            </a:lvl1pPr>
          </a:lstStyle>
          <a:p>
            <a:r>
              <a:rPr lang="nl-NL"/>
              <a:t>Klik om tekst te bewerken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0FE9507E-B6EB-9045-CF85-7BC7D4E49D35}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32733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Galleri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jdelijke aanduiding voor afbeelding 25">
            <a:extLst>
              <a:ext uri="{FF2B5EF4-FFF2-40B4-BE49-F238E27FC236}">
                <a16:creationId xmlns:a16="http://schemas.microsoft.com/office/drawing/2014/main" id="{34079301-9104-798C-6846-1CB163030BC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2754" y="1485334"/>
            <a:ext cx="3197693" cy="4683556"/>
          </a:xfrm>
          <a:custGeom>
            <a:avLst/>
            <a:gdLst>
              <a:gd name="connsiteX0" fmla="*/ 216001 w 2448001"/>
              <a:gd name="connsiteY0" fmla="*/ 0 h 2465997"/>
              <a:gd name="connsiteX1" fmla="*/ 2231999 w 2448001"/>
              <a:gd name="connsiteY1" fmla="*/ 0 h 2465997"/>
              <a:gd name="connsiteX2" fmla="*/ 2281525 w 2448001"/>
              <a:gd name="connsiteY2" fmla="*/ 5704 h 2465997"/>
              <a:gd name="connsiteX3" fmla="*/ 2326990 w 2448001"/>
              <a:gd name="connsiteY3" fmla="*/ 21955 h 2465997"/>
              <a:gd name="connsiteX4" fmla="*/ 2367096 w 2448001"/>
              <a:gd name="connsiteY4" fmla="*/ 47454 h 2465997"/>
              <a:gd name="connsiteX5" fmla="*/ 2400547 w 2448001"/>
              <a:gd name="connsiteY5" fmla="*/ 80904 h 2465997"/>
              <a:gd name="connsiteX6" fmla="*/ 2426045 w 2448001"/>
              <a:gd name="connsiteY6" fmla="*/ 121011 h 2465997"/>
              <a:gd name="connsiteX7" fmla="*/ 2442296 w 2448001"/>
              <a:gd name="connsiteY7" fmla="*/ 166475 h 2465997"/>
              <a:gd name="connsiteX8" fmla="*/ 2448001 w 2448001"/>
              <a:gd name="connsiteY8" fmla="*/ 216001 h 2465997"/>
              <a:gd name="connsiteX9" fmla="*/ 2448001 w 2448001"/>
              <a:gd name="connsiteY9" fmla="*/ 2249995 h 2465997"/>
              <a:gd name="connsiteX10" fmla="*/ 2442296 w 2448001"/>
              <a:gd name="connsiteY10" fmla="*/ 2299525 h 2465997"/>
              <a:gd name="connsiteX11" fmla="*/ 2426045 w 2448001"/>
              <a:gd name="connsiteY11" fmla="*/ 2344991 h 2465997"/>
              <a:gd name="connsiteX12" fmla="*/ 2400547 w 2448001"/>
              <a:gd name="connsiteY12" fmla="*/ 2385097 h 2465997"/>
              <a:gd name="connsiteX13" fmla="*/ 2367096 w 2448001"/>
              <a:gd name="connsiteY13" fmla="*/ 2418546 h 2465997"/>
              <a:gd name="connsiteX14" fmla="*/ 2326990 w 2448001"/>
              <a:gd name="connsiteY14" fmla="*/ 2444044 h 2465997"/>
              <a:gd name="connsiteX15" fmla="*/ 2281525 w 2448001"/>
              <a:gd name="connsiteY15" fmla="*/ 2460292 h 2465997"/>
              <a:gd name="connsiteX16" fmla="*/ 2231999 w 2448001"/>
              <a:gd name="connsiteY16" fmla="*/ 2465997 h 2465997"/>
              <a:gd name="connsiteX17" fmla="*/ 216001 w 2448001"/>
              <a:gd name="connsiteY17" fmla="*/ 2465997 h 2465997"/>
              <a:gd name="connsiteX18" fmla="*/ 166475 w 2448001"/>
              <a:gd name="connsiteY18" fmla="*/ 2460292 h 2465997"/>
              <a:gd name="connsiteX19" fmla="*/ 121011 w 2448001"/>
              <a:gd name="connsiteY19" fmla="*/ 2444044 h 2465997"/>
              <a:gd name="connsiteX20" fmla="*/ 80904 w 2448001"/>
              <a:gd name="connsiteY20" fmla="*/ 2418546 h 2465997"/>
              <a:gd name="connsiteX21" fmla="*/ 47454 w 2448001"/>
              <a:gd name="connsiteY21" fmla="*/ 2385097 h 2465997"/>
              <a:gd name="connsiteX22" fmla="*/ 21955 w 2448001"/>
              <a:gd name="connsiteY22" fmla="*/ 2344991 h 2465997"/>
              <a:gd name="connsiteX23" fmla="*/ 5704 w 2448001"/>
              <a:gd name="connsiteY23" fmla="*/ 2299525 h 2465997"/>
              <a:gd name="connsiteX24" fmla="*/ 0 w 2448001"/>
              <a:gd name="connsiteY24" fmla="*/ 2249995 h 2465997"/>
              <a:gd name="connsiteX25" fmla="*/ 0 w 2448001"/>
              <a:gd name="connsiteY25" fmla="*/ 216001 h 2465997"/>
              <a:gd name="connsiteX26" fmla="*/ 5704 w 2448001"/>
              <a:gd name="connsiteY26" fmla="*/ 166475 h 2465997"/>
              <a:gd name="connsiteX27" fmla="*/ 21955 w 2448001"/>
              <a:gd name="connsiteY27" fmla="*/ 121011 h 2465997"/>
              <a:gd name="connsiteX28" fmla="*/ 47454 w 2448001"/>
              <a:gd name="connsiteY28" fmla="*/ 80904 h 2465997"/>
              <a:gd name="connsiteX29" fmla="*/ 80904 w 2448001"/>
              <a:gd name="connsiteY29" fmla="*/ 47454 h 2465997"/>
              <a:gd name="connsiteX30" fmla="*/ 121011 w 2448001"/>
              <a:gd name="connsiteY30" fmla="*/ 21955 h 2465997"/>
              <a:gd name="connsiteX31" fmla="*/ 166475 w 2448001"/>
              <a:gd name="connsiteY31" fmla="*/ 5704 h 2465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448001" h="2465997">
                <a:moveTo>
                  <a:pt x="216001" y="0"/>
                </a:moveTo>
                <a:lnTo>
                  <a:pt x="2231999" y="0"/>
                </a:lnTo>
                <a:lnTo>
                  <a:pt x="2281525" y="5704"/>
                </a:lnTo>
                <a:lnTo>
                  <a:pt x="2326990" y="21955"/>
                </a:lnTo>
                <a:lnTo>
                  <a:pt x="2367096" y="47454"/>
                </a:lnTo>
                <a:lnTo>
                  <a:pt x="2400547" y="80904"/>
                </a:lnTo>
                <a:lnTo>
                  <a:pt x="2426045" y="121011"/>
                </a:lnTo>
                <a:lnTo>
                  <a:pt x="2442296" y="166475"/>
                </a:lnTo>
                <a:lnTo>
                  <a:pt x="2448001" y="216001"/>
                </a:lnTo>
                <a:lnTo>
                  <a:pt x="2448001" y="2249995"/>
                </a:lnTo>
                <a:lnTo>
                  <a:pt x="2442296" y="2299525"/>
                </a:lnTo>
                <a:lnTo>
                  <a:pt x="2426045" y="2344991"/>
                </a:lnTo>
                <a:lnTo>
                  <a:pt x="2400547" y="2385097"/>
                </a:lnTo>
                <a:lnTo>
                  <a:pt x="2367096" y="2418546"/>
                </a:lnTo>
                <a:lnTo>
                  <a:pt x="2326990" y="2444044"/>
                </a:lnTo>
                <a:lnTo>
                  <a:pt x="2281525" y="2460292"/>
                </a:lnTo>
                <a:lnTo>
                  <a:pt x="2231999" y="2465997"/>
                </a:lnTo>
                <a:lnTo>
                  <a:pt x="216001" y="2465997"/>
                </a:lnTo>
                <a:lnTo>
                  <a:pt x="166475" y="2460292"/>
                </a:lnTo>
                <a:lnTo>
                  <a:pt x="121011" y="2444044"/>
                </a:lnTo>
                <a:lnTo>
                  <a:pt x="80904" y="2418546"/>
                </a:lnTo>
                <a:lnTo>
                  <a:pt x="47454" y="2385097"/>
                </a:lnTo>
                <a:lnTo>
                  <a:pt x="21955" y="2344991"/>
                </a:lnTo>
                <a:lnTo>
                  <a:pt x="5704" y="2299525"/>
                </a:lnTo>
                <a:lnTo>
                  <a:pt x="0" y="2249995"/>
                </a:lnTo>
                <a:lnTo>
                  <a:pt x="0" y="216001"/>
                </a:lnTo>
                <a:lnTo>
                  <a:pt x="5704" y="166475"/>
                </a:lnTo>
                <a:lnTo>
                  <a:pt x="21955" y="121011"/>
                </a:lnTo>
                <a:lnTo>
                  <a:pt x="47454" y="80904"/>
                </a:lnTo>
                <a:lnTo>
                  <a:pt x="80904" y="47454"/>
                </a:lnTo>
                <a:lnTo>
                  <a:pt x="121011" y="21955"/>
                </a:lnTo>
                <a:lnTo>
                  <a:pt x="166475" y="5704"/>
                </a:lnTo>
                <a:close/>
              </a:path>
            </a:pathLst>
          </a:custGeom>
          <a:solidFill>
            <a:srgbClr val="E8F0F5"/>
          </a:solidFill>
          <a:ln>
            <a:noFill/>
          </a:ln>
        </p:spPr>
        <p:txBody>
          <a:bodyPr wrap="square" lIns="251999" tIns="324000" bIns="46800">
            <a:noAutofit/>
          </a:bodyPr>
          <a:lstStyle>
            <a:lvl1pPr marL="0" indent="0">
              <a:buNone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7" name="Tijdelijke aanduiding voor afbeelding 26">
            <a:extLst>
              <a:ext uri="{FF2B5EF4-FFF2-40B4-BE49-F238E27FC236}">
                <a16:creationId xmlns:a16="http://schemas.microsoft.com/office/drawing/2014/main" id="{A482E0E2-5A9F-D45D-5880-229F8AEE1CE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497153" y="1462811"/>
            <a:ext cx="3197693" cy="4706250"/>
          </a:xfrm>
          <a:custGeom>
            <a:avLst/>
            <a:gdLst>
              <a:gd name="connsiteX0" fmla="*/ 216001 w 2448001"/>
              <a:gd name="connsiteY0" fmla="*/ 0 h 2465997"/>
              <a:gd name="connsiteX1" fmla="*/ 2231999 w 2448001"/>
              <a:gd name="connsiteY1" fmla="*/ 0 h 2465997"/>
              <a:gd name="connsiteX2" fmla="*/ 2281525 w 2448001"/>
              <a:gd name="connsiteY2" fmla="*/ 5704 h 2465997"/>
              <a:gd name="connsiteX3" fmla="*/ 2326990 w 2448001"/>
              <a:gd name="connsiteY3" fmla="*/ 21955 h 2465997"/>
              <a:gd name="connsiteX4" fmla="*/ 2367096 w 2448001"/>
              <a:gd name="connsiteY4" fmla="*/ 47454 h 2465997"/>
              <a:gd name="connsiteX5" fmla="*/ 2400547 w 2448001"/>
              <a:gd name="connsiteY5" fmla="*/ 80904 h 2465997"/>
              <a:gd name="connsiteX6" fmla="*/ 2426045 w 2448001"/>
              <a:gd name="connsiteY6" fmla="*/ 121011 h 2465997"/>
              <a:gd name="connsiteX7" fmla="*/ 2442296 w 2448001"/>
              <a:gd name="connsiteY7" fmla="*/ 166475 h 2465997"/>
              <a:gd name="connsiteX8" fmla="*/ 2448001 w 2448001"/>
              <a:gd name="connsiteY8" fmla="*/ 216001 h 2465997"/>
              <a:gd name="connsiteX9" fmla="*/ 2448001 w 2448001"/>
              <a:gd name="connsiteY9" fmla="*/ 2249995 h 2465997"/>
              <a:gd name="connsiteX10" fmla="*/ 2442296 w 2448001"/>
              <a:gd name="connsiteY10" fmla="*/ 2299525 h 2465997"/>
              <a:gd name="connsiteX11" fmla="*/ 2426045 w 2448001"/>
              <a:gd name="connsiteY11" fmla="*/ 2344991 h 2465997"/>
              <a:gd name="connsiteX12" fmla="*/ 2400547 w 2448001"/>
              <a:gd name="connsiteY12" fmla="*/ 2385097 h 2465997"/>
              <a:gd name="connsiteX13" fmla="*/ 2367096 w 2448001"/>
              <a:gd name="connsiteY13" fmla="*/ 2418546 h 2465997"/>
              <a:gd name="connsiteX14" fmla="*/ 2326990 w 2448001"/>
              <a:gd name="connsiteY14" fmla="*/ 2444044 h 2465997"/>
              <a:gd name="connsiteX15" fmla="*/ 2281525 w 2448001"/>
              <a:gd name="connsiteY15" fmla="*/ 2460292 h 2465997"/>
              <a:gd name="connsiteX16" fmla="*/ 2231999 w 2448001"/>
              <a:gd name="connsiteY16" fmla="*/ 2465997 h 2465997"/>
              <a:gd name="connsiteX17" fmla="*/ 216001 w 2448001"/>
              <a:gd name="connsiteY17" fmla="*/ 2465997 h 2465997"/>
              <a:gd name="connsiteX18" fmla="*/ 166475 w 2448001"/>
              <a:gd name="connsiteY18" fmla="*/ 2460292 h 2465997"/>
              <a:gd name="connsiteX19" fmla="*/ 121011 w 2448001"/>
              <a:gd name="connsiteY19" fmla="*/ 2444044 h 2465997"/>
              <a:gd name="connsiteX20" fmla="*/ 80904 w 2448001"/>
              <a:gd name="connsiteY20" fmla="*/ 2418546 h 2465997"/>
              <a:gd name="connsiteX21" fmla="*/ 47454 w 2448001"/>
              <a:gd name="connsiteY21" fmla="*/ 2385097 h 2465997"/>
              <a:gd name="connsiteX22" fmla="*/ 21955 w 2448001"/>
              <a:gd name="connsiteY22" fmla="*/ 2344991 h 2465997"/>
              <a:gd name="connsiteX23" fmla="*/ 5704 w 2448001"/>
              <a:gd name="connsiteY23" fmla="*/ 2299525 h 2465997"/>
              <a:gd name="connsiteX24" fmla="*/ 0 w 2448001"/>
              <a:gd name="connsiteY24" fmla="*/ 2249995 h 2465997"/>
              <a:gd name="connsiteX25" fmla="*/ 0 w 2448001"/>
              <a:gd name="connsiteY25" fmla="*/ 216001 h 2465997"/>
              <a:gd name="connsiteX26" fmla="*/ 5704 w 2448001"/>
              <a:gd name="connsiteY26" fmla="*/ 166475 h 2465997"/>
              <a:gd name="connsiteX27" fmla="*/ 21955 w 2448001"/>
              <a:gd name="connsiteY27" fmla="*/ 121011 h 2465997"/>
              <a:gd name="connsiteX28" fmla="*/ 47454 w 2448001"/>
              <a:gd name="connsiteY28" fmla="*/ 80904 h 2465997"/>
              <a:gd name="connsiteX29" fmla="*/ 80904 w 2448001"/>
              <a:gd name="connsiteY29" fmla="*/ 47454 h 2465997"/>
              <a:gd name="connsiteX30" fmla="*/ 121011 w 2448001"/>
              <a:gd name="connsiteY30" fmla="*/ 21955 h 2465997"/>
              <a:gd name="connsiteX31" fmla="*/ 166475 w 2448001"/>
              <a:gd name="connsiteY31" fmla="*/ 5704 h 2465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448001" h="2465997">
                <a:moveTo>
                  <a:pt x="216001" y="0"/>
                </a:moveTo>
                <a:lnTo>
                  <a:pt x="2231999" y="0"/>
                </a:lnTo>
                <a:lnTo>
                  <a:pt x="2281525" y="5704"/>
                </a:lnTo>
                <a:lnTo>
                  <a:pt x="2326990" y="21955"/>
                </a:lnTo>
                <a:lnTo>
                  <a:pt x="2367096" y="47454"/>
                </a:lnTo>
                <a:lnTo>
                  <a:pt x="2400547" y="80904"/>
                </a:lnTo>
                <a:lnTo>
                  <a:pt x="2426045" y="121011"/>
                </a:lnTo>
                <a:lnTo>
                  <a:pt x="2442296" y="166475"/>
                </a:lnTo>
                <a:lnTo>
                  <a:pt x="2448001" y="216001"/>
                </a:lnTo>
                <a:lnTo>
                  <a:pt x="2448001" y="2249995"/>
                </a:lnTo>
                <a:lnTo>
                  <a:pt x="2442296" y="2299525"/>
                </a:lnTo>
                <a:lnTo>
                  <a:pt x="2426045" y="2344991"/>
                </a:lnTo>
                <a:lnTo>
                  <a:pt x="2400547" y="2385097"/>
                </a:lnTo>
                <a:lnTo>
                  <a:pt x="2367096" y="2418546"/>
                </a:lnTo>
                <a:lnTo>
                  <a:pt x="2326990" y="2444044"/>
                </a:lnTo>
                <a:lnTo>
                  <a:pt x="2281525" y="2460292"/>
                </a:lnTo>
                <a:lnTo>
                  <a:pt x="2231999" y="2465997"/>
                </a:lnTo>
                <a:lnTo>
                  <a:pt x="216001" y="2465997"/>
                </a:lnTo>
                <a:lnTo>
                  <a:pt x="166475" y="2460292"/>
                </a:lnTo>
                <a:lnTo>
                  <a:pt x="121011" y="2444044"/>
                </a:lnTo>
                <a:lnTo>
                  <a:pt x="80904" y="2418546"/>
                </a:lnTo>
                <a:lnTo>
                  <a:pt x="47454" y="2385097"/>
                </a:lnTo>
                <a:lnTo>
                  <a:pt x="21955" y="2344991"/>
                </a:lnTo>
                <a:lnTo>
                  <a:pt x="5704" y="2299525"/>
                </a:lnTo>
                <a:lnTo>
                  <a:pt x="0" y="2249995"/>
                </a:lnTo>
                <a:lnTo>
                  <a:pt x="0" y="216001"/>
                </a:lnTo>
                <a:lnTo>
                  <a:pt x="5704" y="166475"/>
                </a:lnTo>
                <a:lnTo>
                  <a:pt x="21955" y="121011"/>
                </a:lnTo>
                <a:lnTo>
                  <a:pt x="47454" y="80904"/>
                </a:lnTo>
                <a:lnTo>
                  <a:pt x="80904" y="47454"/>
                </a:lnTo>
                <a:lnTo>
                  <a:pt x="121011" y="21955"/>
                </a:lnTo>
                <a:lnTo>
                  <a:pt x="166475" y="5704"/>
                </a:lnTo>
                <a:close/>
              </a:path>
            </a:pathLst>
          </a:custGeom>
          <a:solidFill>
            <a:srgbClr val="E8F0F5"/>
          </a:solidFill>
          <a:ln>
            <a:noFill/>
          </a:ln>
        </p:spPr>
        <p:txBody>
          <a:bodyPr wrap="square" lIns="251999" tIns="324000" rIns="90000">
            <a:noAutofit/>
          </a:bodyPr>
          <a:lstStyle>
            <a:lvl1pPr marL="0" indent="0">
              <a:buNone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8" name="Tijdelijke aanduiding voor afbeelding 27">
            <a:extLst>
              <a:ext uri="{FF2B5EF4-FFF2-40B4-BE49-F238E27FC236}">
                <a16:creationId xmlns:a16="http://schemas.microsoft.com/office/drawing/2014/main" id="{AFAAD31D-CABB-DDF8-A5BD-94E731D4470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361553" y="1462811"/>
            <a:ext cx="3197693" cy="4706250"/>
          </a:xfrm>
          <a:custGeom>
            <a:avLst/>
            <a:gdLst>
              <a:gd name="connsiteX0" fmla="*/ 216001 w 2448001"/>
              <a:gd name="connsiteY0" fmla="*/ 0 h 2465997"/>
              <a:gd name="connsiteX1" fmla="*/ 2231999 w 2448001"/>
              <a:gd name="connsiteY1" fmla="*/ 0 h 2465997"/>
              <a:gd name="connsiteX2" fmla="*/ 2281525 w 2448001"/>
              <a:gd name="connsiteY2" fmla="*/ 5704 h 2465997"/>
              <a:gd name="connsiteX3" fmla="*/ 2326990 w 2448001"/>
              <a:gd name="connsiteY3" fmla="*/ 21955 h 2465997"/>
              <a:gd name="connsiteX4" fmla="*/ 2367096 w 2448001"/>
              <a:gd name="connsiteY4" fmla="*/ 47454 h 2465997"/>
              <a:gd name="connsiteX5" fmla="*/ 2400547 w 2448001"/>
              <a:gd name="connsiteY5" fmla="*/ 80904 h 2465997"/>
              <a:gd name="connsiteX6" fmla="*/ 2426045 w 2448001"/>
              <a:gd name="connsiteY6" fmla="*/ 121011 h 2465997"/>
              <a:gd name="connsiteX7" fmla="*/ 2442296 w 2448001"/>
              <a:gd name="connsiteY7" fmla="*/ 166475 h 2465997"/>
              <a:gd name="connsiteX8" fmla="*/ 2448001 w 2448001"/>
              <a:gd name="connsiteY8" fmla="*/ 216001 h 2465997"/>
              <a:gd name="connsiteX9" fmla="*/ 2448001 w 2448001"/>
              <a:gd name="connsiteY9" fmla="*/ 2249995 h 2465997"/>
              <a:gd name="connsiteX10" fmla="*/ 2442296 w 2448001"/>
              <a:gd name="connsiteY10" fmla="*/ 2299525 h 2465997"/>
              <a:gd name="connsiteX11" fmla="*/ 2426045 w 2448001"/>
              <a:gd name="connsiteY11" fmla="*/ 2344991 h 2465997"/>
              <a:gd name="connsiteX12" fmla="*/ 2400547 w 2448001"/>
              <a:gd name="connsiteY12" fmla="*/ 2385097 h 2465997"/>
              <a:gd name="connsiteX13" fmla="*/ 2367096 w 2448001"/>
              <a:gd name="connsiteY13" fmla="*/ 2418546 h 2465997"/>
              <a:gd name="connsiteX14" fmla="*/ 2326990 w 2448001"/>
              <a:gd name="connsiteY14" fmla="*/ 2444044 h 2465997"/>
              <a:gd name="connsiteX15" fmla="*/ 2281525 w 2448001"/>
              <a:gd name="connsiteY15" fmla="*/ 2460292 h 2465997"/>
              <a:gd name="connsiteX16" fmla="*/ 2231999 w 2448001"/>
              <a:gd name="connsiteY16" fmla="*/ 2465997 h 2465997"/>
              <a:gd name="connsiteX17" fmla="*/ 216001 w 2448001"/>
              <a:gd name="connsiteY17" fmla="*/ 2465997 h 2465997"/>
              <a:gd name="connsiteX18" fmla="*/ 166475 w 2448001"/>
              <a:gd name="connsiteY18" fmla="*/ 2460292 h 2465997"/>
              <a:gd name="connsiteX19" fmla="*/ 121011 w 2448001"/>
              <a:gd name="connsiteY19" fmla="*/ 2444044 h 2465997"/>
              <a:gd name="connsiteX20" fmla="*/ 80904 w 2448001"/>
              <a:gd name="connsiteY20" fmla="*/ 2418546 h 2465997"/>
              <a:gd name="connsiteX21" fmla="*/ 47454 w 2448001"/>
              <a:gd name="connsiteY21" fmla="*/ 2385097 h 2465997"/>
              <a:gd name="connsiteX22" fmla="*/ 21955 w 2448001"/>
              <a:gd name="connsiteY22" fmla="*/ 2344991 h 2465997"/>
              <a:gd name="connsiteX23" fmla="*/ 5704 w 2448001"/>
              <a:gd name="connsiteY23" fmla="*/ 2299525 h 2465997"/>
              <a:gd name="connsiteX24" fmla="*/ 0 w 2448001"/>
              <a:gd name="connsiteY24" fmla="*/ 2249995 h 2465997"/>
              <a:gd name="connsiteX25" fmla="*/ 0 w 2448001"/>
              <a:gd name="connsiteY25" fmla="*/ 216001 h 2465997"/>
              <a:gd name="connsiteX26" fmla="*/ 5704 w 2448001"/>
              <a:gd name="connsiteY26" fmla="*/ 166475 h 2465997"/>
              <a:gd name="connsiteX27" fmla="*/ 21955 w 2448001"/>
              <a:gd name="connsiteY27" fmla="*/ 121011 h 2465997"/>
              <a:gd name="connsiteX28" fmla="*/ 47454 w 2448001"/>
              <a:gd name="connsiteY28" fmla="*/ 80904 h 2465997"/>
              <a:gd name="connsiteX29" fmla="*/ 80904 w 2448001"/>
              <a:gd name="connsiteY29" fmla="*/ 47454 h 2465997"/>
              <a:gd name="connsiteX30" fmla="*/ 121011 w 2448001"/>
              <a:gd name="connsiteY30" fmla="*/ 21955 h 2465997"/>
              <a:gd name="connsiteX31" fmla="*/ 166475 w 2448001"/>
              <a:gd name="connsiteY31" fmla="*/ 5704 h 2465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448001" h="2465997">
                <a:moveTo>
                  <a:pt x="216001" y="0"/>
                </a:moveTo>
                <a:lnTo>
                  <a:pt x="2231999" y="0"/>
                </a:lnTo>
                <a:lnTo>
                  <a:pt x="2281525" y="5704"/>
                </a:lnTo>
                <a:lnTo>
                  <a:pt x="2326990" y="21955"/>
                </a:lnTo>
                <a:lnTo>
                  <a:pt x="2367096" y="47454"/>
                </a:lnTo>
                <a:lnTo>
                  <a:pt x="2400547" y="80904"/>
                </a:lnTo>
                <a:lnTo>
                  <a:pt x="2426045" y="121011"/>
                </a:lnTo>
                <a:lnTo>
                  <a:pt x="2442296" y="166475"/>
                </a:lnTo>
                <a:lnTo>
                  <a:pt x="2448001" y="216001"/>
                </a:lnTo>
                <a:lnTo>
                  <a:pt x="2448001" y="2249995"/>
                </a:lnTo>
                <a:lnTo>
                  <a:pt x="2442296" y="2299525"/>
                </a:lnTo>
                <a:lnTo>
                  <a:pt x="2426045" y="2344991"/>
                </a:lnTo>
                <a:lnTo>
                  <a:pt x="2400547" y="2385097"/>
                </a:lnTo>
                <a:lnTo>
                  <a:pt x="2367096" y="2418546"/>
                </a:lnTo>
                <a:lnTo>
                  <a:pt x="2326990" y="2444044"/>
                </a:lnTo>
                <a:lnTo>
                  <a:pt x="2281525" y="2460292"/>
                </a:lnTo>
                <a:lnTo>
                  <a:pt x="2231999" y="2465997"/>
                </a:lnTo>
                <a:lnTo>
                  <a:pt x="216001" y="2465997"/>
                </a:lnTo>
                <a:lnTo>
                  <a:pt x="166475" y="2460292"/>
                </a:lnTo>
                <a:lnTo>
                  <a:pt x="121011" y="2444044"/>
                </a:lnTo>
                <a:lnTo>
                  <a:pt x="80904" y="2418546"/>
                </a:lnTo>
                <a:lnTo>
                  <a:pt x="47454" y="2385097"/>
                </a:lnTo>
                <a:lnTo>
                  <a:pt x="21955" y="2344991"/>
                </a:lnTo>
                <a:lnTo>
                  <a:pt x="5704" y="2299525"/>
                </a:lnTo>
                <a:lnTo>
                  <a:pt x="0" y="2249995"/>
                </a:lnTo>
                <a:lnTo>
                  <a:pt x="0" y="216001"/>
                </a:lnTo>
                <a:lnTo>
                  <a:pt x="5704" y="166475"/>
                </a:lnTo>
                <a:lnTo>
                  <a:pt x="21955" y="121011"/>
                </a:lnTo>
                <a:lnTo>
                  <a:pt x="47454" y="80904"/>
                </a:lnTo>
                <a:lnTo>
                  <a:pt x="80904" y="47454"/>
                </a:lnTo>
                <a:lnTo>
                  <a:pt x="121011" y="21955"/>
                </a:lnTo>
                <a:lnTo>
                  <a:pt x="166475" y="5704"/>
                </a:lnTo>
                <a:close/>
              </a:path>
            </a:pathLst>
          </a:custGeom>
          <a:solidFill>
            <a:srgbClr val="E8F0F5"/>
          </a:solidFill>
          <a:ln>
            <a:noFill/>
          </a:ln>
        </p:spPr>
        <p:txBody>
          <a:bodyPr wrap="square" lIns="251999" tIns="324000">
            <a:noAutofit/>
          </a:bodyPr>
          <a:lstStyle>
            <a:lvl1pPr marL="0" indent="0">
              <a:buNone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5C2D521-1047-69C3-7CF2-7C01B10434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754" y="688939"/>
            <a:ext cx="8953035" cy="519458"/>
          </a:xfrm>
          <a:prstGeom prst="rect">
            <a:avLst/>
          </a:prstGeom>
        </p:spPr>
        <p:txBody>
          <a:bodyPr/>
          <a:lstStyle>
            <a:lvl1pPr>
              <a:defRPr b="1">
                <a:latin typeface="Roboto Slab" pitchFamily="2" charset="0"/>
                <a:ea typeface="Roboto Slab" pitchFamily="2" charset="0"/>
                <a:cs typeface="Roboto Slab" pitchFamily="2" charset="0"/>
              </a:defRPr>
            </a:lvl1pPr>
          </a:lstStyle>
          <a:p>
            <a:r>
              <a:rPr lang="nl-NL"/>
              <a:t>Klik om tekst te bewerken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489EE3B-B2DE-4597-A68A-9F0A2F3D348B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78793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jferpagina">
    <p:bg>
      <p:bgPr>
        <a:solidFill>
          <a:srgbClr val="E8F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abel 8">
            <a:extLst>
              <a:ext uri="{FF2B5EF4-FFF2-40B4-BE49-F238E27FC236}">
                <a16:creationId xmlns:a16="http://schemas.microsoft.com/office/drawing/2014/main" id="{E3CE0798-D908-C963-DACA-7CEECCC454F5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632755" y="1797050"/>
            <a:ext cx="10895260" cy="4665439"/>
          </a:xfrm>
          <a:custGeom>
            <a:avLst/>
            <a:gdLst>
              <a:gd name="connsiteX0" fmla="*/ 221108 w 11334150"/>
              <a:gd name="connsiteY0" fmla="*/ 0 h 4665439"/>
              <a:gd name="connsiteX1" fmla="*/ 11106343 w 11334150"/>
              <a:gd name="connsiteY1" fmla="*/ 0 h 4665439"/>
              <a:gd name="connsiteX2" fmla="*/ 11158576 w 11334150"/>
              <a:gd name="connsiteY2" fmla="*/ 5590 h 4665439"/>
              <a:gd name="connsiteX3" fmla="*/ 11206526 w 11334150"/>
              <a:gd name="connsiteY3" fmla="*/ 21515 h 4665439"/>
              <a:gd name="connsiteX4" fmla="*/ 11248823 w 11334150"/>
              <a:gd name="connsiteY4" fmla="*/ 46502 h 4665439"/>
              <a:gd name="connsiteX5" fmla="*/ 11284102 w 11334150"/>
              <a:gd name="connsiteY5" fmla="*/ 79280 h 4665439"/>
              <a:gd name="connsiteX6" fmla="*/ 11310995 w 11334150"/>
              <a:gd name="connsiteY6" fmla="*/ 118582 h 4665439"/>
              <a:gd name="connsiteX7" fmla="*/ 11328133 w 11334150"/>
              <a:gd name="connsiteY7" fmla="*/ 163134 h 4665439"/>
              <a:gd name="connsiteX8" fmla="*/ 11334150 w 11334150"/>
              <a:gd name="connsiteY8" fmla="*/ 211666 h 4665439"/>
              <a:gd name="connsiteX9" fmla="*/ 11334150 w 11334150"/>
              <a:gd name="connsiteY9" fmla="*/ 4453772 h 4665439"/>
              <a:gd name="connsiteX10" fmla="*/ 11328133 w 11334150"/>
              <a:gd name="connsiteY10" fmla="*/ 4502304 h 4665439"/>
              <a:gd name="connsiteX11" fmla="*/ 11310995 w 11334150"/>
              <a:gd name="connsiteY11" fmla="*/ 4546857 h 4665439"/>
              <a:gd name="connsiteX12" fmla="*/ 11284102 w 11334150"/>
              <a:gd name="connsiteY12" fmla="*/ 4586158 h 4665439"/>
              <a:gd name="connsiteX13" fmla="*/ 11248823 w 11334150"/>
              <a:gd name="connsiteY13" fmla="*/ 4618937 h 4665439"/>
              <a:gd name="connsiteX14" fmla="*/ 11206526 w 11334150"/>
              <a:gd name="connsiteY14" fmla="*/ 4643925 h 4665439"/>
              <a:gd name="connsiteX15" fmla="*/ 11158576 w 11334150"/>
              <a:gd name="connsiteY15" fmla="*/ 4659848 h 4665439"/>
              <a:gd name="connsiteX16" fmla="*/ 11106343 w 11334150"/>
              <a:gd name="connsiteY16" fmla="*/ 4665439 h 4665439"/>
              <a:gd name="connsiteX17" fmla="*/ 221108 w 11334150"/>
              <a:gd name="connsiteY17" fmla="*/ 4665439 h 4665439"/>
              <a:gd name="connsiteX18" fmla="*/ 168876 w 11334150"/>
              <a:gd name="connsiteY18" fmla="*/ 4659848 h 4665439"/>
              <a:gd name="connsiteX19" fmla="*/ 120927 w 11334150"/>
              <a:gd name="connsiteY19" fmla="*/ 4643925 h 4665439"/>
              <a:gd name="connsiteX20" fmla="*/ 78629 w 11334150"/>
              <a:gd name="connsiteY20" fmla="*/ 4618937 h 4665439"/>
              <a:gd name="connsiteX21" fmla="*/ 43350 w 11334150"/>
              <a:gd name="connsiteY21" fmla="*/ 4586158 h 4665439"/>
              <a:gd name="connsiteX22" fmla="*/ 16458 w 11334150"/>
              <a:gd name="connsiteY22" fmla="*/ 4546857 h 4665439"/>
              <a:gd name="connsiteX23" fmla="*/ 0 w 11334150"/>
              <a:gd name="connsiteY23" fmla="*/ 4504076 h 4665439"/>
              <a:gd name="connsiteX24" fmla="*/ 0 w 11334150"/>
              <a:gd name="connsiteY24" fmla="*/ 161362 h 4665439"/>
              <a:gd name="connsiteX25" fmla="*/ 16458 w 11334150"/>
              <a:gd name="connsiteY25" fmla="*/ 118582 h 4665439"/>
              <a:gd name="connsiteX26" fmla="*/ 43350 w 11334150"/>
              <a:gd name="connsiteY26" fmla="*/ 79280 h 4665439"/>
              <a:gd name="connsiteX27" fmla="*/ 78629 w 11334150"/>
              <a:gd name="connsiteY27" fmla="*/ 46502 h 4665439"/>
              <a:gd name="connsiteX28" fmla="*/ 120927 w 11334150"/>
              <a:gd name="connsiteY28" fmla="*/ 21515 h 4665439"/>
              <a:gd name="connsiteX29" fmla="*/ 168876 w 11334150"/>
              <a:gd name="connsiteY29" fmla="*/ 5590 h 4665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334150" h="4665439">
                <a:moveTo>
                  <a:pt x="221108" y="0"/>
                </a:moveTo>
                <a:lnTo>
                  <a:pt x="11106343" y="0"/>
                </a:lnTo>
                <a:lnTo>
                  <a:pt x="11158576" y="5590"/>
                </a:lnTo>
                <a:lnTo>
                  <a:pt x="11206526" y="21515"/>
                </a:lnTo>
                <a:lnTo>
                  <a:pt x="11248823" y="46502"/>
                </a:lnTo>
                <a:lnTo>
                  <a:pt x="11284102" y="79280"/>
                </a:lnTo>
                <a:lnTo>
                  <a:pt x="11310995" y="118582"/>
                </a:lnTo>
                <a:lnTo>
                  <a:pt x="11328133" y="163134"/>
                </a:lnTo>
                <a:lnTo>
                  <a:pt x="11334150" y="211666"/>
                </a:lnTo>
                <a:lnTo>
                  <a:pt x="11334150" y="4453772"/>
                </a:lnTo>
                <a:lnTo>
                  <a:pt x="11328133" y="4502304"/>
                </a:lnTo>
                <a:lnTo>
                  <a:pt x="11310995" y="4546857"/>
                </a:lnTo>
                <a:lnTo>
                  <a:pt x="11284102" y="4586158"/>
                </a:lnTo>
                <a:lnTo>
                  <a:pt x="11248823" y="4618937"/>
                </a:lnTo>
                <a:lnTo>
                  <a:pt x="11206526" y="4643925"/>
                </a:lnTo>
                <a:lnTo>
                  <a:pt x="11158576" y="4659848"/>
                </a:lnTo>
                <a:lnTo>
                  <a:pt x="11106343" y="4665439"/>
                </a:lnTo>
                <a:lnTo>
                  <a:pt x="221108" y="4665439"/>
                </a:lnTo>
                <a:lnTo>
                  <a:pt x="168876" y="4659848"/>
                </a:lnTo>
                <a:lnTo>
                  <a:pt x="120927" y="4643925"/>
                </a:lnTo>
                <a:lnTo>
                  <a:pt x="78629" y="4618937"/>
                </a:lnTo>
                <a:lnTo>
                  <a:pt x="43350" y="4586158"/>
                </a:lnTo>
                <a:lnTo>
                  <a:pt x="16458" y="4546857"/>
                </a:lnTo>
                <a:lnTo>
                  <a:pt x="0" y="4504076"/>
                </a:lnTo>
                <a:lnTo>
                  <a:pt x="0" y="161362"/>
                </a:lnTo>
                <a:lnTo>
                  <a:pt x="16458" y="118582"/>
                </a:lnTo>
                <a:lnTo>
                  <a:pt x="43350" y="79280"/>
                </a:lnTo>
                <a:lnTo>
                  <a:pt x="78629" y="46502"/>
                </a:lnTo>
                <a:lnTo>
                  <a:pt x="120927" y="21515"/>
                </a:lnTo>
                <a:lnTo>
                  <a:pt x="168876" y="559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bIns="1080000" anchor="ctr" anchorCtr="1"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nl-NL"/>
              <a:t>Klik op het pictogram als u een tabel  wilt toevoegen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F4A9A72A-FECD-F221-4CC3-C683243C1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754" y="688939"/>
            <a:ext cx="8953035" cy="519458"/>
          </a:xfrm>
          <a:prstGeom prst="rect">
            <a:avLst/>
          </a:prstGeom>
        </p:spPr>
        <p:txBody>
          <a:bodyPr/>
          <a:lstStyle>
            <a:lvl1pPr>
              <a:defRPr b="1">
                <a:latin typeface="Roboto Slab" pitchFamily="2" charset="0"/>
                <a:ea typeface="Roboto Slab" pitchFamily="2" charset="0"/>
                <a:cs typeface="Roboto Slab" pitchFamily="2" charset="0"/>
              </a:defRPr>
            </a:lvl1pPr>
          </a:lstStyle>
          <a:p>
            <a:r>
              <a:rPr lang="nl-NL"/>
              <a:t>Klik om tekst te bewerken</a:t>
            </a:r>
          </a:p>
        </p:txBody>
      </p:sp>
      <p:sp>
        <p:nvSpPr>
          <p:cNvPr id="3" name="Tijdelijke aanduiding voor tekst 15">
            <a:extLst>
              <a:ext uri="{FF2B5EF4-FFF2-40B4-BE49-F238E27FC236}">
                <a16:creationId xmlns:a16="http://schemas.microsoft.com/office/drawing/2014/main" id="{DDFA4BDC-C471-DEA0-547B-D0921F0A08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2754" y="1356921"/>
            <a:ext cx="8953035" cy="2916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3200"/>
            </a:lvl2pPr>
            <a:lvl3pPr marL="914400" indent="0">
              <a:buNone/>
              <a:defRPr sz="3200"/>
            </a:lvl3pPr>
            <a:lvl4pPr marL="1371600" indent="0">
              <a:buNone/>
              <a:defRPr sz="3200"/>
            </a:lvl4pPr>
            <a:lvl5pPr marL="1828800" indent="0">
              <a:buNone/>
              <a:defRPr sz="3200"/>
            </a:lvl5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C13BCE8B-CB8A-FE08-B055-DE107C74402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136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grampagina">
    <p:bg>
      <p:bgPr>
        <a:solidFill>
          <a:srgbClr val="E8F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grafiek 5">
            <a:extLst>
              <a:ext uri="{FF2B5EF4-FFF2-40B4-BE49-F238E27FC236}">
                <a16:creationId xmlns:a16="http://schemas.microsoft.com/office/drawing/2014/main" id="{B44F8526-01D0-2C4F-1A00-CB9C34D6A15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32754" y="1573160"/>
            <a:ext cx="4182739" cy="4889318"/>
          </a:xfrm>
          <a:custGeom>
            <a:avLst/>
            <a:gdLst>
              <a:gd name="connsiteX0" fmla="*/ 177856 w 4182739"/>
              <a:gd name="connsiteY0" fmla="*/ 0 h 4889318"/>
              <a:gd name="connsiteX1" fmla="*/ 4004882 w 4182739"/>
              <a:gd name="connsiteY1" fmla="*/ 0 h 4889318"/>
              <a:gd name="connsiteX2" fmla="*/ 4045656 w 4182739"/>
              <a:gd name="connsiteY2" fmla="*/ 5857 h 4889318"/>
              <a:gd name="connsiteX3" fmla="*/ 4083094 w 4182739"/>
              <a:gd name="connsiteY3" fmla="*/ 22546 h 4889318"/>
              <a:gd name="connsiteX4" fmla="*/ 4116118 w 4182739"/>
              <a:gd name="connsiteY4" fmla="*/ 48732 h 4889318"/>
              <a:gd name="connsiteX5" fmla="*/ 4143663 w 4182739"/>
              <a:gd name="connsiteY5" fmla="*/ 83084 h 4889318"/>
              <a:gd name="connsiteX6" fmla="*/ 4164660 w 4182739"/>
              <a:gd name="connsiteY6" fmla="*/ 124272 h 4889318"/>
              <a:gd name="connsiteX7" fmla="*/ 4178041 w 4182739"/>
              <a:gd name="connsiteY7" fmla="*/ 170961 h 4889318"/>
              <a:gd name="connsiteX8" fmla="*/ 4182739 w 4182739"/>
              <a:gd name="connsiteY8" fmla="*/ 221822 h 4889318"/>
              <a:gd name="connsiteX9" fmla="*/ 4182739 w 4182739"/>
              <a:gd name="connsiteY9" fmla="*/ 4667494 h 4889318"/>
              <a:gd name="connsiteX10" fmla="*/ 4178041 w 4182739"/>
              <a:gd name="connsiteY10" fmla="*/ 4718355 h 4889318"/>
              <a:gd name="connsiteX11" fmla="*/ 4164660 w 4182739"/>
              <a:gd name="connsiteY11" fmla="*/ 4765046 h 4889318"/>
              <a:gd name="connsiteX12" fmla="*/ 4143663 w 4182739"/>
              <a:gd name="connsiteY12" fmla="*/ 4806233 h 4889318"/>
              <a:gd name="connsiteX13" fmla="*/ 4116118 w 4182739"/>
              <a:gd name="connsiteY13" fmla="*/ 4840585 h 4889318"/>
              <a:gd name="connsiteX14" fmla="*/ 4083094 w 4182739"/>
              <a:gd name="connsiteY14" fmla="*/ 4866771 h 4889318"/>
              <a:gd name="connsiteX15" fmla="*/ 4045656 w 4182739"/>
              <a:gd name="connsiteY15" fmla="*/ 4883459 h 4889318"/>
              <a:gd name="connsiteX16" fmla="*/ 4004875 w 4182739"/>
              <a:gd name="connsiteY16" fmla="*/ 4889318 h 4889318"/>
              <a:gd name="connsiteX17" fmla="*/ 177863 w 4182739"/>
              <a:gd name="connsiteY17" fmla="*/ 4889318 h 4889318"/>
              <a:gd name="connsiteX18" fmla="*/ 137082 w 4182739"/>
              <a:gd name="connsiteY18" fmla="*/ 4883459 h 4889318"/>
              <a:gd name="connsiteX19" fmla="*/ 99645 w 4182739"/>
              <a:gd name="connsiteY19" fmla="*/ 4866771 h 4889318"/>
              <a:gd name="connsiteX20" fmla="*/ 66619 w 4182739"/>
              <a:gd name="connsiteY20" fmla="*/ 4840585 h 4889318"/>
              <a:gd name="connsiteX21" fmla="*/ 39075 w 4182739"/>
              <a:gd name="connsiteY21" fmla="*/ 4806233 h 4889318"/>
              <a:gd name="connsiteX22" fmla="*/ 18079 w 4182739"/>
              <a:gd name="connsiteY22" fmla="*/ 4765046 h 4889318"/>
              <a:gd name="connsiteX23" fmla="*/ 4697 w 4182739"/>
              <a:gd name="connsiteY23" fmla="*/ 4718355 h 4889318"/>
              <a:gd name="connsiteX24" fmla="*/ 0 w 4182739"/>
              <a:gd name="connsiteY24" fmla="*/ 4667494 h 4889318"/>
              <a:gd name="connsiteX25" fmla="*/ 0 w 4182739"/>
              <a:gd name="connsiteY25" fmla="*/ 221822 h 4889318"/>
              <a:gd name="connsiteX26" fmla="*/ 4697 w 4182739"/>
              <a:gd name="connsiteY26" fmla="*/ 170961 h 4889318"/>
              <a:gd name="connsiteX27" fmla="*/ 18079 w 4182739"/>
              <a:gd name="connsiteY27" fmla="*/ 124272 h 4889318"/>
              <a:gd name="connsiteX28" fmla="*/ 39075 w 4182739"/>
              <a:gd name="connsiteY28" fmla="*/ 83084 h 4889318"/>
              <a:gd name="connsiteX29" fmla="*/ 66619 w 4182739"/>
              <a:gd name="connsiteY29" fmla="*/ 48732 h 4889318"/>
              <a:gd name="connsiteX30" fmla="*/ 99645 w 4182739"/>
              <a:gd name="connsiteY30" fmla="*/ 22546 h 4889318"/>
              <a:gd name="connsiteX31" fmla="*/ 137082 w 4182739"/>
              <a:gd name="connsiteY31" fmla="*/ 5857 h 4889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182739" h="4889318">
                <a:moveTo>
                  <a:pt x="177856" y="0"/>
                </a:moveTo>
                <a:lnTo>
                  <a:pt x="4004882" y="0"/>
                </a:lnTo>
                <a:lnTo>
                  <a:pt x="4045656" y="5857"/>
                </a:lnTo>
                <a:lnTo>
                  <a:pt x="4083094" y="22546"/>
                </a:lnTo>
                <a:lnTo>
                  <a:pt x="4116118" y="48732"/>
                </a:lnTo>
                <a:lnTo>
                  <a:pt x="4143663" y="83084"/>
                </a:lnTo>
                <a:lnTo>
                  <a:pt x="4164660" y="124272"/>
                </a:lnTo>
                <a:lnTo>
                  <a:pt x="4178041" y="170961"/>
                </a:lnTo>
                <a:lnTo>
                  <a:pt x="4182739" y="221822"/>
                </a:lnTo>
                <a:lnTo>
                  <a:pt x="4182739" y="4667494"/>
                </a:lnTo>
                <a:lnTo>
                  <a:pt x="4178041" y="4718355"/>
                </a:lnTo>
                <a:lnTo>
                  <a:pt x="4164660" y="4765046"/>
                </a:lnTo>
                <a:lnTo>
                  <a:pt x="4143663" y="4806233"/>
                </a:lnTo>
                <a:lnTo>
                  <a:pt x="4116118" y="4840585"/>
                </a:lnTo>
                <a:lnTo>
                  <a:pt x="4083094" y="4866771"/>
                </a:lnTo>
                <a:lnTo>
                  <a:pt x="4045656" y="4883459"/>
                </a:lnTo>
                <a:lnTo>
                  <a:pt x="4004875" y="4889318"/>
                </a:lnTo>
                <a:lnTo>
                  <a:pt x="177863" y="4889318"/>
                </a:lnTo>
                <a:lnTo>
                  <a:pt x="137082" y="4883459"/>
                </a:lnTo>
                <a:lnTo>
                  <a:pt x="99645" y="4866771"/>
                </a:lnTo>
                <a:lnTo>
                  <a:pt x="66619" y="4840585"/>
                </a:lnTo>
                <a:lnTo>
                  <a:pt x="39075" y="4806233"/>
                </a:lnTo>
                <a:lnTo>
                  <a:pt x="18079" y="4765046"/>
                </a:lnTo>
                <a:lnTo>
                  <a:pt x="4697" y="4718355"/>
                </a:lnTo>
                <a:lnTo>
                  <a:pt x="0" y="4667494"/>
                </a:lnTo>
                <a:lnTo>
                  <a:pt x="0" y="221822"/>
                </a:lnTo>
                <a:lnTo>
                  <a:pt x="4697" y="170961"/>
                </a:lnTo>
                <a:lnTo>
                  <a:pt x="18079" y="124272"/>
                </a:lnTo>
                <a:lnTo>
                  <a:pt x="39075" y="83084"/>
                </a:lnTo>
                <a:lnTo>
                  <a:pt x="66619" y="48732"/>
                </a:lnTo>
                <a:lnTo>
                  <a:pt x="99645" y="22546"/>
                </a:lnTo>
                <a:lnTo>
                  <a:pt x="137082" y="585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bIns="1080000" anchor="ctr" anchorCtr="1"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grafiek wilt toevoegen</a:t>
            </a:r>
          </a:p>
        </p:txBody>
      </p:sp>
      <p:sp>
        <p:nvSpPr>
          <p:cNvPr id="9" name="Tijdelijke aanduiding voor grafiek 8">
            <a:extLst>
              <a:ext uri="{FF2B5EF4-FFF2-40B4-BE49-F238E27FC236}">
                <a16:creationId xmlns:a16="http://schemas.microsoft.com/office/drawing/2014/main" id="{E95F60AF-EA00-FE2F-3D94-0331BF95747B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5091450" y="1573159"/>
            <a:ext cx="6659805" cy="4889084"/>
          </a:xfrm>
          <a:custGeom>
            <a:avLst/>
            <a:gdLst>
              <a:gd name="connsiteX0" fmla="*/ 272720 w 6659805"/>
              <a:gd name="connsiteY0" fmla="*/ 0 h 4889084"/>
              <a:gd name="connsiteX1" fmla="*/ 6378854 w 6659805"/>
              <a:gd name="connsiteY1" fmla="*/ 0 h 4889084"/>
              <a:gd name="connsiteX2" fmla="*/ 6441271 w 6659805"/>
              <a:gd name="connsiteY2" fmla="*/ 5624 h 4889084"/>
              <a:gd name="connsiteX3" fmla="*/ 6500953 w 6659805"/>
              <a:gd name="connsiteY3" fmla="*/ 22313 h 4889084"/>
              <a:gd name="connsiteX4" fmla="*/ 6553600 w 6659805"/>
              <a:gd name="connsiteY4" fmla="*/ 48499 h 4889084"/>
              <a:gd name="connsiteX5" fmla="*/ 6597511 w 6659805"/>
              <a:gd name="connsiteY5" fmla="*/ 82851 h 4889084"/>
              <a:gd name="connsiteX6" fmla="*/ 6630985 w 6659805"/>
              <a:gd name="connsiteY6" fmla="*/ 124039 h 4889084"/>
              <a:gd name="connsiteX7" fmla="*/ 6652316 w 6659805"/>
              <a:gd name="connsiteY7" fmla="*/ 170728 h 4889084"/>
              <a:gd name="connsiteX8" fmla="*/ 6659805 w 6659805"/>
              <a:gd name="connsiteY8" fmla="*/ 221589 h 4889084"/>
              <a:gd name="connsiteX9" fmla="*/ 6659805 w 6659805"/>
              <a:gd name="connsiteY9" fmla="*/ 4667260 h 4889084"/>
              <a:gd name="connsiteX10" fmla="*/ 6652316 w 6659805"/>
              <a:gd name="connsiteY10" fmla="*/ 4718121 h 4889084"/>
              <a:gd name="connsiteX11" fmla="*/ 6630985 w 6659805"/>
              <a:gd name="connsiteY11" fmla="*/ 4764812 h 4889084"/>
              <a:gd name="connsiteX12" fmla="*/ 6597511 w 6659805"/>
              <a:gd name="connsiteY12" fmla="*/ 4805999 h 4889084"/>
              <a:gd name="connsiteX13" fmla="*/ 6553600 w 6659805"/>
              <a:gd name="connsiteY13" fmla="*/ 4840351 h 4889084"/>
              <a:gd name="connsiteX14" fmla="*/ 6500953 w 6659805"/>
              <a:gd name="connsiteY14" fmla="*/ 4866537 h 4889084"/>
              <a:gd name="connsiteX15" fmla="*/ 6441271 w 6659805"/>
              <a:gd name="connsiteY15" fmla="*/ 4883225 h 4889084"/>
              <a:gd name="connsiteX16" fmla="*/ 6376257 w 6659805"/>
              <a:gd name="connsiteY16" fmla="*/ 4889084 h 4889084"/>
              <a:gd name="connsiteX17" fmla="*/ 275316 w 6659805"/>
              <a:gd name="connsiteY17" fmla="*/ 4889084 h 4889084"/>
              <a:gd name="connsiteX18" fmla="*/ 210303 w 6659805"/>
              <a:gd name="connsiteY18" fmla="*/ 4883225 h 4889084"/>
              <a:gd name="connsiteX19" fmla="*/ 150622 w 6659805"/>
              <a:gd name="connsiteY19" fmla="*/ 4866537 h 4889084"/>
              <a:gd name="connsiteX20" fmla="*/ 97974 w 6659805"/>
              <a:gd name="connsiteY20" fmla="*/ 4840351 h 4889084"/>
              <a:gd name="connsiteX21" fmla="*/ 54063 w 6659805"/>
              <a:gd name="connsiteY21" fmla="*/ 4805999 h 4889084"/>
              <a:gd name="connsiteX22" fmla="*/ 20591 w 6659805"/>
              <a:gd name="connsiteY22" fmla="*/ 4764812 h 4889084"/>
              <a:gd name="connsiteX23" fmla="*/ 0 w 6659805"/>
              <a:gd name="connsiteY23" fmla="*/ 4719746 h 4889084"/>
              <a:gd name="connsiteX24" fmla="*/ 0 w 6659805"/>
              <a:gd name="connsiteY24" fmla="*/ 169103 h 4889084"/>
              <a:gd name="connsiteX25" fmla="*/ 20591 w 6659805"/>
              <a:gd name="connsiteY25" fmla="*/ 124039 h 4889084"/>
              <a:gd name="connsiteX26" fmla="*/ 54063 w 6659805"/>
              <a:gd name="connsiteY26" fmla="*/ 82851 h 4889084"/>
              <a:gd name="connsiteX27" fmla="*/ 97974 w 6659805"/>
              <a:gd name="connsiteY27" fmla="*/ 48499 h 4889084"/>
              <a:gd name="connsiteX28" fmla="*/ 150622 w 6659805"/>
              <a:gd name="connsiteY28" fmla="*/ 22313 h 4889084"/>
              <a:gd name="connsiteX29" fmla="*/ 210303 w 6659805"/>
              <a:gd name="connsiteY29" fmla="*/ 5624 h 488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659805" h="4889084">
                <a:moveTo>
                  <a:pt x="272720" y="0"/>
                </a:moveTo>
                <a:lnTo>
                  <a:pt x="6378854" y="0"/>
                </a:lnTo>
                <a:lnTo>
                  <a:pt x="6441271" y="5624"/>
                </a:lnTo>
                <a:lnTo>
                  <a:pt x="6500953" y="22313"/>
                </a:lnTo>
                <a:lnTo>
                  <a:pt x="6553600" y="48499"/>
                </a:lnTo>
                <a:lnTo>
                  <a:pt x="6597511" y="82851"/>
                </a:lnTo>
                <a:lnTo>
                  <a:pt x="6630985" y="124039"/>
                </a:lnTo>
                <a:lnTo>
                  <a:pt x="6652316" y="170728"/>
                </a:lnTo>
                <a:lnTo>
                  <a:pt x="6659805" y="221589"/>
                </a:lnTo>
                <a:lnTo>
                  <a:pt x="6659805" y="4667260"/>
                </a:lnTo>
                <a:lnTo>
                  <a:pt x="6652316" y="4718121"/>
                </a:lnTo>
                <a:lnTo>
                  <a:pt x="6630985" y="4764812"/>
                </a:lnTo>
                <a:lnTo>
                  <a:pt x="6597511" y="4805999"/>
                </a:lnTo>
                <a:lnTo>
                  <a:pt x="6553600" y="4840351"/>
                </a:lnTo>
                <a:lnTo>
                  <a:pt x="6500953" y="4866537"/>
                </a:lnTo>
                <a:lnTo>
                  <a:pt x="6441271" y="4883225"/>
                </a:lnTo>
                <a:lnTo>
                  <a:pt x="6376257" y="4889084"/>
                </a:lnTo>
                <a:lnTo>
                  <a:pt x="275316" y="4889084"/>
                </a:lnTo>
                <a:lnTo>
                  <a:pt x="210303" y="4883225"/>
                </a:lnTo>
                <a:lnTo>
                  <a:pt x="150622" y="4866537"/>
                </a:lnTo>
                <a:lnTo>
                  <a:pt x="97974" y="4840351"/>
                </a:lnTo>
                <a:lnTo>
                  <a:pt x="54063" y="4805999"/>
                </a:lnTo>
                <a:lnTo>
                  <a:pt x="20591" y="4764812"/>
                </a:lnTo>
                <a:lnTo>
                  <a:pt x="0" y="4719746"/>
                </a:lnTo>
                <a:lnTo>
                  <a:pt x="0" y="169103"/>
                </a:lnTo>
                <a:lnTo>
                  <a:pt x="20591" y="124039"/>
                </a:lnTo>
                <a:lnTo>
                  <a:pt x="54063" y="82851"/>
                </a:lnTo>
                <a:lnTo>
                  <a:pt x="97974" y="48499"/>
                </a:lnTo>
                <a:lnTo>
                  <a:pt x="150622" y="22313"/>
                </a:lnTo>
                <a:lnTo>
                  <a:pt x="210303" y="562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bIns="1080000" anchor="ctr" anchorCtr="1"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nl-NL"/>
              <a:t>Klik op het pictogram als u een grafiek wilt toevoegen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BD6A3AF0-F53D-DDA1-EAFF-BEAB5D230F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754" y="688939"/>
            <a:ext cx="11127247" cy="519458"/>
          </a:xfrm>
          <a:prstGeom prst="rect">
            <a:avLst/>
          </a:prstGeom>
        </p:spPr>
        <p:txBody>
          <a:bodyPr/>
          <a:lstStyle>
            <a:lvl1pPr>
              <a:defRPr b="1">
                <a:latin typeface="Roboto Slab" pitchFamily="2" charset="0"/>
                <a:ea typeface="Roboto Slab" pitchFamily="2" charset="0"/>
                <a:cs typeface="Roboto Slab" pitchFamily="2" charset="0"/>
              </a:defRPr>
            </a:lvl1pPr>
          </a:lstStyle>
          <a:p>
            <a:r>
              <a:rPr lang="nl-NL"/>
              <a:t>Klik om tekst te bewerken</a:t>
            </a:r>
          </a:p>
        </p:txBody>
      </p:sp>
      <p:sp>
        <p:nvSpPr>
          <p:cNvPr id="2" name="Tijdelijke aanduiding voor tekst 15">
            <a:extLst>
              <a:ext uri="{FF2B5EF4-FFF2-40B4-BE49-F238E27FC236}">
                <a16:creationId xmlns:a16="http://schemas.microsoft.com/office/drawing/2014/main" id="{3D937581-9D8E-05B3-F338-D76CA23C93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755" y="1235001"/>
            <a:ext cx="3914862" cy="2838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3200"/>
            </a:lvl2pPr>
            <a:lvl3pPr marL="914400" indent="0">
              <a:buNone/>
              <a:defRPr sz="3200"/>
            </a:lvl3pPr>
            <a:lvl4pPr marL="1371600" indent="0">
              <a:buNone/>
              <a:defRPr sz="3200"/>
            </a:lvl4pPr>
            <a:lvl5pPr marL="1828800" indent="0">
              <a:buNone/>
              <a:defRPr sz="3200"/>
            </a:lvl5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5" name="Tijdelijke aanduiding voor tekst 15">
            <a:extLst>
              <a:ext uri="{FF2B5EF4-FFF2-40B4-BE49-F238E27FC236}">
                <a16:creationId xmlns:a16="http://schemas.microsoft.com/office/drawing/2014/main" id="{2DC794F4-E032-55A3-2310-78389E6394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88518" y="1235001"/>
            <a:ext cx="3914862" cy="2838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3200"/>
            </a:lvl2pPr>
            <a:lvl3pPr marL="914400" indent="0">
              <a:buNone/>
              <a:defRPr sz="3200"/>
            </a:lvl3pPr>
            <a:lvl4pPr marL="1371600" indent="0">
              <a:buNone/>
              <a:defRPr sz="3200"/>
            </a:lvl4pPr>
            <a:lvl5pPr marL="1828800" indent="0">
              <a:buNone/>
              <a:defRPr sz="3200"/>
            </a:lvl5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7860FA6-BF43-0BC4-1512-161C542318D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30920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16">
            <a:extLst>
              <a:ext uri="{FF2B5EF4-FFF2-40B4-BE49-F238E27FC236}">
                <a16:creationId xmlns:a16="http://schemas.microsoft.com/office/drawing/2014/main" id="{69A7EA31-9738-4AFE-6103-D49349BED55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86138" y="1277967"/>
            <a:ext cx="5557024" cy="4302061"/>
          </a:xfrm>
          <a:custGeom>
            <a:avLst/>
            <a:gdLst>
              <a:gd name="connsiteX0" fmla="*/ 577684 w 5557024"/>
              <a:gd name="connsiteY0" fmla="*/ 0 h 4302061"/>
              <a:gd name="connsiteX1" fmla="*/ 5371896 w 5557024"/>
              <a:gd name="connsiteY1" fmla="*/ 0 h 4302061"/>
              <a:gd name="connsiteX2" fmla="*/ 5421112 w 5557024"/>
              <a:gd name="connsiteY2" fmla="*/ 6681 h 4302061"/>
              <a:gd name="connsiteX3" fmla="*/ 5465336 w 5557024"/>
              <a:gd name="connsiteY3" fmla="*/ 25537 h 4302061"/>
              <a:gd name="connsiteX4" fmla="*/ 5502803 w 5557024"/>
              <a:gd name="connsiteY4" fmla="*/ 54784 h 4302061"/>
              <a:gd name="connsiteX5" fmla="*/ 5531750 w 5557024"/>
              <a:gd name="connsiteY5" fmla="*/ 92640 h 4302061"/>
              <a:gd name="connsiteX6" fmla="*/ 5550412 w 5557024"/>
              <a:gd name="connsiteY6" fmla="*/ 137321 h 4302061"/>
              <a:gd name="connsiteX7" fmla="*/ 5557024 w 5557024"/>
              <a:gd name="connsiteY7" fmla="*/ 187045 h 4302061"/>
              <a:gd name="connsiteX8" fmla="*/ 5557024 w 5557024"/>
              <a:gd name="connsiteY8" fmla="*/ 4115015 h 4302061"/>
              <a:gd name="connsiteX9" fmla="*/ 5550412 w 5557024"/>
              <a:gd name="connsiteY9" fmla="*/ 4164739 h 4302061"/>
              <a:gd name="connsiteX10" fmla="*/ 5531750 w 5557024"/>
              <a:gd name="connsiteY10" fmla="*/ 4209421 h 4302061"/>
              <a:gd name="connsiteX11" fmla="*/ 5502803 w 5557024"/>
              <a:gd name="connsiteY11" fmla="*/ 4247276 h 4302061"/>
              <a:gd name="connsiteX12" fmla="*/ 5465336 w 5557024"/>
              <a:gd name="connsiteY12" fmla="*/ 4276524 h 4302061"/>
              <a:gd name="connsiteX13" fmla="*/ 5421112 w 5557024"/>
              <a:gd name="connsiteY13" fmla="*/ 4295380 h 4302061"/>
              <a:gd name="connsiteX14" fmla="*/ 5371896 w 5557024"/>
              <a:gd name="connsiteY14" fmla="*/ 4302061 h 4302061"/>
              <a:gd name="connsiteX15" fmla="*/ 0 w 5557024"/>
              <a:gd name="connsiteY15" fmla="*/ 4302061 h 4302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57024" h="4302061">
                <a:moveTo>
                  <a:pt x="577684" y="0"/>
                </a:moveTo>
                <a:lnTo>
                  <a:pt x="5371896" y="0"/>
                </a:lnTo>
                <a:lnTo>
                  <a:pt x="5421112" y="6681"/>
                </a:lnTo>
                <a:lnTo>
                  <a:pt x="5465336" y="25537"/>
                </a:lnTo>
                <a:lnTo>
                  <a:pt x="5502803" y="54784"/>
                </a:lnTo>
                <a:lnTo>
                  <a:pt x="5531750" y="92640"/>
                </a:lnTo>
                <a:lnTo>
                  <a:pt x="5550412" y="137321"/>
                </a:lnTo>
                <a:lnTo>
                  <a:pt x="5557024" y="187045"/>
                </a:lnTo>
                <a:lnTo>
                  <a:pt x="5557024" y="4115015"/>
                </a:lnTo>
                <a:lnTo>
                  <a:pt x="5550412" y="4164739"/>
                </a:lnTo>
                <a:lnTo>
                  <a:pt x="5531750" y="4209421"/>
                </a:lnTo>
                <a:lnTo>
                  <a:pt x="5502803" y="4247276"/>
                </a:lnTo>
                <a:lnTo>
                  <a:pt x="5465336" y="4276524"/>
                </a:lnTo>
                <a:lnTo>
                  <a:pt x="5421112" y="4295380"/>
                </a:lnTo>
                <a:lnTo>
                  <a:pt x="5371896" y="4302061"/>
                </a:lnTo>
                <a:lnTo>
                  <a:pt x="0" y="4302061"/>
                </a:lnTo>
                <a:close/>
              </a:path>
            </a:pathLst>
          </a:custGeom>
        </p:spPr>
        <p:txBody>
          <a:bodyPr wrap="square" lIns="288000" tIns="1260000" anchor="ctr" anchorCtr="1">
            <a:noAutofit/>
          </a:bodyPr>
          <a:lstStyle>
            <a:lvl1pPr marL="0" indent="0" algn="r">
              <a:buNone/>
              <a:defRPr sz="1400"/>
            </a:lvl1pPr>
          </a:lstStyle>
          <a:p>
            <a:r>
              <a:rPr lang="nl-NL"/>
              <a:t>Klik op het pictogram als u een afbeelding  wilt toevoegen</a:t>
            </a: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009C02B2-B858-7462-FDF8-FBA33F0C55BC}"/>
              </a:ext>
            </a:extLst>
          </p:cNvPr>
          <p:cNvSpPr/>
          <p:nvPr/>
        </p:nvSpPr>
        <p:spPr>
          <a:xfrm>
            <a:off x="740542" y="720001"/>
            <a:ext cx="5775325" cy="5418455"/>
          </a:xfrm>
          <a:custGeom>
            <a:avLst/>
            <a:gdLst/>
            <a:ahLst/>
            <a:cxnLst/>
            <a:rect l="l" t="t" r="r" b="b"/>
            <a:pathLst>
              <a:path w="5775325" h="5418455">
                <a:moveTo>
                  <a:pt x="5621731" y="0"/>
                </a:moveTo>
                <a:lnTo>
                  <a:pt x="216001" y="0"/>
                </a:lnTo>
                <a:lnTo>
                  <a:pt x="166475" y="5704"/>
                </a:lnTo>
                <a:lnTo>
                  <a:pt x="121011" y="21955"/>
                </a:lnTo>
                <a:lnTo>
                  <a:pt x="80904" y="47454"/>
                </a:lnTo>
                <a:lnTo>
                  <a:pt x="47454" y="80904"/>
                </a:lnTo>
                <a:lnTo>
                  <a:pt x="21955" y="121011"/>
                </a:lnTo>
                <a:lnTo>
                  <a:pt x="5704" y="166475"/>
                </a:lnTo>
                <a:lnTo>
                  <a:pt x="0" y="216001"/>
                </a:lnTo>
                <a:lnTo>
                  <a:pt x="0" y="5201996"/>
                </a:lnTo>
                <a:lnTo>
                  <a:pt x="5704" y="5251522"/>
                </a:lnTo>
                <a:lnTo>
                  <a:pt x="21955" y="5296986"/>
                </a:lnTo>
                <a:lnTo>
                  <a:pt x="47454" y="5337092"/>
                </a:lnTo>
                <a:lnTo>
                  <a:pt x="80904" y="5370543"/>
                </a:lnTo>
                <a:lnTo>
                  <a:pt x="121011" y="5396042"/>
                </a:lnTo>
                <a:lnTo>
                  <a:pt x="166475" y="5412292"/>
                </a:lnTo>
                <a:lnTo>
                  <a:pt x="216001" y="5417997"/>
                </a:lnTo>
                <a:lnTo>
                  <a:pt x="996010" y="5417997"/>
                </a:lnTo>
                <a:lnTo>
                  <a:pt x="1016442" y="5417011"/>
                </a:lnTo>
                <a:lnTo>
                  <a:pt x="1036316" y="5414133"/>
                </a:lnTo>
                <a:lnTo>
                  <a:pt x="1055567" y="5409489"/>
                </a:lnTo>
                <a:lnTo>
                  <a:pt x="1074127" y="5403202"/>
                </a:lnTo>
                <a:lnTo>
                  <a:pt x="4940973" y="5417997"/>
                </a:lnTo>
                <a:lnTo>
                  <a:pt x="4987717" y="5410437"/>
                </a:lnTo>
                <a:lnTo>
                  <a:pt x="5026459" y="5388349"/>
                </a:lnTo>
                <a:lnTo>
                  <a:pt x="5057136" y="5352621"/>
                </a:lnTo>
                <a:lnTo>
                  <a:pt x="5079690" y="5304144"/>
                </a:lnTo>
                <a:lnTo>
                  <a:pt x="5094058" y="5243804"/>
                </a:lnTo>
                <a:lnTo>
                  <a:pt x="5774817" y="174193"/>
                </a:lnTo>
                <a:lnTo>
                  <a:pt x="5769348" y="127886"/>
                </a:lnTo>
                <a:lnTo>
                  <a:pt x="5753915" y="86275"/>
                </a:lnTo>
                <a:lnTo>
                  <a:pt x="5729978" y="51020"/>
                </a:lnTo>
                <a:lnTo>
                  <a:pt x="5698995" y="23782"/>
                </a:lnTo>
                <a:lnTo>
                  <a:pt x="5662426" y="6222"/>
                </a:lnTo>
                <a:lnTo>
                  <a:pt x="5621731" y="0"/>
                </a:lnTo>
                <a:close/>
              </a:path>
            </a:pathLst>
          </a:custGeom>
          <a:solidFill>
            <a:srgbClr val="E8F0F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Afbeelding 11" descr="Afbeelding met Graphics, grafische vormgeving, Lettertype, schermopname&#10;&#10;Automatisch gegenereerde beschrijving">
            <a:extLst>
              <a:ext uri="{FF2B5EF4-FFF2-40B4-BE49-F238E27FC236}">
                <a16:creationId xmlns:a16="http://schemas.microsoft.com/office/drawing/2014/main" id="{ABB9DAB8-2F22-822B-C9F2-9BD9D1732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2294" y="5923465"/>
            <a:ext cx="1679448" cy="69900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03A75E9E-4B4F-6521-A862-DB59B4E519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3121" y="3130207"/>
            <a:ext cx="3643651" cy="10262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00"/>
              </a:lnSpc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nl-NL"/>
              <a:t>Naam:</a:t>
            </a:r>
            <a:br>
              <a:rPr lang="nl-NL"/>
            </a:br>
            <a:r>
              <a:rPr lang="nl-NL"/>
              <a:t>Functie:</a:t>
            </a:r>
            <a:br>
              <a:rPr lang="nl-NL"/>
            </a:br>
            <a:r>
              <a:rPr lang="nl-NL"/>
              <a:t>06-nummer:</a:t>
            </a:r>
            <a:br>
              <a:rPr lang="nl-NL"/>
            </a:br>
            <a:r>
              <a:rPr lang="nl-NL"/>
              <a:t>E-mailadres:</a:t>
            </a:r>
          </a:p>
        </p:txBody>
      </p:sp>
      <p:sp>
        <p:nvSpPr>
          <p:cNvPr id="4" name="Titel 10">
            <a:extLst>
              <a:ext uri="{FF2B5EF4-FFF2-40B4-BE49-F238E27FC236}">
                <a16:creationId xmlns:a16="http://schemas.microsoft.com/office/drawing/2014/main" id="{34A2ED39-AC53-22F2-3E6A-8455BE8A59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3121" y="2305714"/>
            <a:ext cx="4451350" cy="395862"/>
          </a:xfrm>
          <a:prstGeom prst="rect">
            <a:avLst/>
          </a:prstGeom>
        </p:spPr>
        <p:txBody>
          <a:bodyPr/>
          <a:lstStyle/>
          <a:p>
            <a:r>
              <a:rPr lang="nl-NL"/>
              <a:t>Contact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ABBCFD59-8041-E482-2067-D9DB2CBB941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12486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elTekst-LogoO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Lettertype, Graphics, grafische vormgeving, logo&#10;&#10;Door AI gegenereerde inhoud is mogelijk onjuist.">
            <a:extLst>
              <a:ext uri="{FF2B5EF4-FFF2-40B4-BE49-F238E27FC236}">
                <a16:creationId xmlns:a16="http://schemas.microsoft.com/office/drawing/2014/main" id="{C4268147-F366-3195-893D-72B72DA96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4918" y="6009649"/>
            <a:ext cx="1742165" cy="727184"/>
          </a:xfrm>
          <a:prstGeom prst="rect">
            <a:avLst/>
          </a:prstGeom>
        </p:spPr>
      </p:pic>
      <p:sp>
        <p:nvSpPr>
          <p:cNvPr id="2" name="Tijdelijke aanduiding voor tekst 17">
            <a:extLst>
              <a:ext uri="{FF2B5EF4-FFF2-40B4-BE49-F238E27FC236}">
                <a16:creationId xmlns:a16="http://schemas.microsoft.com/office/drawing/2014/main" id="{09D53810-19A3-988C-9CBE-1E03ED2791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2754" y="1407560"/>
            <a:ext cx="10926492" cy="42945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B283EE5-24D6-5B28-4D88-B9487AE760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754" y="688939"/>
            <a:ext cx="8953035" cy="519458"/>
          </a:xfrm>
          <a:prstGeom prst="rect">
            <a:avLst/>
          </a:prstGeom>
        </p:spPr>
        <p:txBody>
          <a:bodyPr/>
          <a:lstStyle>
            <a:lvl1pPr>
              <a:defRPr b="1">
                <a:latin typeface="Roboto Slab" pitchFamily="2" charset="0"/>
                <a:ea typeface="Roboto Slab" pitchFamily="2" charset="0"/>
                <a:cs typeface="Roboto Slab" pitchFamily="2" charset="0"/>
              </a:defRPr>
            </a:lvl1pPr>
          </a:lstStyle>
          <a:p>
            <a:r>
              <a:rPr lang="nl-NL"/>
              <a:t>Klik om tekst te bewerken</a:t>
            </a:r>
          </a:p>
        </p:txBody>
      </p:sp>
    </p:spTree>
    <p:extLst>
      <p:ext uri="{BB962C8B-B14F-4D97-AF65-F5344CB8AC3E}">
        <p14:creationId xmlns:p14="http://schemas.microsoft.com/office/powerpoint/2010/main" val="2781093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E863E-2490-4840-9C16-3227590CB4EE}" type="datetime1">
              <a:rPr lang="nl-NL" smtClean="0"/>
              <a:t>27-5-2026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1A7B8-F15E-45EE-BA4D-80D406589B75}" type="slidenum">
              <a:rPr lang="nl-NL" smtClean="0"/>
              <a:t>‹#›</a:t>
            </a:fld>
            <a:endParaRPr lang="nl-NL"/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609600" y="411162"/>
            <a:ext cx="10972800" cy="85725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4267" b="1" i="0">
                <a:solidFill>
                  <a:srgbClr val="B6C932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1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351370"/>
            <a:ext cx="5435600" cy="488594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B6C932"/>
              </a:buClr>
              <a:buFontTx/>
              <a:buNone/>
              <a:defRPr sz="253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6C932"/>
              </a:buClr>
              <a:buFont typeface="Arial"/>
              <a:buChar char="•"/>
              <a:defRPr sz="253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buClr>
                <a:srgbClr val="B6C932"/>
              </a:buClr>
              <a:buFont typeface="Arial"/>
              <a:buChar char="•"/>
              <a:defRPr sz="253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buClr>
                <a:srgbClr val="B6C932"/>
              </a:buClr>
              <a:buFont typeface="Arial"/>
              <a:buChar char="•"/>
              <a:defRPr sz="253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buClr>
                <a:srgbClr val="B6C932"/>
              </a:buClr>
              <a:buFont typeface="Arial"/>
              <a:buChar char="•"/>
              <a:defRPr sz="253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" name="Tijdelijke aanduiding voor inhoud 2"/>
          <p:cNvSpPr>
            <a:spLocks noGrp="1"/>
          </p:cNvSpPr>
          <p:nvPr>
            <p:ph idx="13"/>
          </p:nvPr>
        </p:nvSpPr>
        <p:spPr>
          <a:xfrm>
            <a:off x="6163733" y="1351370"/>
            <a:ext cx="5435600" cy="488594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B6C932"/>
              </a:buClr>
              <a:buFontTx/>
              <a:buNone/>
              <a:defRPr sz="253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6C932"/>
              </a:buClr>
              <a:buFont typeface="Arial"/>
              <a:buChar char="•"/>
              <a:defRPr sz="253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buClr>
                <a:srgbClr val="B6C932"/>
              </a:buClr>
              <a:buFont typeface="Arial"/>
              <a:buChar char="•"/>
              <a:defRPr sz="253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buClr>
                <a:srgbClr val="B6C932"/>
              </a:buClr>
              <a:buFont typeface="Arial"/>
              <a:buChar char="•"/>
              <a:defRPr sz="253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buClr>
                <a:srgbClr val="B6C932"/>
              </a:buClr>
              <a:buFont typeface="Arial"/>
              <a:buChar char="•"/>
              <a:defRPr sz="253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5191123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Full Image Transpar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9FAF410-17F2-850B-E84B-36D40D599ACB}"/>
              </a:ext>
            </a:extLst>
          </p:cNvPr>
          <p:cNvSpPr/>
          <p:nvPr userDrawn="1"/>
        </p:nvSpPr>
        <p:spPr>
          <a:xfrm>
            <a:off x="523343" y="508000"/>
            <a:ext cx="5463503" cy="5842000"/>
          </a:xfrm>
          <a:custGeom>
            <a:avLst/>
            <a:gdLst>
              <a:gd name="connsiteX0" fmla="*/ 299179 w 5463503"/>
              <a:gd name="connsiteY0" fmla="*/ 0 h 5842000"/>
              <a:gd name="connsiteX1" fmla="*/ 2034169 w 5463503"/>
              <a:gd name="connsiteY1" fmla="*/ 0 h 5842000"/>
              <a:gd name="connsiteX2" fmla="*/ 3429338 w 5463503"/>
              <a:gd name="connsiteY2" fmla="*/ 0 h 5842000"/>
              <a:gd name="connsiteX3" fmla="*/ 5164328 w 5463503"/>
              <a:gd name="connsiteY3" fmla="*/ 0 h 5842000"/>
              <a:gd name="connsiteX4" fmla="*/ 5463503 w 5463503"/>
              <a:gd name="connsiteY4" fmla="*/ 299176 h 5842000"/>
              <a:gd name="connsiteX5" fmla="*/ 5462397 w 5463503"/>
              <a:gd name="connsiteY5" fmla="*/ 4489735 h 5842000"/>
              <a:gd name="connsiteX6" fmla="*/ 4110131 w 5463503"/>
              <a:gd name="connsiteY6" fmla="*/ 5842000 h 5842000"/>
              <a:gd name="connsiteX7" fmla="*/ 2375141 w 5463503"/>
              <a:gd name="connsiteY7" fmla="*/ 5842000 h 5842000"/>
              <a:gd name="connsiteX8" fmla="*/ 2034169 w 5463503"/>
              <a:gd name="connsiteY8" fmla="*/ 5842000 h 5842000"/>
              <a:gd name="connsiteX9" fmla="*/ 299179 w 5463503"/>
              <a:gd name="connsiteY9" fmla="*/ 5842000 h 5842000"/>
              <a:gd name="connsiteX10" fmla="*/ 3 w 5463503"/>
              <a:gd name="connsiteY10" fmla="*/ 5542825 h 5842000"/>
              <a:gd name="connsiteX11" fmla="*/ 0 w 5463503"/>
              <a:gd name="connsiteY11" fmla="*/ 2557441 h 5842000"/>
              <a:gd name="connsiteX12" fmla="*/ 3 w 5463503"/>
              <a:gd name="connsiteY12" fmla="*/ 2557387 h 5842000"/>
              <a:gd name="connsiteX13" fmla="*/ 3 w 5463503"/>
              <a:gd name="connsiteY13" fmla="*/ 299176 h 5842000"/>
              <a:gd name="connsiteX14" fmla="*/ 299179 w 5463503"/>
              <a:gd name="connsiteY14" fmla="*/ 0 h 58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463503" h="5842000">
                <a:moveTo>
                  <a:pt x="299179" y="0"/>
                </a:moveTo>
                <a:lnTo>
                  <a:pt x="2034169" y="0"/>
                </a:lnTo>
                <a:lnTo>
                  <a:pt x="3429338" y="0"/>
                </a:lnTo>
                <a:lnTo>
                  <a:pt x="5164328" y="0"/>
                </a:lnTo>
                <a:cubicBezTo>
                  <a:pt x="5329558" y="0"/>
                  <a:pt x="5463503" y="133945"/>
                  <a:pt x="5463503" y="299176"/>
                </a:cubicBezTo>
                <a:cubicBezTo>
                  <a:pt x="5463135" y="1696028"/>
                  <a:pt x="5462765" y="3092882"/>
                  <a:pt x="5462397" y="4489735"/>
                </a:cubicBezTo>
                <a:cubicBezTo>
                  <a:pt x="5462397" y="5236570"/>
                  <a:pt x="4856966" y="5842000"/>
                  <a:pt x="4110131" y="5842000"/>
                </a:cubicBezTo>
                <a:lnTo>
                  <a:pt x="2375141" y="5842000"/>
                </a:lnTo>
                <a:lnTo>
                  <a:pt x="2034169" y="5842000"/>
                </a:lnTo>
                <a:lnTo>
                  <a:pt x="299179" y="5842000"/>
                </a:lnTo>
                <a:cubicBezTo>
                  <a:pt x="133948" y="5842000"/>
                  <a:pt x="3" y="5708055"/>
                  <a:pt x="3" y="5542825"/>
                </a:cubicBezTo>
                <a:cubicBezTo>
                  <a:pt x="2" y="4547697"/>
                  <a:pt x="2" y="3552570"/>
                  <a:pt x="0" y="2557441"/>
                </a:cubicBezTo>
                <a:cubicBezTo>
                  <a:pt x="2" y="2557423"/>
                  <a:pt x="2" y="2557405"/>
                  <a:pt x="3" y="2557387"/>
                </a:cubicBezTo>
                <a:lnTo>
                  <a:pt x="3" y="299176"/>
                </a:lnTo>
                <a:cubicBezTo>
                  <a:pt x="3" y="133945"/>
                  <a:pt x="133948" y="0"/>
                  <a:pt x="299179" y="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</p:spPr>
        <p:txBody>
          <a:bodyPr vert="horz" wrap="square" lIns="0" tIns="0" rIns="0" bIns="0" rtlCol="0" anchor="t" anchorCtr="0">
            <a:noAutofit/>
          </a:bodyPr>
          <a:lstStyle/>
          <a:p>
            <a:pPr lvl="0" defTabSz="736656"/>
            <a:endParaRPr lang="en-GB" sz="2400" b="1">
              <a:solidFill>
                <a:schemeClr val="tx1"/>
              </a:solidFill>
            </a:endParaRPr>
          </a:p>
        </p:txBody>
      </p:sp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>
          <a:xfrm>
            <a:off x="982134" y="2697163"/>
            <a:ext cx="4283601" cy="1025922"/>
          </a:xfrm>
        </p:spPr>
        <p:txBody>
          <a:bodyPr>
            <a:noAutofit/>
          </a:bodyPr>
          <a:lstStyle>
            <a:lvl1pPr>
              <a:lnSpc>
                <a:spcPct val="85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GB" err="1"/>
              <a:t>Titel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51EC570-624A-53DD-BF08-244E207F61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82134" y="4531519"/>
            <a:ext cx="4283601" cy="471487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000" b="1">
                <a:solidFill>
                  <a:schemeClr val="tx1"/>
                </a:solidFill>
              </a:defRPr>
            </a:lvl1pPr>
            <a:lvl2pPr>
              <a:defRPr sz="2000" b="0">
                <a:solidFill>
                  <a:schemeClr val="tx1"/>
                </a:solidFill>
              </a:defRPr>
            </a:lvl2pPr>
            <a:lvl3pPr>
              <a:spcAft>
                <a:spcPts val="0"/>
              </a:spcAft>
              <a:defRPr sz="1400" b="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Ondertitel</a:t>
            </a:r>
            <a:endParaRPr lang="en-GB"/>
          </a:p>
        </p:txBody>
      </p:sp>
      <p:sp>
        <p:nvSpPr>
          <p:cNvPr id="10" name="SlideNumber">
            <a:extLst>
              <a:ext uri="{FF2B5EF4-FFF2-40B4-BE49-F238E27FC236}">
                <a16:creationId xmlns:a16="http://schemas.microsoft.com/office/drawing/2014/main" id="{66C4BC17-DA00-5C86-C6B4-88679FBA831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2267673" y="6765667"/>
            <a:ext cx="0" cy="0"/>
          </a:xfrm>
          <a:prstGeom prst="rect">
            <a:avLst/>
          </a:prstGeom>
        </p:spPr>
        <p:txBody>
          <a:bodyPr/>
          <a:lstStyle>
            <a:lvl1pPr algn="l">
              <a:defRPr sz="100">
                <a:solidFill>
                  <a:srgbClr val="F0F0F0"/>
                </a:solidFill>
              </a:defRPr>
            </a:lvl1pPr>
          </a:lstStyle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EF80D5E1-14C2-29D3-2F53-C66B065497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2134" y="5141372"/>
            <a:ext cx="4283601" cy="471487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1pPr>
            <a:lvl2pPr>
              <a:defRPr sz="1600" b="0">
                <a:solidFill>
                  <a:schemeClr val="tx1"/>
                </a:solidFill>
              </a:defRPr>
            </a:lvl2pPr>
            <a:lvl3pPr>
              <a:spcAft>
                <a:spcPts val="0"/>
              </a:spcAft>
              <a:defRPr sz="1400" b="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Datum</a:t>
            </a:r>
          </a:p>
        </p:txBody>
      </p:sp>
      <p:pic>
        <p:nvPicPr>
          <p:cNvPr id="2" name="GT#standard_16x9_topindent">
            <a:extLst>
              <a:ext uri="{FF2B5EF4-FFF2-40B4-BE49-F238E27FC236}">
                <a16:creationId xmlns:a16="http://schemas.microsoft.com/office/drawing/2014/main" id="{E2E76696-1758-031C-5888-9DB338EE50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9397" y="609945"/>
            <a:ext cx="3673624" cy="1173519"/>
          </a:xfrm>
          <a:prstGeom prst="rect">
            <a:avLst/>
          </a:prstGeom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43860A01-2883-7021-596C-93A47BE42B8E}"/>
              </a:ext>
            </a:extLst>
          </p:cNvPr>
          <p:cNvSpPr/>
          <p:nvPr userDrawn="1"/>
        </p:nvSpPr>
        <p:spPr>
          <a:xfrm>
            <a:off x="12318024" y="508000"/>
            <a:ext cx="2516914" cy="3651250"/>
          </a:xfrm>
          <a:prstGeom prst="rect">
            <a:avLst/>
          </a:prstGeom>
          <a:solidFill>
            <a:srgbClr val="FF5149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Let op: </a:t>
            </a:r>
            <a:br>
              <a:rPr kumimoji="0" lang="nl-NL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</a:br>
            <a:r>
              <a:rPr kumimoji="0" lang="nl-NL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Om afbeelding te veranderen, klik met rechtermuisknop op dia en ga naar Achtergrond opmaken &gt; Afbeelding of </a:t>
            </a:r>
            <a:r>
              <a:rPr kumimoji="0" lang="nl-NL" sz="16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bitmappatroon</a:t>
            </a:r>
            <a:r>
              <a:rPr kumimoji="0" lang="nl-NL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en gebruik de </a:t>
            </a:r>
            <a:r>
              <a:rPr kumimoji="0" lang="nl-NL" sz="16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zijbalk</a:t>
            </a:r>
            <a:r>
              <a:rPr kumimoji="0" lang="nl-NL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om je afbeelding te kiezen.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4" name="Tijdelijke aanduiding voor tekst 10">
            <a:extLst>
              <a:ext uri="{FF2B5EF4-FFF2-40B4-BE49-F238E27FC236}">
                <a16:creationId xmlns:a16="http://schemas.microsoft.com/office/drawing/2014/main" id="{C1ADE78F-F5F8-D02F-C10B-ACD6D8F6C3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358033" y="769639"/>
            <a:ext cx="1201084" cy="267599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31674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 Cor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58CAD1EA-858E-1B6D-7CF9-D7C50519EF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58913" y="2924175"/>
            <a:ext cx="5466821" cy="1128514"/>
          </a:xfrm>
        </p:spPr>
        <p:txBody>
          <a:bodyPr>
            <a:noAutofit/>
          </a:bodyPr>
          <a:lstStyle>
            <a:lvl1pPr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err="1"/>
              <a:t>Hoofdstuk</a:t>
            </a:r>
            <a:r>
              <a:rPr lang="en-GB"/>
              <a:t> </a:t>
            </a:r>
            <a:r>
              <a:rPr lang="en-GB" err="1"/>
              <a:t>titel</a:t>
            </a:r>
            <a:endParaRPr lang="en-GB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284BCA8E-2E48-AE99-6F18-D7A8411F70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000" y="2924175"/>
            <a:ext cx="706438" cy="5048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tx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12" name="SlideNumber">
            <a:extLst>
              <a:ext uri="{FF2B5EF4-FFF2-40B4-BE49-F238E27FC236}">
                <a16:creationId xmlns:a16="http://schemas.microsoft.com/office/drawing/2014/main" id="{5BEECE51-32D3-FA20-511D-650E953DD8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2537" y="6388101"/>
            <a:ext cx="271463" cy="14372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967BE9-8DE7-D77E-0030-3863D3123101}"/>
              </a:ext>
            </a:extLst>
          </p:cNvPr>
          <p:cNvSpPr txBox="1"/>
          <p:nvPr userDrawn="1"/>
        </p:nvSpPr>
        <p:spPr>
          <a:xfrm>
            <a:off x="11390095" y="6408709"/>
            <a:ext cx="22442" cy="123111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defPPr>
              <a:defRPr lang="en-GB"/>
            </a:defPPr>
            <a:lvl1pPr algn="r">
              <a:defRPr sz="600">
                <a:solidFill>
                  <a:sysClr val="windowText" lastClr="000000"/>
                </a:solidFill>
              </a:defRPr>
            </a:lvl1pPr>
          </a:lstStyle>
          <a:p>
            <a:pPr lvl="0" algn="r"/>
            <a:r>
              <a:rPr lang="en-GB" sz="800">
                <a:solidFill>
                  <a:schemeClr val="tx1"/>
                </a:solidFill>
                <a:latin typeface="+mn-lt"/>
              </a:rPr>
              <a:t>|</a:t>
            </a:r>
          </a:p>
        </p:txBody>
      </p:sp>
      <p:pic>
        <p:nvPicPr>
          <p:cNvPr id="6" name="GT#white_16x9_footer">
            <a:extLst>
              <a:ext uri="{FF2B5EF4-FFF2-40B4-BE49-F238E27FC236}">
                <a16:creationId xmlns:a16="http://schemas.microsoft.com/office/drawing/2014/main" id="{F8F7BCCC-4639-0769-08FF-AA68A483AA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49669" y="6038112"/>
            <a:ext cx="2329619" cy="744183"/>
          </a:xfrm>
          <a:prstGeom prst="rect">
            <a:avLst/>
          </a:prstGeom>
        </p:spPr>
      </p:pic>
      <p:sp>
        <p:nvSpPr>
          <p:cNvPr id="3" name="IH_Logo">
            <a:extLst>
              <a:ext uri="{FF2B5EF4-FFF2-40B4-BE49-F238E27FC236}">
                <a16:creationId xmlns:a16="http://schemas.microsoft.com/office/drawing/2014/main" id="{C75667A1-E23A-9193-C353-9E48E17404C8}"/>
              </a:ext>
            </a:extLst>
          </p:cNvPr>
          <p:cNvSpPr txBox="1">
            <a:spLocks/>
          </p:cNvSpPr>
          <p:nvPr userDrawn="1"/>
        </p:nvSpPr>
        <p:spPr>
          <a:xfrm>
            <a:off x="10358034" y="192809"/>
            <a:ext cx="1209551" cy="267599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sz="1400" b="0" kern="1200">
                <a:blipFill>
                  <a:blip r:embed="rId5"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  <a:lvl2pPr marL="400050" indent="-198835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indent="-197644" algn="l" defTabSz="67627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700" indent="-26670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2925" indent="-26551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lphaLcPeriod"/>
              <a:tabLst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67"/>
              <a:t>  </a:t>
            </a:r>
          </a:p>
        </p:txBody>
      </p:sp>
      <p:sp>
        <p:nvSpPr>
          <p:cNvPr id="5" name="CompanyName">
            <a:extLst>
              <a:ext uri="{FF2B5EF4-FFF2-40B4-BE49-F238E27FC236}">
                <a16:creationId xmlns:a16="http://schemas.microsoft.com/office/drawing/2014/main" id="{4B7F0B25-9C89-EE2D-A58A-413BB3DFF72C}"/>
              </a:ext>
            </a:extLst>
          </p:cNvPr>
          <p:cNvSpPr txBox="1"/>
          <p:nvPr userDrawn="1"/>
        </p:nvSpPr>
        <p:spPr>
          <a:xfrm>
            <a:off x="6552385" y="6380953"/>
            <a:ext cx="4690290" cy="143722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defPPr>
              <a:defRPr lang="en-GB"/>
            </a:defPPr>
            <a:lvl1pPr algn="r">
              <a:defRPr sz="600">
                <a:solidFill>
                  <a:sysClr val="windowText" lastClr="000000"/>
                </a:solidFill>
              </a:defRPr>
            </a:lvl1pPr>
          </a:lstStyle>
          <a:p>
            <a:pPr marL="0" lvl="0" indent="0" algn="r" rtl="0">
              <a:buFont typeface="Arial" panose="020B0604020202020204" pitchFamily="34" charset="0"/>
              <a:buNone/>
            </a:pPr>
            <a:r>
              <a:rPr lang="nl-NL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© Grant Thornton Specialist </a:t>
            </a:r>
            <a:r>
              <a:rPr lang="nl-NL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Advisory</a:t>
            </a:r>
            <a:r>
              <a:rPr lang="nl-NL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Services B.V. Alle rechten voorbehouden.</a:t>
            </a:r>
          </a:p>
        </p:txBody>
      </p:sp>
    </p:spTree>
    <p:extLst>
      <p:ext uri="{BB962C8B-B14F-4D97-AF65-F5344CB8AC3E}">
        <p14:creationId xmlns:p14="http://schemas.microsoft.com/office/powerpoint/2010/main" val="8050538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 Yello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7177015E-1E51-B2B2-CF82-E98AC27424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58913" y="2924175"/>
            <a:ext cx="5466821" cy="1128514"/>
          </a:xfrm>
        </p:spPr>
        <p:txBody>
          <a:bodyPr>
            <a:noAutofit/>
          </a:bodyPr>
          <a:lstStyle>
            <a:lvl1pPr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err="1"/>
              <a:t>Hoofdstuk</a:t>
            </a:r>
            <a:r>
              <a:rPr lang="en-GB"/>
              <a:t> </a:t>
            </a:r>
            <a:r>
              <a:rPr lang="en-GB" err="1"/>
              <a:t>titel</a:t>
            </a:r>
            <a:endParaRPr lang="en-GB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63BE8564-9A6A-9796-2775-07E9DE2D39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000" y="2924175"/>
            <a:ext cx="706438" cy="5048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tx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12" name="SlideNumber">
            <a:extLst>
              <a:ext uri="{FF2B5EF4-FFF2-40B4-BE49-F238E27FC236}">
                <a16:creationId xmlns:a16="http://schemas.microsoft.com/office/drawing/2014/main" id="{64D9BA27-F377-2654-0371-FD1B007C73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2537" y="6388101"/>
            <a:ext cx="271463" cy="14372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204313-4F4A-5BB3-EC14-8B6954989FBB}"/>
              </a:ext>
            </a:extLst>
          </p:cNvPr>
          <p:cNvSpPr txBox="1"/>
          <p:nvPr userDrawn="1"/>
        </p:nvSpPr>
        <p:spPr>
          <a:xfrm>
            <a:off x="11390095" y="6408709"/>
            <a:ext cx="22442" cy="123111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defPPr>
              <a:defRPr lang="en-GB"/>
            </a:defPPr>
            <a:lvl1pPr algn="r">
              <a:defRPr sz="600">
                <a:solidFill>
                  <a:sysClr val="windowText" lastClr="000000"/>
                </a:solidFill>
              </a:defRPr>
            </a:lvl1pPr>
          </a:lstStyle>
          <a:p>
            <a:pPr lvl="0" algn="r"/>
            <a:r>
              <a:rPr lang="en-GB" sz="800">
                <a:solidFill>
                  <a:schemeClr val="tx1"/>
                </a:solidFill>
                <a:latin typeface="+mn-lt"/>
              </a:rPr>
              <a:t>|</a:t>
            </a:r>
          </a:p>
        </p:txBody>
      </p:sp>
      <p:pic>
        <p:nvPicPr>
          <p:cNvPr id="6" name="GT#white_16x9_footer">
            <a:extLst>
              <a:ext uri="{FF2B5EF4-FFF2-40B4-BE49-F238E27FC236}">
                <a16:creationId xmlns:a16="http://schemas.microsoft.com/office/drawing/2014/main" id="{AD3BD0F3-7772-DAF7-9909-3BAAE8EB25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49669" y="6038112"/>
            <a:ext cx="2329619" cy="744183"/>
          </a:xfrm>
          <a:prstGeom prst="rect">
            <a:avLst/>
          </a:prstGeom>
        </p:spPr>
      </p:pic>
      <p:sp>
        <p:nvSpPr>
          <p:cNvPr id="3" name="IH_Logo">
            <a:extLst>
              <a:ext uri="{FF2B5EF4-FFF2-40B4-BE49-F238E27FC236}">
                <a16:creationId xmlns:a16="http://schemas.microsoft.com/office/drawing/2014/main" id="{724F6168-988D-F7F7-F7D9-D68D478F9FDB}"/>
              </a:ext>
            </a:extLst>
          </p:cNvPr>
          <p:cNvSpPr txBox="1">
            <a:spLocks/>
          </p:cNvSpPr>
          <p:nvPr userDrawn="1"/>
        </p:nvSpPr>
        <p:spPr>
          <a:xfrm>
            <a:off x="10358034" y="192809"/>
            <a:ext cx="1209551" cy="267599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sz="1400" b="0" kern="1200">
                <a:blipFill>
                  <a:blip r:embed="rId5"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  <a:lvl2pPr marL="400050" indent="-198835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indent="-197644" algn="l" defTabSz="67627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700" indent="-26670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2925" indent="-26551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lphaLcPeriod"/>
              <a:tabLst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67"/>
              <a:t>  </a:t>
            </a:r>
          </a:p>
        </p:txBody>
      </p:sp>
      <p:sp>
        <p:nvSpPr>
          <p:cNvPr id="5" name="CompanyName">
            <a:extLst>
              <a:ext uri="{FF2B5EF4-FFF2-40B4-BE49-F238E27FC236}">
                <a16:creationId xmlns:a16="http://schemas.microsoft.com/office/drawing/2014/main" id="{105DB3BC-59B3-4D9A-0FC2-39CEA532F718}"/>
              </a:ext>
            </a:extLst>
          </p:cNvPr>
          <p:cNvSpPr txBox="1"/>
          <p:nvPr userDrawn="1"/>
        </p:nvSpPr>
        <p:spPr>
          <a:xfrm>
            <a:off x="6552385" y="6380953"/>
            <a:ext cx="4690290" cy="143722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defPPr>
              <a:defRPr lang="en-GB"/>
            </a:defPPr>
            <a:lvl1pPr algn="r">
              <a:defRPr sz="600">
                <a:solidFill>
                  <a:sysClr val="windowText" lastClr="000000"/>
                </a:solidFill>
              </a:defRPr>
            </a:lvl1pPr>
          </a:lstStyle>
          <a:p>
            <a:pPr marL="0" lvl="0" indent="0" algn="r" rtl="0">
              <a:buFont typeface="Arial" panose="020B0604020202020204" pitchFamily="34" charset="0"/>
              <a:buNone/>
            </a:pPr>
            <a:r>
              <a:rPr lang="nl-NL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© Grant Thornton Specialist </a:t>
            </a:r>
            <a:r>
              <a:rPr lang="nl-NL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Advisory</a:t>
            </a:r>
            <a:r>
              <a:rPr lang="nl-NL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Services B.V. Alle rechten voorbehouden.</a:t>
            </a:r>
          </a:p>
        </p:txBody>
      </p:sp>
    </p:spTree>
    <p:extLst>
      <p:ext uri="{BB962C8B-B14F-4D97-AF65-F5344CB8AC3E}">
        <p14:creationId xmlns:p14="http://schemas.microsoft.com/office/powerpoint/2010/main" val="14708482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ack cover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Number">
            <a:extLst>
              <a:ext uri="{FF2B5EF4-FFF2-40B4-BE49-F238E27FC236}">
                <a16:creationId xmlns:a16="http://schemas.microsoft.com/office/drawing/2014/main" id="{957BEF5D-671B-D3C9-4570-EC0DA44566A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2267673" y="6765667"/>
            <a:ext cx="0" cy="0"/>
          </a:xfrm>
          <a:prstGeom prst="rect">
            <a:avLst/>
          </a:prstGeom>
        </p:spPr>
        <p:txBody>
          <a:bodyPr/>
          <a:lstStyle>
            <a:lvl1pPr algn="l">
              <a:defRPr sz="100">
                <a:solidFill>
                  <a:schemeClr val="tx1"/>
                </a:solidFill>
              </a:defRPr>
            </a:lvl1pPr>
          </a:lstStyle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6" name="Disclaimer">
            <a:extLst>
              <a:ext uri="{FF2B5EF4-FFF2-40B4-BE49-F238E27FC236}">
                <a16:creationId xmlns:a16="http://schemas.microsoft.com/office/drawing/2014/main" id="{9D4F0710-1E13-DB4E-63A6-7C21E66DA329}"/>
              </a:ext>
            </a:extLst>
          </p:cNvPr>
          <p:cNvSpPr txBox="1"/>
          <p:nvPr userDrawn="1"/>
        </p:nvSpPr>
        <p:spPr>
          <a:xfrm>
            <a:off x="508000" y="5518311"/>
            <a:ext cx="7612063" cy="83169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defTabSz="736656">
              <a:defRPr sz="800">
                <a:solidFill>
                  <a:schemeClr val="bg1"/>
                </a:solidFill>
              </a:defRPr>
            </a:lvl1pPr>
            <a:lvl2pPr marL="0" indent="0" defTabSz="736656">
              <a:buNone/>
              <a:tabLst/>
              <a:defRPr sz="1400" b="1">
                <a:solidFill>
                  <a:schemeClr val="accent1"/>
                </a:solidFill>
              </a:defRPr>
            </a:lvl2pPr>
            <a:lvl3pPr marL="0" indent="0" defTabSz="901700">
              <a:buNone/>
              <a:defRPr sz="1400" b="1"/>
            </a:lvl3pPr>
            <a:lvl4pPr marL="0" indent="0" defTabSz="736656">
              <a:buNone/>
              <a:defRPr lang="en-GB" sz="1400" b="0" dirty="0"/>
            </a:lvl4pPr>
            <a:lvl5pPr marL="182563" indent="-182563" defTabSz="736656">
              <a:buFont typeface="Arial" panose="020B0604020202020204" pitchFamily="34" charset="0"/>
              <a:buChar char="•"/>
              <a:defRPr sz="1400"/>
            </a:lvl5pPr>
            <a:lvl6pPr marL="358775" indent="-176213" defTabSz="736656">
              <a:buFont typeface="Arial" panose="020B0604020202020204" pitchFamily="34" charset="0"/>
              <a:buChar char="–"/>
              <a:tabLst/>
              <a:defRPr sz="1200"/>
            </a:lvl6pPr>
            <a:lvl7pPr marL="541338" indent="-182563" defTabSz="736656">
              <a:buChar char="–"/>
              <a:defRPr sz="1200" b="0">
                <a:solidFill>
                  <a:schemeClr val="tx1"/>
                </a:solidFill>
              </a:defRPr>
            </a:lvl7pPr>
            <a:lvl8pPr marL="266700" indent="-266700" defTabSz="736656">
              <a:spcAft>
                <a:spcPts val="600"/>
              </a:spcAft>
              <a:buFont typeface="+mj-lt"/>
              <a:buAutoNum type="arabicPeriod"/>
              <a:defRPr sz="1400" b="0">
                <a:solidFill>
                  <a:schemeClr val="tx1"/>
                </a:solidFill>
              </a:defRPr>
            </a:lvl8pPr>
            <a:lvl9pPr marL="541338" indent="-266700" defTabSz="736656">
              <a:buFont typeface="+mj-lt"/>
              <a:buAutoNum type="alphaLcPeriod"/>
              <a:defRPr sz="1400" b="0"/>
            </a:lvl9pPr>
          </a:lstStyle>
          <a:p>
            <a:r>
              <a:rPr lang="en-US">
                <a:solidFill>
                  <a:schemeClr val="tx1"/>
                </a:solidFill>
              </a:rPr>
              <a:t>© </a:t>
            </a:r>
            <a:r>
              <a:rPr lang="nl-NL">
                <a:solidFill>
                  <a:schemeClr val="tx1"/>
                </a:solidFill>
              </a:rPr>
              <a:t>Grant Thornton Specialist </a:t>
            </a:r>
            <a:r>
              <a:rPr lang="nl-NL" err="1">
                <a:solidFill>
                  <a:schemeClr val="tx1"/>
                </a:solidFill>
              </a:rPr>
              <a:t>Advisory</a:t>
            </a:r>
            <a:r>
              <a:rPr lang="nl-NL">
                <a:solidFill>
                  <a:schemeClr val="tx1"/>
                </a:solidFill>
              </a:rPr>
              <a:t> Services B.V. Alle rechten voorbehouden.</a:t>
            </a:r>
          </a:p>
          <a:p>
            <a:r>
              <a:rPr lang="en-US">
                <a:solidFill>
                  <a:schemeClr val="tx1"/>
                </a:solidFill>
              </a:rPr>
              <a:t>Grant Thornton Accountants en </a:t>
            </a:r>
            <a:r>
              <a:rPr lang="en-US" err="1">
                <a:solidFill>
                  <a:schemeClr val="tx1"/>
                </a:solidFill>
              </a:rPr>
              <a:t>Adviseurs</a:t>
            </a:r>
            <a:r>
              <a:rPr lang="en-US">
                <a:solidFill>
                  <a:schemeClr val="tx1"/>
                </a:solidFill>
              </a:rPr>
              <a:t> B.V. is lid van Grant Thornton International Ltd 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(Grant Thornton International). Grant Thornton International en </a:t>
            </a:r>
            <a:r>
              <a:rPr lang="en-US" err="1">
                <a:solidFill>
                  <a:schemeClr val="tx1"/>
                </a:solidFill>
              </a:rPr>
              <a:t>haar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leden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zijn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geen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wereldwijde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vennootschap</a:t>
            </a:r>
            <a:r>
              <a:rPr lang="en-US">
                <a:solidFill>
                  <a:schemeClr val="tx1"/>
                </a:solidFill>
              </a:rPr>
              <a:t>.</a:t>
            </a:r>
            <a:br>
              <a:rPr lang="en-US">
                <a:solidFill>
                  <a:schemeClr val="tx1"/>
                </a:solidFill>
              </a:rPr>
            </a:br>
            <a:r>
              <a:rPr lang="en-US" err="1">
                <a:solidFill>
                  <a:schemeClr val="tx1"/>
                </a:solidFill>
              </a:rPr>
              <a:t>Diensten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worden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geleverd</a:t>
            </a:r>
            <a:r>
              <a:rPr lang="en-US">
                <a:solidFill>
                  <a:schemeClr val="tx1"/>
                </a:solidFill>
              </a:rPr>
              <a:t> door </a:t>
            </a:r>
            <a:r>
              <a:rPr lang="en-US" err="1">
                <a:solidFill>
                  <a:schemeClr val="tx1"/>
                </a:solidFill>
              </a:rPr>
              <a:t>onafhankelijke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leden</a:t>
            </a:r>
            <a:r>
              <a:rPr lang="en-US">
                <a:solidFill>
                  <a:schemeClr val="tx1"/>
                </a:solidFill>
              </a:rPr>
              <a:t>.</a:t>
            </a:r>
            <a:endParaRPr lang="en-GB">
              <a:solidFill>
                <a:schemeClr val="tx1"/>
              </a:solidFill>
            </a:endParaRPr>
          </a:p>
        </p:txBody>
      </p:sp>
      <p:pic>
        <p:nvPicPr>
          <p:cNvPr id="2" name="GT#white_16x9_disclaimer">
            <a:extLst>
              <a:ext uri="{FF2B5EF4-FFF2-40B4-BE49-F238E27FC236}">
                <a16:creationId xmlns:a16="http://schemas.microsoft.com/office/drawing/2014/main" id="{C0D1B26D-DFCE-AE80-799A-C33FCF6645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66181" y="4824450"/>
            <a:ext cx="2350139" cy="750739"/>
          </a:xfrm>
          <a:prstGeom prst="rect">
            <a:avLst/>
          </a:prstGeom>
        </p:spPr>
      </p:pic>
      <p:sp>
        <p:nvSpPr>
          <p:cNvPr id="3" name="IH_Logo">
            <a:extLst>
              <a:ext uri="{FF2B5EF4-FFF2-40B4-BE49-F238E27FC236}">
                <a16:creationId xmlns:a16="http://schemas.microsoft.com/office/drawing/2014/main" id="{02AEF0FD-6A95-FF16-EBAA-800DCAD5A359}"/>
              </a:ext>
            </a:extLst>
          </p:cNvPr>
          <p:cNvSpPr txBox="1">
            <a:spLocks/>
          </p:cNvSpPr>
          <p:nvPr userDrawn="1"/>
        </p:nvSpPr>
        <p:spPr>
          <a:xfrm>
            <a:off x="10358034" y="192809"/>
            <a:ext cx="1209551" cy="26759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sz="1400" b="0" kern="1200">
                <a:blipFill>
                  <a:blip r:embed="rId4"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  <a:lvl2pPr marL="400050" indent="-198835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indent="-197644" algn="l" defTabSz="67627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700" indent="-26670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2925" indent="-26551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lphaLcPeriod"/>
              <a:tabLst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67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953130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err="1"/>
              <a:t>Titel</a:t>
            </a:r>
            <a:endParaRPr lang="en-GB"/>
          </a:p>
        </p:txBody>
      </p:sp>
      <p:sp>
        <p:nvSpPr>
          <p:cNvPr id="8" name="Content">
            <a:extLst>
              <a:ext uri="{FF2B5EF4-FFF2-40B4-BE49-F238E27FC236}">
                <a16:creationId xmlns:a16="http://schemas.microsoft.com/office/drawing/2014/main" id="{011F6DDE-0B6B-899C-08FD-72EFDF2B148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08000" y="1724025"/>
            <a:ext cx="11176000" cy="4260849"/>
          </a:xfrm>
          <a:custGeom>
            <a:avLst/>
            <a:gdLst>
              <a:gd name="connsiteX0" fmla="*/ 0 w 8382000"/>
              <a:gd name="connsiteY0" fmla="*/ 0 h 4530292"/>
              <a:gd name="connsiteX1" fmla="*/ 8382000 w 8382000"/>
              <a:gd name="connsiteY1" fmla="*/ 0 h 4530292"/>
              <a:gd name="connsiteX2" fmla="*/ 8382000 w 8382000"/>
              <a:gd name="connsiteY2" fmla="*/ 4530292 h 4530292"/>
              <a:gd name="connsiteX3" fmla="*/ 0 w 8382000"/>
              <a:gd name="connsiteY3" fmla="*/ 4530292 h 4530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2000" h="4530292">
                <a:moveTo>
                  <a:pt x="0" y="0"/>
                </a:moveTo>
                <a:lnTo>
                  <a:pt x="8382000" y="0"/>
                </a:lnTo>
                <a:lnTo>
                  <a:pt x="8382000" y="4530292"/>
                </a:lnTo>
                <a:lnTo>
                  <a:pt x="0" y="45302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88000" marR="0" lvl="0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Eerste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576000" marR="0" lvl="1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Tweede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864000" marR="0" lvl="2" indent="-288000" algn="l" defTabSz="901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Derde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3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Vierde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4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Vijfde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4" name="ChapterTitle">
            <a:extLst>
              <a:ext uri="{FF2B5EF4-FFF2-40B4-BE49-F238E27FC236}">
                <a16:creationId xmlns:a16="http://schemas.microsoft.com/office/drawing/2014/main" id="{B7FE6AD4-0D5F-E4B4-6F1A-BFC34E729C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000" y="240853"/>
            <a:ext cx="5465763" cy="1538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b="0" baseline="0">
                <a:latin typeface="+mn-lt"/>
              </a:defRPr>
            </a:lvl1pPr>
          </a:lstStyle>
          <a:p>
            <a:pPr lvl="0"/>
            <a:r>
              <a:rPr lang="en-GB" err="1"/>
              <a:t>Hoofdstuk</a:t>
            </a:r>
            <a:r>
              <a:rPr lang="en-GB"/>
              <a:t> (</a:t>
            </a:r>
            <a:r>
              <a:rPr lang="en-GB" err="1"/>
              <a:t>optioneel</a:t>
            </a:r>
            <a:r>
              <a:rPr lang="en-GB"/>
              <a:t>)</a:t>
            </a:r>
          </a:p>
        </p:txBody>
      </p:sp>
      <p:sp>
        <p:nvSpPr>
          <p:cNvPr id="7" name="SlideNumber">
            <a:extLst>
              <a:ext uri="{FF2B5EF4-FFF2-40B4-BE49-F238E27FC236}">
                <a16:creationId xmlns:a16="http://schemas.microsoft.com/office/drawing/2014/main" id="{E29882B9-021A-6F46-AEFC-94C0D7A3857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AB31D9B-80B6-41F8-B283-556E26E6158E}" type="slidenum">
              <a:rPr lang="en-GB" noProof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054463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3AAB5-9A30-41C2-8D6D-C3D9FB0955BE}" type="datetime1">
              <a:rPr lang="nl-NL" smtClean="0"/>
              <a:t>27-5-2026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1A7B8-F15E-45EE-BA4D-80D406589B75}" type="slidenum">
              <a:rPr lang="nl-NL" smtClean="0"/>
              <a:t>‹#›</a:t>
            </a:fld>
            <a:endParaRPr lang="nl-NL"/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609600" y="411162"/>
            <a:ext cx="10972800" cy="85725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4267" b="1" i="0">
                <a:solidFill>
                  <a:srgbClr val="B6C932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1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351370"/>
            <a:ext cx="5435600" cy="488594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B6C932"/>
              </a:buClr>
              <a:buFontTx/>
              <a:buNone/>
              <a:defRPr sz="253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6C932"/>
              </a:buClr>
              <a:buFont typeface="Arial"/>
              <a:buChar char="•"/>
              <a:defRPr sz="253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buClr>
                <a:srgbClr val="B6C932"/>
              </a:buClr>
              <a:buFont typeface="Arial"/>
              <a:buChar char="•"/>
              <a:defRPr sz="253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buClr>
                <a:srgbClr val="B6C932"/>
              </a:buClr>
              <a:buFont typeface="Arial"/>
              <a:buChar char="•"/>
              <a:defRPr sz="253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buClr>
                <a:srgbClr val="B6C932"/>
              </a:buClr>
              <a:buFont typeface="Arial"/>
              <a:buChar char="•"/>
              <a:defRPr sz="253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" name="Tijdelijke aanduiding voor inhoud 2"/>
          <p:cNvSpPr>
            <a:spLocks noGrp="1"/>
          </p:cNvSpPr>
          <p:nvPr>
            <p:ph idx="13"/>
          </p:nvPr>
        </p:nvSpPr>
        <p:spPr>
          <a:xfrm>
            <a:off x="6163733" y="1351370"/>
            <a:ext cx="5435600" cy="488594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B6C932"/>
              </a:buClr>
              <a:buFontTx/>
              <a:buNone/>
              <a:defRPr sz="253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6C932"/>
              </a:buClr>
              <a:buFont typeface="Arial"/>
              <a:buChar char="•"/>
              <a:defRPr sz="253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buClr>
                <a:srgbClr val="B6C932"/>
              </a:buClr>
              <a:buFont typeface="Arial"/>
              <a:buChar char="•"/>
              <a:defRPr sz="253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buClr>
                <a:srgbClr val="B6C932"/>
              </a:buClr>
              <a:buFont typeface="Arial"/>
              <a:buChar char="•"/>
              <a:defRPr sz="253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buClr>
                <a:srgbClr val="B6C932"/>
              </a:buClr>
              <a:buFont typeface="Arial"/>
              <a:buChar char="•"/>
              <a:defRPr sz="253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7795601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5B169-2B0D-4837-8BB5-226CE7B3C31C}" type="datetime1">
              <a:rPr lang="nl-NL" smtClean="0"/>
              <a:t>27-5-2026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1A7B8-F15E-45EE-BA4D-80D406589B75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609600" y="411162"/>
            <a:ext cx="10972800" cy="85725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4267" b="1" i="0">
                <a:solidFill>
                  <a:srgbClr val="B6C932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8" name="Tijdelijke aanduiding voor inhoud 2"/>
          <p:cNvSpPr>
            <a:spLocks noGrp="1"/>
          </p:cNvSpPr>
          <p:nvPr>
            <p:ph idx="1"/>
          </p:nvPr>
        </p:nvSpPr>
        <p:spPr>
          <a:xfrm>
            <a:off x="609599" y="1341438"/>
            <a:ext cx="10995025" cy="48958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2997D7"/>
              </a:buClr>
              <a:buFontTx/>
              <a:buNone/>
              <a:defRPr sz="253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4E85"/>
              </a:buClr>
              <a:buFont typeface="Arial"/>
              <a:buChar char="•"/>
              <a:defRPr sz="253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buClr>
                <a:srgbClr val="BD4E85"/>
              </a:buClr>
              <a:buFont typeface="Arial"/>
              <a:buChar char="•"/>
              <a:defRPr sz="253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buClr>
                <a:srgbClr val="BD4E85"/>
              </a:buClr>
              <a:buFont typeface="Arial"/>
              <a:buChar char="•"/>
              <a:defRPr sz="253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buClr>
                <a:srgbClr val="BD4E85"/>
              </a:buClr>
              <a:buFont typeface="Arial"/>
              <a:buChar char="•"/>
              <a:defRPr sz="2533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749338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Mobiu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>
          <a:xfrm>
            <a:off x="508003" y="2697163"/>
            <a:ext cx="5708648" cy="1025922"/>
          </a:xfrm>
        </p:spPr>
        <p:txBody>
          <a:bodyPr>
            <a:noAutofit/>
          </a:bodyPr>
          <a:lstStyle>
            <a:lvl1pPr>
              <a:lnSpc>
                <a:spcPct val="85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GB" err="1"/>
              <a:t>Titel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51EC570-624A-53DD-BF08-244E207F61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000" y="4531519"/>
            <a:ext cx="5708648" cy="471487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000" b="1">
                <a:solidFill>
                  <a:schemeClr val="tx1"/>
                </a:solidFill>
              </a:defRPr>
            </a:lvl1pPr>
            <a:lvl2pPr>
              <a:defRPr sz="2000" b="0">
                <a:solidFill>
                  <a:schemeClr val="bg1"/>
                </a:solidFill>
              </a:defRPr>
            </a:lvl2pPr>
            <a:lvl3pPr>
              <a:spcAft>
                <a:spcPts val="0"/>
              </a:spcAft>
              <a:defRPr sz="1400" b="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Ondertitel</a:t>
            </a:r>
            <a:endParaRPr lang="en-GB"/>
          </a:p>
        </p:txBody>
      </p:sp>
      <p:sp>
        <p:nvSpPr>
          <p:cNvPr id="8" name="SlideNumber">
            <a:extLst>
              <a:ext uri="{FF2B5EF4-FFF2-40B4-BE49-F238E27FC236}">
                <a16:creationId xmlns:a16="http://schemas.microsoft.com/office/drawing/2014/main" id="{2A0F57AD-BDE9-6D4F-B165-A9951C71788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2267673" y="6765667"/>
            <a:ext cx="0" cy="0"/>
          </a:xfrm>
          <a:prstGeom prst="rect">
            <a:avLst/>
          </a:prstGeom>
        </p:spPr>
        <p:txBody>
          <a:bodyPr/>
          <a:lstStyle>
            <a:lvl1pPr algn="l">
              <a:defRPr sz="100">
                <a:solidFill>
                  <a:schemeClr val="tx1"/>
                </a:solidFill>
              </a:defRPr>
            </a:lvl1pPr>
          </a:lstStyle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146B17B1-2109-6B32-1242-1F9A99DEAF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8000" y="5132388"/>
            <a:ext cx="5708648" cy="471487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1pPr>
            <a:lvl2pPr>
              <a:defRPr sz="2000" b="0">
                <a:solidFill>
                  <a:schemeClr val="bg1"/>
                </a:solidFill>
              </a:defRPr>
            </a:lvl2pPr>
            <a:lvl3pPr>
              <a:spcAft>
                <a:spcPts val="0"/>
              </a:spcAft>
              <a:defRPr sz="1400" b="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Datum</a:t>
            </a:r>
          </a:p>
        </p:txBody>
      </p:sp>
      <p:pic>
        <p:nvPicPr>
          <p:cNvPr id="2" name="GT#white_16x9_top">
            <a:extLst>
              <a:ext uri="{FF2B5EF4-FFF2-40B4-BE49-F238E27FC236}">
                <a16:creationId xmlns:a16="http://schemas.microsoft.com/office/drawing/2014/main" id="{004F074E-110D-9AF9-B2D7-6C8C55DCBA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66121" y="134382"/>
            <a:ext cx="3673624" cy="1173519"/>
          </a:xfrm>
          <a:prstGeom prst="rect">
            <a:avLst/>
          </a:prstGeom>
        </p:spPr>
      </p:pic>
      <p:sp>
        <p:nvSpPr>
          <p:cNvPr id="5" name="Tijdelijke aanduiding voor tekst 10">
            <a:extLst>
              <a:ext uri="{FF2B5EF4-FFF2-40B4-BE49-F238E27FC236}">
                <a16:creationId xmlns:a16="http://schemas.microsoft.com/office/drawing/2014/main" id="{8AA85823-5396-69A9-FD43-E02731117E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93867" y="400051"/>
            <a:ext cx="1365251" cy="311149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68821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Mobius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obius">
            <a:extLst>
              <a:ext uri="{FF2B5EF4-FFF2-40B4-BE49-F238E27FC236}">
                <a16:creationId xmlns:a16="http://schemas.microsoft.com/office/drawing/2014/main" id="{ABAFA41F-9438-E579-F59D-DFB6D34AD1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96"/>
          <a:stretch/>
        </p:blipFill>
        <p:spPr>
          <a:xfrm>
            <a:off x="0" y="8"/>
            <a:ext cx="7771757" cy="6857992"/>
          </a:xfrm>
          <a:prstGeom prst="rect">
            <a:avLst/>
          </a:prstGeom>
        </p:spPr>
      </p:pic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>
          <a:xfrm>
            <a:off x="508003" y="2697163"/>
            <a:ext cx="5708648" cy="1025922"/>
          </a:xfrm>
        </p:spPr>
        <p:txBody>
          <a:bodyPr>
            <a:noAutofit/>
          </a:bodyPr>
          <a:lstStyle>
            <a:lvl1pPr>
              <a:lnSpc>
                <a:spcPct val="85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GB" err="1"/>
              <a:t>Titel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51EC570-624A-53DD-BF08-244E207F61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000" y="4531519"/>
            <a:ext cx="5708648" cy="471487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000" b="1">
                <a:solidFill>
                  <a:schemeClr val="tx1"/>
                </a:solidFill>
              </a:defRPr>
            </a:lvl1pPr>
            <a:lvl2pPr>
              <a:defRPr sz="2000" b="0">
                <a:solidFill>
                  <a:schemeClr val="bg1"/>
                </a:solidFill>
              </a:defRPr>
            </a:lvl2pPr>
            <a:lvl3pPr>
              <a:spcAft>
                <a:spcPts val="0"/>
              </a:spcAft>
              <a:defRPr sz="1400" b="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Ondertitel</a:t>
            </a:r>
            <a:endParaRPr lang="en-GB"/>
          </a:p>
        </p:txBody>
      </p:sp>
      <p:sp>
        <p:nvSpPr>
          <p:cNvPr id="8" name="SlideNumber">
            <a:extLst>
              <a:ext uri="{FF2B5EF4-FFF2-40B4-BE49-F238E27FC236}">
                <a16:creationId xmlns:a16="http://schemas.microsoft.com/office/drawing/2014/main" id="{2A0F57AD-BDE9-6D4F-B165-A9951C71788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2267673" y="6765667"/>
            <a:ext cx="0" cy="0"/>
          </a:xfrm>
          <a:prstGeom prst="rect">
            <a:avLst/>
          </a:prstGeom>
        </p:spPr>
        <p:txBody>
          <a:bodyPr/>
          <a:lstStyle>
            <a:lvl1pPr algn="l">
              <a:defRPr sz="100">
                <a:solidFill>
                  <a:schemeClr val="tx1"/>
                </a:solidFill>
              </a:defRPr>
            </a:lvl1pPr>
          </a:lstStyle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F5CC922D-8453-2B88-1B73-40CCBF19F3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8000" y="5132388"/>
            <a:ext cx="5708648" cy="471487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1pPr>
            <a:lvl2pPr>
              <a:defRPr sz="2000" b="0">
                <a:solidFill>
                  <a:schemeClr val="bg1"/>
                </a:solidFill>
              </a:defRPr>
            </a:lvl2pPr>
            <a:lvl3pPr>
              <a:spcAft>
                <a:spcPts val="0"/>
              </a:spcAft>
              <a:defRPr sz="1400" b="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Datum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BF462A-BE41-08A8-4EE8-DE641F52438A}"/>
              </a:ext>
            </a:extLst>
          </p:cNvPr>
          <p:cNvSpPr/>
          <p:nvPr userDrawn="1"/>
        </p:nvSpPr>
        <p:spPr>
          <a:xfrm>
            <a:off x="12318024" y="508000"/>
            <a:ext cx="2516914" cy="365125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>
                <a:solidFill>
                  <a:schemeClr val="tx1"/>
                </a:solidFill>
              </a:rPr>
              <a:t>Let op: </a:t>
            </a:r>
            <a:br>
              <a:rPr lang="nl-NL" sz="1600" b="1">
                <a:solidFill>
                  <a:schemeClr val="tx1"/>
                </a:solidFill>
              </a:rPr>
            </a:br>
            <a:r>
              <a:rPr lang="nl-NL" sz="1600" b="1">
                <a:solidFill>
                  <a:schemeClr val="tx1"/>
                </a:solidFill>
              </a:rPr>
              <a:t>Om afbeelding te veranderen, klik met rechtermuisknop op dia en ga naar Achtergrond opmaken &gt; Afbeelding of </a:t>
            </a:r>
            <a:r>
              <a:rPr lang="nl-NL" sz="1600" b="1" err="1">
                <a:solidFill>
                  <a:schemeClr val="tx1"/>
                </a:solidFill>
              </a:rPr>
              <a:t>bitmappatroon</a:t>
            </a:r>
            <a:r>
              <a:rPr lang="nl-NL" sz="1600" b="1">
                <a:solidFill>
                  <a:schemeClr val="tx1"/>
                </a:solidFill>
              </a:rPr>
              <a:t> en gebruik de </a:t>
            </a:r>
            <a:r>
              <a:rPr lang="nl-NL" sz="1600" b="1" err="1">
                <a:solidFill>
                  <a:schemeClr val="tx1"/>
                </a:solidFill>
              </a:rPr>
              <a:t>zijbalk</a:t>
            </a:r>
            <a:r>
              <a:rPr lang="nl-NL" sz="1600" b="1">
                <a:solidFill>
                  <a:schemeClr val="tx1"/>
                </a:solidFill>
              </a:rPr>
              <a:t> om je afbeelding te kiezen.</a:t>
            </a:r>
            <a:endParaRPr lang="en-GB" sz="1600" b="1">
              <a:solidFill>
                <a:schemeClr val="tx1"/>
              </a:solidFill>
            </a:endParaRPr>
          </a:p>
        </p:txBody>
      </p:sp>
      <p:pic>
        <p:nvPicPr>
          <p:cNvPr id="2" name="GT#white_16x9_top">
            <a:extLst>
              <a:ext uri="{FF2B5EF4-FFF2-40B4-BE49-F238E27FC236}">
                <a16:creationId xmlns:a16="http://schemas.microsoft.com/office/drawing/2014/main" id="{C81042B7-75CB-E5EA-A205-001F0108344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66121" y="134382"/>
            <a:ext cx="3673624" cy="1173519"/>
          </a:xfrm>
          <a:prstGeom prst="rect">
            <a:avLst/>
          </a:prstGeom>
        </p:spPr>
      </p:pic>
      <p:sp>
        <p:nvSpPr>
          <p:cNvPr id="4" name="Tijdelijke aanduiding voor tekst 10">
            <a:extLst>
              <a:ext uri="{FF2B5EF4-FFF2-40B4-BE49-F238E27FC236}">
                <a16:creationId xmlns:a16="http://schemas.microsoft.com/office/drawing/2014/main" id="{1BB47197-A44C-3624-5F0E-C658126EC1F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93867" y="400051"/>
            <a:ext cx="1365251" cy="311149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96558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Mobius Key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obiusKeyline">
            <a:extLst>
              <a:ext uri="{FF2B5EF4-FFF2-40B4-BE49-F238E27FC236}">
                <a16:creationId xmlns:a16="http://schemas.microsoft.com/office/drawing/2014/main" id="{DA26AD92-A6AF-9709-9CC8-03C30C250AB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493205" y="0"/>
            <a:ext cx="6698796" cy="6858000"/>
          </a:xfrm>
          <a:prstGeom prst="rect">
            <a:avLst/>
          </a:prstGeom>
        </p:spPr>
      </p:pic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>
          <a:xfrm>
            <a:off x="508003" y="2697163"/>
            <a:ext cx="5708648" cy="1025922"/>
          </a:xfrm>
        </p:spPr>
        <p:txBody>
          <a:bodyPr>
            <a:noAutofit/>
          </a:bodyPr>
          <a:lstStyle>
            <a:lvl1pPr>
              <a:lnSpc>
                <a:spcPct val="85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GB" err="1"/>
              <a:t>Titel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51EC570-624A-53DD-BF08-244E207F61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000" y="4531519"/>
            <a:ext cx="5708648" cy="471487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000" b="1">
                <a:solidFill>
                  <a:schemeClr val="tx1"/>
                </a:solidFill>
              </a:defRPr>
            </a:lvl1pPr>
            <a:lvl2pPr>
              <a:defRPr sz="2000" b="0">
                <a:solidFill>
                  <a:schemeClr val="tx1"/>
                </a:solidFill>
              </a:defRPr>
            </a:lvl2pPr>
            <a:lvl3pPr>
              <a:spcAft>
                <a:spcPts val="0"/>
              </a:spcAft>
              <a:defRPr sz="1400" b="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Ondertitel</a:t>
            </a:r>
            <a:endParaRPr lang="en-GB"/>
          </a:p>
        </p:txBody>
      </p:sp>
      <p:sp>
        <p:nvSpPr>
          <p:cNvPr id="7" name="SlideNumber">
            <a:extLst>
              <a:ext uri="{FF2B5EF4-FFF2-40B4-BE49-F238E27FC236}">
                <a16:creationId xmlns:a16="http://schemas.microsoft.com/office/drawing/2014/main" id="{BF597FAC-5C49-A646-FA80-7837C011BDC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2267673" y="6765667"/>
            <a:ext cx="0" cy="0"/>
          </a:xfrm>
          <a:prstGeom prst="rect">
            <a:avLst/>
          </a:prstGeom>
        </p:spPr>
        <p:txBody>
          <a:bodyPr/>
          <a:lstStyle>
            <a:lvl1pPr algn="l">
              <a:defRPr sz="100">
                <a:solidFill>
                  <a:srgbClr val="F0F0F0"/>
                </a:solidFill>
              </a:defRPr>
            </a:lvl1pPr>
          </a:lstStyle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CB960BFE-A7EB-EB6B-6A2D-CA13D11B2D7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8000" y="5132388"/>
            <a:ext cx="5708648" cy="471487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1pPr>
            <a:lvl2pPr>
              <a:defRPr sz="2000" b="0">
                <a:solidFill>
                  <a:schemeClr val="tx1"/>
                </a:solidFill>
              </a:defRPr>
            </a:lvl2pPr>
            <a:lvl3pPr>
              <a:spcAft>
                <a:spcPts val="0"/>
              </a:spcAft>
              <a:defRPr sz="1400" b="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Datum</a:t>
            </a:r>
          </a:p>
        </p:txBody>
      </p:sp>
      <p:pic>
        <p:nvPicPr>
          <p:cNvPr id="2" name="GT#standard_16x9_top">
            <a:extLst>
              <a:ext uri="{FF2B5EF4-FFF2-40B4-BE49-F238E27FC236}">
                <a16:creationId xmlns:a16="http://schemas.microsoft.com/office/drawing/2014/main" id="{634EAD70-C85B-A366-2583-5EC16DC289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66191" y="134404"/>
            <a:ext cx="3675628" cy="1174159"/>
          </a:xfrm>
          <a:prstGeom prst="rect">
            <a:avLst/>
          </a:prstGeom>
        </p:spPr>
      </p:pic>
      <p:sp>
        <p:nvSpPr>
          <p:cNvPr id="4" name="IH_Logo">
            <a:extLst>
              <a:ext uri="{FF2B5EF4-FFF2-40B4-BE49-F238E27FC236}">
                <a16:creationId xmlns:a16="http://schemas.microsoft.com/office/drawing/2014/main" id="{6EEB9018-A6C7-9FC6-0CD7-03E189AC7059}"/>
              </a:ext>
            </a:extLst>
          </p:cNvPr>
          <p:cNvSpPr txBox="1">
            <a:spLocks/>
          </p:cNvSpPr>
          <p:nvPr userDrawn="1"/>
        </p:nvSpPr>
        <p:spPr>
          <a:xfrm>
            <a:off x="10193031" y="408755"/>
            <a:ext cx="1366792" cy="30312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sz="1400" b="0" kern="1200">
                <a:blipFill>
                  <a:blip r:embed="rId5"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  <a:lvl2pPr marL="400050" indent="-198835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indent="-197644" algn="l" defTabSz="67627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700" indent="-26670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2925" indent="-26551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lphaLcPeriod"/>
              <a:tabLst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67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515436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A23595BB-BB8E-B9CA-0D01-6129B0F30A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40598" y="1020945"/>
            <a:ext cx="11688000" cy="5585993"/>
          </a:xfrm>
          <a:custGeom>
            <a:avLst/>
            <a:gdLst>
              <a:gd name="connsiteX0" fmla="*/ 108000 w 11688000"/>
              <a:gd name="connsiteY0" fmla="*/ 0 h 5585993"/>
              <a:gd name="connsiteX1" fmla="*/ 11579999 w 11688000"/>
              <a:gd name="connsiteY1" fmla="*/ 0 h 5585993"/>
              <a:gd name="connsiteX2" fmla="*/ 11622040 w 11688000"/>
              <a:gd name="connsiteY2" fmla="*/ 8486 h 5585993"/>
              <a:gd name="connsiteX3" fmla="*/ 11656369 w 11688000"/>
              <a:gd name="connsiteY3" fmla="*/ 31629 h 5585993"/>
              <a:gd name="connsiteX4" fmla="*/ 11679513 w 11688000"/>
              <a:gd name="connsiteY4" fmla="*/ 65954 h 5585993"/>
              <a:gd name="connsiteX5" fmla="*/ 11688000 w 11688000"/>
              <a:gd name="connsiteY5" fmla="*/ 107988 h 5585993"/>
              <a:gd name="connsiteX6" fmla="*/ 11688000 w 11688000"/>
              <a:gd name="connsiteY6" fmla="*/ 5477992 h 5585993"/>
              <a:gd name="connsiteX7" fmla="*/ 11679513 w 11688000"/>
              <a:gd name="connsiteY7" fmla="*/ 5520033 h 5585993"/>
              <a:gd name="connsiteX8" fmla="*/ 11656369 w 11688000"/>
              <a:gd name="connsiteY8" fmla="*/ 5554362 h 5585993"/>
              <a:gd name="connsiteX9" fmla="*/ 11622040 w 11688000"/>
              <a:gd name="connsiteY9" fmla="*/ 5577506 h 5585993"/>
              <a:gd name="connsiteX10" fmla="*/ 11579999 w 11688000"/>
              <a:gd name="connsiteY10" fmla="*/ 5585993 h 5585993"/>
              <a:gd name="connsiteX11" fmla="*/ 108000 w 11688000"/>
              <a:gd name="connsiteY11" fmla="*/ 5585993 h 5585993"/>
              <a:gd name="connsiteX12" fmla="*/ 65960 w 11688000"/>
              <a:gd name="connsiteY12" fmla="*/ 5577506 h 5585993"/>
              <a:gd name="connsiteX13" fmla="*/ 31630 w 11688000"/>
              <a:gd name="connsiteY13" fmla="*/ 5554362 h 5585993"/>
              <a:gd name="connsiteX14" fmla="*/ 8486 w 11688000"/>
              <a:gd name="connsiteY14" fmla="*/ 5520033 h 5585993"/>
              <a:gd name="connsiteX15" fmla="*/ 0 w 11688000"/>
              <a:gd name="connsiteY15" fmla="*/ 5477992 h 5585993"/>
              <a:gd name="connsiteX16" fmla="*/ 0 w 11688000"/>
              <a:gd name="connsiteY16" fmla="*/ 5372747 h 5585993"/>
              <a:gd name="connsiteX17" fmla="*/ 4574400 w 11688000"/>
              <a:gd name="connsiteY17" fmla="*/ 5372747 h 5585993"/>
              <a:gd name="connsiteX18" fmla="*/ 4619915 w 11688000"/>
              <a:gd name="connsiteY18" fmla="*/ 5365405 h 5585993"/>
              <a:gd name="connsiteX19" fmla="*/ 4659446 w 11688000"/>
              <a:gd name="connsiteY19" fmla="*/ 5344961 h 5585993"/>
              <a:gd name="connsiteX20" fmla="*/ 4690619 w 11688000"/>
              <a:gd name="connsiteY20" fmla="*/ 5313788 h 5585993"/>
              <a:gd name="connsiteX21" fmla="*/ 4711063 w 11688000"/>
              <a:gd name="connsiteY21" fmla="*/ 5274257 h 5585993"/>
              <a:gd name="connsiteX22" fmla="*/ 4718405 w 11688000"/>
              <a:gd name="connsiteY22" fmla="*/ 5228742 h 5585993"/>
              <a:gd name="connsiteX23" fmla="*/ 4978806 w 11688000"/>
              <a:gd name="connsiteY23" fmla="*/ 2789999 h 5585993"/>
              <a:gd name="connsiteX24" fmla="*/ 4971464 w 11688000"/>
              <a:gd name="connsiteY24" fmla="*/ 2744479 h 5585993"/>
              <a:gd name="connsiteX25" fmla="*/ 4951020 w 11688000"/>
              <a:gd name="connsiteY25" fmla="*/ 2704948 h 5585993"/>
              <a:gd name="connsiteX26" fmla="*/ 4919846 w 11688000"/>
              <a:gd name="connsiteY26" fmla="*/ 2673776 h 5585993"/>
              <a:gd name="connsiteX27" fmla="*/ 4880316 w 11688000"/>
              <a:gd name="connsiteY27" fmla="*/ 2653334 h 5585993"/>
              <a:gd name="connsiteX28" fmla="*/ 4834801 w 11688000"/>
              <a:gd name="connsiteY28" fmla="*/ 2645994 h 5585993"/>
              <a:gd name="connsiteX29" fmla="*/ 0 w 11688000"/>
              <a:gd name="connsiteY29" fmla="*/ 2645994 h 5585993"/>
              <a:gd name="connsiteX30" fmla="*/ 0 w 11688000"/>
              <a:gd name="connsiteY30" fmla="*/ 107988 h 5585993"/>
              <a:gd name="connsiteX31" fmla="*/ 8486 w 11688000"/>
              <a:gd name="connsiteY31" fmla="*/ 65954 h 5585993"/>
              <a:gd name="connsiteX32" fmla="*/ 31630 w 11688000"/>
              <a:gd name="connsiteY32" fmla="*/ 31629 h 5585993"/>
              <a:gd name="connsiteX33" fmla="*/ 65960 w 11688000"/>
              <a:gd name="connsiteY33" fmla="*/ 8486 h 558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688000" h="5585993">
                <a:moveTo>
                  <a:pt x="108000" y="0"/>
                </a:moveTo>
                <a:lnTo>
                  <a:pt x="11579999" y="0"/>
                </a:lnTo>
                <a:lnTo>
                  <a:pt x="11622040" y="8486"/>
                </a:lnTo>
                <a:lnTo>
                  <a:pt x="11656369" y="31629"/>
                </a:lnTo>
                <a:lnTo>
                  <a:pt x="11679513" y="65954"/>
                </a:lnTo>
                <a:lnTo>
                  <a:pt x="11688000" y="107988"/>
                </a:lnTo>
                <a:lnTo>
                  <a:pt x="11688000" y="5477992"/>
                </a:lnTo>
                <a:lnTo>
                  <a:pt x="11679513" y="5520033"/>
                </a:lnTo>
                <a:lnTo>
                  <a:pt x="11656369" y="5554362"/>
                </a:lnTo>
                <a:lnTo>
                  <a:pt x="11622040" y="5577506"/>
                </a:lnTo>
                <a:lnTo>
                  <a:pt x="11579999" y="5585993"/>
                </a:lnTo>
                <a:lnTo>
                  <a:pt x="108000" y="5585993"/>
                </a:lnTo>
                <a:lnTo>
                  <a:pt x="65960" y="5577506"/>
                </a:lnTo>
                <a:lnTo>
                  <a:pt x="31630" y="5554362"/>
                </a:lnTo>
                <a:lnTo>
                  <a:pt x="8486" y="5520033"/>
                </a:lnTo>
                <a:lnTo>
                  <a:pt x="0" y="5477992"/>
                </a:lnTo>
                <a:lnTo>
                  <a:pt x="0" y="5372747"/>
                </a:lnTo>
                <a:lnTo>
                  <a:pt x="4574400" y="5372747"/>
                </a:lnTo>
                <a:lnTo>
                  <a:pt x="4619915" y="5365405"/>
                </a:lnTo>
                <a:lnTo>
                  <a:pt x="4659446" y="5344961"/>
                </a:lnTo>
                <a:lnTo>
                  <a:pt x="4690619" y="5313788"/>
                </a:lnTo>
                <a:lnTo>
                  <a:pt x="4711063" y="5274257"/>
                </a:lnTo>
                <a:lnTo>
                  <a:pt x="4718405" y="5228742"/>
                </a:lnTo>
                <a:lnTo>
                  <a:pt x="4978806" y="2789999"/>
                </a:lnTo>
                <a:lnTo>
                  <a:pt x="4971464" y="2744479"/>
                </a:lnTo>
                <a:lnTo>
                  <a:pt x="4951020" y="2704948"/>
                </a:lnTo>
                <a:lnTo>
                  <a:pt x="4919846" y="2673776"/>
                </a:lnTo>
                <a:lnTo>
                  <a:pt x="4880316" y="2653334"/>
                </a:lnTo>
                <a:lnTo>
                  <a:pt x="4834801" y="2645994"/>
                </a:lnTo>
                <a:lnTo>
                  <a:pt x="0" y="2645994"/>
                </a:lnTo>
                <a:lnTo>
                  <a:pt x="0" y="107988"/>
                </a:lnTo>
                <a:lnTo>
                  <a:pt x="8486" y="65954"/>
                </a:lnTo>
                <a:lnTo>
                  <a:pt x="31630" y="31629"/>
                </a:lnTo>
                <a:lnTo>
                  <a:pt x="65960" y="8486"/>
                </a:lnTo>
                <a:close/>
              </a:path>
            </a:pathLst>
          </a:custGeom>
        </p:spPr>
        <p:txBody>
          <a:bodyPr wrap="square" lIns="9000000" rIns="90000" anchor="ctr">
            <a:noAutofit/>
          </a:bodyPr>
          <a:lstStyle>
            <a:lvl1pPr marL="0" indent="0" algn="r">
              <a:buNone/>
              <a:defRPr b="1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0" name="object 19">
            <a:extLst>
              <a:ext uri="{FF2B5EF4-FFF2-40B4-BE49-F238E27FC236}">
                <a16:creationId xmlns:a16="http://schemas.microsoft.com/office/drawing/2014/main" id="{D425DC21-A512-5A63-CB2F-F4B07E54C1F2}"/>
              </a:ext>
            </a:extLst>
          </p:cNvPr>
          <p:cNvSpPr/>
          <p:nvPr userDrawn="1"/>
        </p:nvSpPr>
        <p:spPr>
          <a:xfrm>
            <a:off x="-172528" y="3678263"/>
            <a:ext cx="5392223" cy="2727325"/>
          </a:xfrm>
          <a:custGeom>
            <a:avLst/>
            <a:gdLst/>
            <a:ahLst/>
            <a:cxnLst/>
            <a:rect l="l" t="t" r="r" b="b"/>
            <a:pathLst>
              <a:path w="5219700" h="2727325">
                <a:moveTo>
                  <a:pt x="5075402" y="0"/>
                </a:moveTo>
                <a:lnTo>
                  <a:pt x="144005" y="0"/>
                </a:lnTo>
                <a:lnTo>
                  <a:pt x="98490" y="7341"/>
                </a:lnTo>
                <a:lnTo>
                  <a:pt x="58959" y="27785"/>
                </a:lnTo>
                <a:lnTo>
                  <a:pt x="27785" y="58959"/>
                </a:lnTo>
                <a:lnTo>
                  <a:pt x="7341" y="98490"/>
                </a:lnTo>
                <a:lnTo>
                  <a:pt x="0" y="144005"/>
                </a:lnTo>
                <a:lnTo>
                  <a:pt x="0" y="2582748"/>
                </a:lnTo>
                <a:lnTo>
                  <a:pt x="7341" y="2628263"/>
                </a:lnTo>
                <a:lnTo>
                  <a:pt x="27785" y="2667793"/>
                </a:lnTo>
                <a:lnTo>
                  <a:pt x="58959" y="2698967"/>
                </a:lnTo>
                <a:lnTo>
                  <a:pt x="98490" y="2719411"/>
                </a:lnTo>
                <a:lnTo>
                  <a:pt x="144005" y="2726753"/>
                </a:lnTo>
                <a:lnTo>
                  <a:pt x="4815001" y="2726753"/>
                </a:lnTo>
                <a:lnTo>
                  <a:pt x="4860516" y="2719411"/>
                </a:lnTo>
                <a:lnTo>
                  <a:pt x="4900047" y="2698967"/>
                </a:lnTo>
                <a:lnTo>
                  <a:pt x="4931221" y="2667793"/>
                </a:lnTo>
                <a:lnTo>
                  <a:pt x="4951665" y="2628263"/>
                </a:lnTo>
                <a:lnTo>
                  <a:pt x="4959007" y="2582748"/>
                </a:lnTo>
                <a:lnTo>
                  <a:pt x="5219407" y="144005"/>
                </a:lnTo>
                <a:lnTo>
                  <a:pt x="5212065" y="98490"/>
                </a:lnTo>
                <a:lnTo>
                  <a:pt x="5191621" y="58959"/>
                </a:lnTo>
                <a:lnTo>
                  <a:pt x="5160448" y="27785"/>
                </a:lnTo>
                <a:lnTo>
                  <a:pt x="5120917" y="7341"/>
                </a:lnTo>
                <a:lnTo>
                  <a:pt x="5075402" y="0"/>
                </a:lnTo>
                <a:close/>
              </a:path>
            </a:pathLst>
          </a:custGeom>
          <a:solidFill>
            <a:srgbClr val="E8F0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8182FD2F-FECE-5B34-5A8A-D3D6DBEAB4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5081" y="4849207"/>
            <a:ext cx="4408818" cy="334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pic>
        <p:nvPicPr>
          <p:cNvPr id="11" name="Afbeelding 10" descr="Afbeelding met Lettertype, Graphics, grafische vormgeving, logo&#10;&#10;Door AI gegenereerde inhoud is mogelijk onjuist.">
            <a:extLst>
              <a:ext uri="{FF2B5EF4-FFF2-40B4-BE49-F238E27FC236}">
                <a16:creationId xmlns:a16="http://schemas.microsoft.com/office/drawing/2014/main" id="{14757B6E-A682-643D-3619-92A2D86287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899" y="105047"/>
            <a:ext cx="1822202" cy="760591"/>
          </a:xfrm>
          <a:prstGeom prst="rect">
            <a:avLst/>
          </a:prstGeom>
        </p:spPr>
      </p:pic>
      <p:sp>
        <p:nvSpPr>
          <p:cNvPr id="24" name="Tijdelijke aanduiding voor tekst 8">
            <a:extLst>
              <a:ext uri="{FF2B5EF4-FFF2-40B4-BE49-F238E27FC236}">
                <a16:creationId xmlns:a16="http://schemas.microsoft.com/office/drawing/2014/main" id="{9CBD9B99-1A45-B263-4328-21034DB28E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5080" y="5350478"/>
            <a:ext cx="3643651" cy="6995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700"/>
              </a:lnSpc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nl-NL"/>
              <a:t>Naam:</a:t>
            </a:r>
            <a:br>
              <a:rPr lang="nl-NL"/>
            </a:br>
            <a:r>
              <a:rPr lang="nl-NL"/>
              <a:t>Datum: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7216742-3A62-02E1-CCC3-8960E194D8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5080" y="3881683"/>
            <a:ext cx="4408818" cy="864297"/>
          </a:xfrm>
        </p:spPr>
        <p:txBody>
          <a:bodyPr/>
          <a:lstStyle/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2999022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>
          <a:xfrm>
            <a:off x="508003" y="2697163"/>
            <a:ext cx="5464800" cy="1025922"/>
          </a:xfrm>
        </p:spPr>
        <p:txBody>
          <a:bodyPr>
            <a:noAutofit/>
          </a:bodyPr>
          <a:lstStyle>
            <a:lvl1pPr>
              <a:lnSpc>
                <a:spcPct val="85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GB" err="1"/>
              <a:t>Titel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51EC570-624A-53DD-BF08-244E207F61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000" y="4531519"/>
            <a:ext cx="5464800" cy="471487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000" b="1">
                <a:solidFill>
                  <a:schemeClr val="tx1"/>
                </a:solidFill>
              </a:defRPr>
            </a:lvl1pPr>
            <a:lvl2pPr>
              <a:defRPr sz="2000" b="0">
                <a:solidFill>
                  <a:schemeClr val="tx1"/>
                </a:solidFill>
              </a:defRPr>
            </a:lvl2pPr>
            <a:lvl3pPr>
              <a:spcAft>
                <a:spcPts val="0"/>
              </a:spcAft>
              <a:defRPr sz="1400" b="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Ondertitel</a:t>
            </a:r>
            <a:endParaRPr lang="en-GB"/>
          </a:p>
        </p:txBody>
      </p:sp>
      <p:sp>
        <p:nvSpPr>
          <p:cNvPr id="10" name="SlideNumber">
            <a:extLst>
              <a:ext uri="{FF2B5EF4-FFF2-40B4-BE49-F238E27FC236}">
                <a16:creationId xmlns:a16="http://schemas.microsoft.com/office/drawing/2014/main" id="{2E0A7471-DFE2-6A31-E2DC-0FAE712EF08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2267673" y="6765667"/>
            <a:ext cx="0" cy="0"/>
          </a:xfrm>
          <a:prstGeom prst="rect">
            <a:avLst/>
          </a:prstGeom>
        </p:spPr>
        <p:txBody>
          <a:bodyPr/>
          <a:lstStyle>
            <a:lvl1pPr algn="l">
              <a:defRPr sz="100">
                <a:solidFill>
                  <a:srgbClr val="F0F0F0"/>
                </a:solidFill>
              </a:defRPr>
            </a:lvl1pPr>
          </a:lstStyle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3C8EC94-3A4D-9A59-9E6E-4D1E8B4B1D2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16647" y="0"/>
            <a:ext cx="5975352" cy="6858000"/>
          </a:xfrm>
          <a:custGeom>
            <a:avLst/>
            <a:gdLst>
              <a:gd name="connsiteX0" fmla="*/ 0 w 5975352"/>
              <a:gd name="connsiteY0" fmla="*/ 0 h 6858000"/>
              <a:gd name="connsiteX1" fmla="*/ 1493839 w 5975352"/>
              <a:gd name="connsiteY1" fmla="*/ 0 h 6858000"/>
              <a:gd name="connsiteX2" fmla="*/ 4481513 w 5975352"/>
              <a:gd name="connsiteY2" fmla="*/ 0 h 6858000"/>
              <a:gd name="connsiteX3" fmla="*/ 5975352 w 5975352"/>
              <a:gd name="connsiteY3" fmla="*/ 0 h 6858000"/>
              <a:gd name="connsiteX4" fmla="*/ 5975352 w 5975352"/>
              <a:gd name="connsiteY4" fmla="*/ 6858000 h 6858000"/>
              <a:gd name="connsiteX5" fmla="*/ 4481513 w 5975352"/>
              <a:gd name="connsiteY5" fmla="*/ 6858000 h 6858000"/>
              <a:gd name="connsiteX6" fmla="*/ 3069464 w 5975352"/>
              <a:gd name="connsiteY6" fmla="*/ 6858000 h 6858000"/>
              <a:gd name="connsiteX7" fmla="*/ 1575625 w 5975352"/>
              <a:gd name="connsiteY7" fmla="*/ 6858000 h 6858000"/>
              <a:gd name="connsiteX8" fmla="*/ 0 w 5975352"/>
              <a:gd name="connsiteY8" fmla="*/ 52823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75352" h="6858000">
                <a:moveTo>
                  <a:pt x="0" y="0"/>
                </a:moveTo>
                <a:lnTo>
                  <a:pt x="1493839" y="0"/>
                </a:lnTo>
                <a:lnTo>
                  <a:pt x="4481513" y="0"/>
                </a:lnTo>
                <a:lnTo>
                  <a:pt x="5975352" y="0"/>
                </a:lnTo>
                <a:lnTo>
                  <a:pt x="5975352" y="6858000"/>
                </a:lnTo>
                <a:lnTo>
                  <a:pt x="4481513" y="6858000"/>
                </a:lnTo>
                <a:lnTo>
                  <a:pt x="3069464" y="6858000"/>
                </a:lnTo>
                <a:lnTo>
                  <a:pt x="1575625" y="6858000"/>
                </a:lnTo>
                <a:cubicBezTo>
                  <a:pt x="705431" y="6858000"/>
                  <a:pt x="0" y="6152569"/>
                  <a:pt x="0" y="5282375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nl-NL"/>
              <a:t>Selecteer eerst de 'foto placeholder' en ga vervolgens via het lint naar BrandCentral </a:t>
            </a:r>
            <a:br>
              <a:rPr lang="nl-NL"/>
            </a:br>
            <a:r>
              <a:rPr lang="nl-NL"/>
              <a:t>om een foto in te voegen.</a:t>
            </a:r>
            <a:endParaRPr lang="en-GB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7A0955B-3BE0-ED30-2898-3A7A957889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8000" y="5132388"/>
            <a:ext cx="5464800" cy="471487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1pPr>
            <a:lvl2pPr>
              <a:defRPr sz="2000" b="0">
                <a:solidFill>
                  <a:schemeClr val="tx1"/>
                </a:solidFill>
              </a:defRPr>
            </a:lvl2pPr>
            <a:lvl3pPr>
              <a:spcAft>
                <a:spcPts val="0"/>
              </a:spcAft>
              <a:defRPr sz="1400" b="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Datum</a:t>
            </a:r>
          </a:p>
        </p:txBody>
      </p:sp>
      <p:pic>
        <p:nvPicPr>
          <p:cNvPr id="5" name="GT#standard_16x9_top">
            <a:extLst>
              <a:ext uri="{FF2B5EF4-FFF2-40B4-BE49-F238E27FC236}">
                <a16:creationId xmlns:a16="http://schemas.microsoft.com/office/drawing/2014/main" id="{FB857348-D8F0-DFCE-0F6E-121F56512F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66191" y="134404"/>
            <a:ext cx="3675628" cy="1174159"/>
          </a:xfrm>
          <a:prstGeom prst="rect">
            <a:avLst/>
          </a:prstGeom>
        </p:spPr>
      </p:pic>
      <p:sp>
        <p:nvSpPr>
          <p:cNvPr id="4" name="Tijdelijke aanduiding voor tekst 10">
            <a:extLst>
              <a:ext uri="{FF2B5EF4-FFF2-40B4-BE49-F238E27FC236}">
                <a16:creationId xmlns:a16="http://schemas.microsoft.com/office/drawing/2014/main" id="{3ECAC83A-A98A-6AEC-638C-32F28E9DC2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93867" y="400051"/>
            <a:ext cx="1365251" cy="311149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440508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Image Inse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>
          <a:xfrm>
            <a:off x="508003" y="2697163"/>
            <a:ext cx="5467351" cy="1025922"/>
          </a:xfrm>
        </p:spPr>
        <p:txBody>
          <a:bodyPr>
            <a:noAutofit/>
          </a:bodyPr>
          <a:lstStyle>
            <a:lvl1pPr>
              <a:lnSpc>
                <a:spcPct val="85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GB" err="1"/>
              <a:t>Titel</a:t>
            </a:r>
            <a:endParaRPr lang="en-GB"/>
          </a:p>
        </p:txBody>
      </p:sp>
      <p:sp>
        <p:nvSpPr>
          <p:cNvPr id="10" name="SlideNumber">
            <a:extLst>
              <a:ext uri="{FF2B5EF4-FFF2-40B4-BE49-F238E27FC236}">
                <a16:creationId xmlns:a16="http://schemas.microsoft.com/office/drawing/2014/main" id="{2E0A7471-DFE2-6A31-E2DC-0FAE712EF08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2267673" y="6765667"/>
            <a:ext cx="0" cy="0"/>
          </a:xfrm>
          <a:prstGeom prst="rect">
            <a:avLst/>
          </a:prstGeom>
        </p:spPr>
        <p:txBody>
          <a:bodyPr/>
          <a:lstStyle>
            <a:lvl1pPr algn="l">
              <a:defRPr sz="100">
                <a:solidFill>
                  <a:srgbClr val="F0F0F0"/>
                </a:solidFill>
              </a:defRPr>
            </a:lvl1pPr>
          </a:lstStyle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43F58CE-B276-ED44-7DFF-0DBEBF3E149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16651" y="507999"/>
            <a:ext cx="5481863" cy="5842000"/>
          </a:xfrm>
          <a:custGeom>
            <a:avLst/>
            <a:gdLst>
              <a:gd name="connsiteX0" fmla="*/ 271224 w 5481863"/>
              <a:gd name="connsiteY0" fmla="*/ 0 h 5842000"/>
              <a:gd name="connsiteX1" fmla="*/ 1672709 w 5481863"/>
              <a:gd name="connsiteY1" fmla="*/ 0 h 5842000"/>
              <a:gd name="connsiteX2" fmla="*/ 3809155 w 5481863"/>
              <a:gd name="connsiteY2" fmla="*/ 0 h 5842000"/>
              <a:gd name="connsiteX3" fmla="*/ 5210640 w 5481863"/>
              <a:gd name="connsiteY3" fmla="*/ 0 h 5842000"/>
              <a:gd name="connsiteX4" fmla="*/ 5481863 w 5481863"/>
              <a:gd name="connsiteY4" fmla="*/ 271223 h 5842000"/>
              <a:gd name="connsiteX5" fmla="*/ 5481863 w 5481863"/>
              <a:gd name="connsiteY5" fmla="*/ 1609484 h 5842000"/>
              <a:gd name="connsiteX6" fmla="*/ 5481863 w 5481863"/>
              <a:gd name="connsiteY6" fmla="*/ 4232517 h 5842000"/>
              <a:gd name="connsiteX7" fmla="*/ 5481863 w 5481863"/>
              <a:gd name="connsiteY7" fmla="*/ 5570778 h 5842000"/>
              <a:gd name="connsiteX8" fmla="*/ 5210640 w 5481863"/>
              <a:gd name="connsiteY8" fmla="*/ 5842000 h 5842000"/>
              <a:gd name="connsiteX9" fmla="*/ 3809161 w 5481863"/>
              <a:gd name="connsiteY9" fmla="*/ 5842000 h 5842000"/>
              <a:gd name="connsiteX10" fmla="*/ 3809155 w 5481863"/>
              <a:gd name="connsiteY10" fmla="*/ 5842000 h 5842000"/>
              <a:gd name="connsiteX11" fmla="*/ 1619901 w 5481863"/>
              <a:gd name="connsiteY11" fmla="*/ 5841999 h 5842000"/>
              <a:gd name="connsiteX12" fmla="*/ 0 w 5481863"/>
              <a:gd name="connsiteY12" fmla="*/ 4222098 h 5842000"/>
              <a:gd name="connsiteX13" fmla="*/ 0 w 5481863"/>
              <a:gd name="connsiteY13" fmla="*/ 3477883 h 5842000"/>
              <a:gd name="connsiteX14" fmla="*/ 1 w 5481863"/>
              <a:gd name="connsiteY14" fmla="*/ 3477865 h 5842000"/>
              <a:gd name="connsiteX15" fmla="*/ 1 w 5481863"/>
              <a:gd name="connsiteY15" fmla="*/ 2883857 h 5842000"/>
              <a:gd name="connsiteX16" fmla="*/ 0 w 5481863"/>
              <a:gd name="connsiteY16" fmla="*/ 2883837 h 5842000"/>
              <a:gd name="connsiteX17" fmla="*/ 0 w 5481863"/>
              <a:gd name="connsiteY17" fmla="*/ 2139622 h 5842000"/>
              <a:gd name="connsiteX18" fmla="*/ 1 w 5481863"/>
              <a:gd name="connsiteY18" fmla="*/ 2139604 h 5842000"/>
              <a:gd name="connsiteX19" fmla="*/ 1 w 5481863"/>
              <a:gd name="connsiteY19" fmla="*/ 1609484 h 5842000"/>
              <a:gd name="connsiteX20" fmla="*/ 1 w 5481863"/>
              <a:gd name="connsiteY20" fmla="*/ 271223 h 5842000"/>
              <a:gd name="connsiteX21" fmla="*/ 271224 w 5481863"/>
              <a:gd name="connsiteY21" fmla="*/ 0 h 58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481863" h="5842000">
                <a:moveTo>
                  <a:pt x="271224" y="0"/>
                </a:moveTo>
                <a:lnTo>
                  <a:pt x="1672709" y="0"/>
                </a:lnTo>
                <a:lnTo>
                  <a:pt x="3809155" y="0"/>
                </a:lnTo>
                <a:lnTo>
                  <a:pt x="5210640" y="0"/>
                </a:lnTo>
                <a:cubicBezTo>
                  <a:pt x="5360432" y="0"/>
                  <a:pt x="5481863" y="121431"/>
                  <a:pt x="5481863" y="271223"/>
                </a:cubicBezTo>
                <a:lnTo>
                  <a:pt x="5481863" y="1609484"/>
                </a:lnTo>
                <a:lnTo>
                  <a:pt x="5481863" y="4232517"/>
                </a:lnTo>
                <a:lnTo>
                  <a:pt x="5481863" y="5570778"/>
                </a:lnTo>
                <a:cubicBezTo>
                  <a:pt x="5481863" y="5720569"/>
                  <a:pt x="5360432" y="5842000"/>
                  <a:pt x="5210640" y="5842000"/>
                </a:cubicBezTo>
                <a:lnTo>
                  <a:pt x="3809161" y="5842000"/>
                </a:lnTo>
                <a:lnTo>
                  <a:pt x="3809155" y="5842000"/>
                </a:lnTo>
                <a:lnTo>
                  <a:pt x="1619901" y="5841999"/>
                </a:lnTo>
                <a:cubicBezTo>
                  <a:pt x="725254" y="5841999"/>
                  <a:pt x="0" y="5116745"/>
                  <a:pt x="0" y="4222098"/>
                </a:cubicBezTo>
                <a:lnTo>
                  <a:pt x="0" y="3477883"/>
                </a:lnTo>
                <a:cubicBezTo>
                  <a:pt x="0" y="3477878"/>
                  <a:pt x="1" y="3477871"/>
                  <a:pt x="1" y="3477865"/>
                </a:cubicBezTo>
                <a:lnTo>
                  <a:pt x="1" y="2883857"/>
                </a:lnTo>
                <a:lnTo>
                  <a:pt x="0" y="2883837"/>
                </a:lnTo>
                <a:lnTo>
                  <a:pt x="0" y="2139622"/>
                </a:lnTo>
                <a:cubicBezTo>
                  <a:pt x="0" y="2139617"/>
                  <a:pt x="1" y="2139610"/>
                  <a:pt x="1" y="2139604"/>
                </a:cubicBezTo>
                <a:lnTo>
                  <a:pt x="1" y="1609484"/>
                </a:lnTo>
                <a:lnTo>
                  <a:pt x="1" y="271223"/>
                </a:lnTo>
                <a:cubicBezTo>
                  <a:pt x="1" y="121431"/>
                  <a:pt x="121432" y="0"/>
                  <a:pt x="27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 marL="0" indent="0" algn="ctr">
              <a:buNone/>
              <a:defRPr lang="en-GB" sz="2000"/>
            </a:lvl1pPr>
          </a:lstStyle>
          <a:p>
            <a:pPr lvl="0"/>
            <a:r>
              <a:rPr lang="nl-NL"/>
              <a:t>Selecteer eerst de 'foto placeholder' en ga vervolgens via het lint naar BrandCentral </a:t>
            </a:r>
            <a:br>
              <a:rPr lang="nl-NL"/>
            </a:br>
            <a:r>
              <a:rPr lang="nl-NL"/>
              <a:t>om een foto in te voegen.</a:t>
            </a:r>
            <a:endParaRPr lang="en-GB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75E0DA0C-7978-5CC2-B5A6-387FB160DD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000" y="4531519"/>
            <a:ext cx="5464800" cy="471487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000" b="1">
                <a:solidFill>
                  <a:schemeClr val="tx1"/>
                </a:solidFill>
              </a:defRPr>
            </a:lvl1pPr>
            <a:lvl2pPr>
              <a:defRPr sz="2000" b="0">
                <a:solidFill>
                  <a:schemeClr val="tx1"/>
                </a:solidFill>
              </a:defRPr>
            </a:lvl2pPr>
            <a:lvl3pPr>
              <a:spcAft>
                <a:spcPts val="0"/>
              </a:spcAft>
              <a:defRPr sz="1400" b="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Ondertitel</a:t>
            </a:r>
            <a:endParaRPr lang="en-GB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C5093252-03A1-41FB-B922-7DE63FFE85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8000" y="5132388"/>
            <a:ext cx="5464800" cy="471487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1pPr>
            <a:lvl2pPr>
              <a:defRPr sz="2000" b="0">
                <a:solidFill>
                  <a:schemeClr val="tx1"/>
                </a:solidFill>
              </a:defRPr>
            </a:lvl2pPr>
            <a:lvl3pPr>
              <a:spcAft>
                <a:spcPts val="0"/>
              </a:spcAft>
              <a:defRPr sz="1400" b="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Datum</a:t>
            </a:r>
          </a:p>
        </p:txBody>
      </p:sp>
      <p:pic>
        <p:nvPicPr>
          <p:cNvPr id="2" name="GT#standard_16x9_top">
            <a:extLst>
              <a:ext uri="{FF2B5EF4-FFF2-40B4-BE49-F238E27FC236}">
                <a16:creationId xmlns:a16="http://schemas.microsoft.com/office/drawing/2014/main" id="{AD81B657-5A77-7F77-010B-7F6F62C94D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66191" y="134404"/>
            <a:ext cx="3675628" cy="1174159"/>
          </a:xfrm>
          <a:prstGeom prst="rect">
            <a:avLst/>
          </a:prstGeom>
        </p:spPr>
      </p:pic>
      <p:sp>
        <p:nvSpPr>
          <p:cNvPr id="4" name="IH_Logo">
            <a:extLst>
              <a:ext uri="{FF2B5EF4-FFF2-40B4-BE49-F238E27FC236}">
                <a16:creationId xmlns:a16="http://schemas.microsoft.com/office/drawing/2014/main" id="{9C61D2CC-8FAC-DD40-89CE-96F2E588C71B}"/>
              </a:ext>
            </a:extLst>
          </p:cNvPr>
          <p:cNvSpPr txBox="1">
            <a:spLocks/>
          </p:cNvSpPr>
          <p:nvPr userDrawn="1"/>
        </p:nvSpPr>
        <p:spPr>
          <a:xfrm>
            <a:off x="10358034" y="192809"/>
            <a:ext cx="1209551" cy="26759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sz="1400" b="0" kern="1200">
                <a:blipFill>
                  <a:blip r:embed="rId4"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  <a:lvl2pPr marL="400050" indent="-198835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indent="-197644" algn="l" defTabSz="67627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700" indent="-26670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2925" indent="-26551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lphaLcPeriod"/>
              <a:tabLst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67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9513551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700E9DE-9D11-AF03-45D9-449E6D62C8D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0096" cy="6858000"/>
          </a:xfrm>
          <a:custGeom>
            <a:avLst/>
            <a:gdLst>
              <a:gd name="connsiteX0" fmla="*/ 822522 w 12190096"/>
              <a:gd name="connsiteY0" fmla="*/ 508000 h 6858000"/>
              <a:gd name="connsiteX1" fmla="*/ 523346 w 12190096"/>
              <a:gd name="connsiteY1" fmla="*/ 807176 h 6858000"/>
              <a:gd name="connsiteX2" fmla="*/ 523346 w 12190096"/>
              <a:gd name="connsiteY2" fmla="*/ 3065387 h 6858000"/>
              <a:gd name="connsiteX3" fmla="*/ 523343 w 12190096"/>
              <a:gd name="connsiteY3" fmla="*/ 3065441 h 6858000"/>
              <a:gd name="connsiteX4" fmla="*/ 523346 w 12190096"/>
              <a:gd name="connsiteY4" fmla="*/ 6050825 h 6858000"/>
              <a:gd name="connsiteX5" fmla="*/ 822522 w 12190096"/>
              <a:gd name="connsiteY5" fmla="*/ 6350000 h 6858000"/>
              <a:gd name="connsiteX6" fmla="*/ 2557512 w 12190096"/>
              <a:gd name="connsiteY6" fmla="*/ 6350000 h 6858000"/>
              <a:gd name="connsiteX7" fmla="*/ 2898484 w 12190096"/>
              <a:gd name="connsiteY7" fmla="*/ 6350000 h 6858000"/>
              <a:gd name="connsiteX8" fmla="*/ 4633474 w 12190096"/>
              <a:gd name="connsiteY8" fmla="*/ 6350000 h 6858000"/>
              <a:gd name="connsiteX9" fmla="*/ 5985740 w 12190096"/>
              <a:gd name="connsiteY9" fmla="*/ 4997735 h 6858000"/>
              <a:gd name="connsiteX10" fmla="*/ 5986846 w 12190096"/>
              <a:gd name="connsiteY10" fmla="*/ 807176 h 6858000"/>
              <a:gd name="connsiteX11" fmla="*/ 5687671 w 12190096"/>
              <a:gd name="connsiteY11" fmla="*/ 508000 h 6858000"/>
              <a:gd name="connsiteX12" fmla="*/ 3952681 w 12190096"/>
              <a:gd name="connsiteY12" fmla="*/ 508000 h 6858000"/>
              <a:gd name="connsiteX13" fmla="*/ 2557512 w 12190096"/>
              <a:gd name="connsiteY13" fmla="*/ 508000 h 6858000"/>
              <a:gd name="connsiteX14" fmla="*/ 0 w 12190096"/>
              <a:gd name="connsiteY14" fmla="*/ 0 h 6858000"/>
              <a:gd name="connsiteX15" fmla="*/ 12190096 w 12190096"/>
              <a:gd name="connsiteY15" fmla="*/ 0 h 6858000"/>
              <a:gd name="connsiteX16" fmla="*/ 12190096 w 12190096"/>
              <a:gd name="connsiteY16" fmla="*/ 6858000 h 6858000"/>
              <a:gd name="connsiteX17" fmla="*/ 0 w 12190096"/>
              <a:gd name="connsiteY1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190096" h="6858000">
                <a:moveTo>
                  <a:pt x="822522" y="508000"/>
                </a:moveTo>
                <a:cubicBezTo>
                  <a:pt x="657291" y="508000"/>
                  <a:pt x="523346" y="641945"/>
                  <a:pt x="523346" y="807176"/>
                </a:cubicBezTo>
                <a:lnTo>
                  <a:pt x="523346" y="3065387"/>
                </a:lnTo>
                <a:cubicBezTo>
                  <a:pt x="523345" y="3065405"/>
                  <a:pt x="523345" y="3065423"/>
                  <a:pt x="523343" y="3065441"/>
                </a:cubicBezTo>
                <a:cubicBezTo>
                  <a:pt x="523345" y="4060570"/>
                  <a:pt x="523345" y="5055697"/>
                  <a:pt x="523346" y="6050825"/>
                </a:cubicBezTo>
                <a:cubicBezTo>
                  <a:pt x="523346" y="6216055"/>
                  <a:pt x="657291" y="6350000"/>
                  <a:pt x="822522" y="6350000"/>
                </a:cubicBezTo>
                <a:lnTo>
                  <a:pt x="2557512" y="6350000"/>
                </a:lnTo>
                <a:lnTo>
                  <a:pt x="2898484" y="6350000"/>
                </a:lnTo>
                <a:lnTo>
                  <a:pt x="4633474" y="6350000"/>
                </a:lnTo>
                <a:cubicBezTo>
                  <a:pt x="5380309" y="6350000"/>
                  <a:pt x="5985740" y="5744570"/>
                  <a:pt x="5985740" y="4997735"/>
                </a:cubicBezTo>
                <a:cubicBezTo>
                  <a:pt x="5986108" y="3600882"/>
                  <a:pt x="5986478" y="2204028"/>
                  <a:pt x="5986846" y="807176"/>
                </a:cubicBezTo>
                <a:cubicBezTo>
                  <a:pt x="5986846" y="641945"/>
                  <a:pt x="5852901" y="508000"/>
                  <a:pt x="5687671" y="508000"/>
                </a:cubicBezTo>
                <a:lnTo>
                  <a:pt x="3952681" y="508000"/>
                </a:lnTo>
                <a:lnTo>
                  <a:pt x="2557512" y="508000"/>
                </a:lnTo>
                <a:close/>
                <a:moveTo>
                  <a:pt x="0" y="0"/>
                </a:moveTo>
                <a:lnTo>
                  <a:pt x="12190096" y="0"/>
                </a:lnTo>
                <a:lnTo>
                  <a:pt x="1219009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6012000" rIns="576000" anchor="ctr">
            <a:no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nl-NL"/>
              <a:t>Selecteer eerst de 'foto placeholder' en ga vervolgens via het lint naar BrandCentral </a:t>
            </a:r>
            <a:br>
              <a:rPr lang="nl-NL"/>
            </a:br>
            <a:r>
              <a:rPr lang="nl-NL"/>
              <a:t>om een foto in te voegen.</a:t>
            </a:r>
            <a:endParaRPr lang="en-GB"/>
          </a:p>
        </p:txBody>
      </p:sp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>
          <a:xfrm>
            <a:off x="982134" y="2697163"/>
            <a:ext cx="4283601" cy="1025922"/>
          </a:xfrm>
        </p:spPr>
        <p:txBody>
          <a:bodyPr>
            <a:noAutofit/>
          </a:bodyPr>
          <a:lstStyle>
            <a:lvl1pPr>
              <a:lnSpc>
                <a:spcPct val="85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GB" err="1"/>
              <a:t>Titel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51EC570-624A-53DD-BF08-244E207F61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82134" y="4531519"/>
            <a:ext cx="4283601" cy="471487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000" b="1">
                <a:solidFill>
                  <a:schemeClr val="tx1"/>
                </a:solidFill>
              </a:defRPr>
            </a:lvl1pPr>
            <a:lvl2pPr>
              <a:defRPr sz="2000" b="0">
                <a:solidFill>
                  <a:schemeClr val="tx1"/>
                </a:solidFill>
              </a:defRPr>
            </a:lvl2pPr>
            <a:lvl3pPr>
              <a:spcAft>
                <a:spcPts val="0"/>
              </a:spcAft>
              <a:defRPr sz="1400" b="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Ondertitel</a:t>
            </a:r>
            <a:endParaRPr lang="en-GB"/>
          </a:p>
        </p:txBody>
      </p:sp>
      <p:sp>
        <p:nvSpPr>
          <p:cNvPr id="10" name="SlideNumber">
            <a:extLst>
              <a:ext uri="{FF2B5EF4-FFF2-40B4-BE49-F238E27FC236}">
                <a16:creationId xmlns:a16="http://schemas.microsoft.com/office/drawing/2014/main" id="{66C4BC17-DA00-5C86-C6B4-88679FBA831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2267673" y="6765667"/>
            <a:ext cx="0" cy="0"/>
          </a:xfrm>
          <a:prstGeom prst="rect">
            <a:avLst/>
          </a:prstGeom>
        </p:spPr>
        <p:txBody>
          <a:bodyPr/>
          <a:lstStyle>
            <a:lvl1pPr algn="l">
              <a:defRPr sz="100">
                <a:solidFill>
                  <a:srgbClr val="F0F0F0"/>
                </a:solidFill>
              </a:defRPr>
            </a:lvl1pPr>
          </a:lstStyle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E13645DA-D364-E4D3-5589-FE0081FB78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2134" y="5141372"/>
            <a:ext cx="4283601" cy="471487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1pPr>
            <a:lvl2pPr>
              <a:defRPr sz="1600" b="0">
                <a:solidFill>
                  <a:schemeClr val="tx1"/>
                </a:solidFill>
              </a:defRPr>
            </a:lvl2pPr>
            <a:lvl3pPr>
              <a:spcAft>
                <a:spcPts val="0"/>
              </a:spcAft>
              <a:defRPr sz="1400" b="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Datum</a:t>
            </a:r>
          </a:p>
        </p:txBody>
      </p:sp>
      <p:pic>
        <p:nvPicPr>
          <p:cNvPr id="5" name="GT#standard_16x9_topindent">
            <a:extLst>
              <a:ext uri="{FF2B5EF4-FFF2-40B4-BE49-F238E27FC236}">
                <a16:creationId xmlns:a16="http://schemas.microsoft.com/office/drawing/2014/main" id="{9AE84BE1-15B4-828F-7CA1-8BA1259F51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39397" y="609945"/>
            <a:ext cx="3673624" cy="1173519"/>
          </a:xfrm>
          <a:prstGeom prst="rect">
            <a:avLst/>
          </a:prstGeom>
        </p:spPr>
      </p:pic>
      <p:sp>
        <p:nvSpPr>
          <p:cNvPr id="4" name="Tijdelijke aanduiding voor tekst 10">
            <a:extLst>
              <a:ext uri="{FF2B5EF4-FFF2-40B4-BE49-F238E27FC236}">
                <a16:creationId xmlns:a16="http://schemas.microsoft.com/office/drawing/2014/main" id="{FD2E224F-115E-D6B5-84B2-4DC964BBC7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358033" y="769639"/>
            <a:ext cx="1201084" cy="267599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73472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Full Image Transpar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9FAF410-17F2-850B-E84B-36D40D599ACB}"/>
              </a:ext>
            </a:extLst>
          </p:cNvPr>
          <p:cNvSpPr/>
          <p:nvPr userDrawn="1"/>
        </p:nvSpPr>
        <p:spPr>
          <a:xfrm>
            <a:off x="523343" y="508000"/>
            <a:ext cx="5463503" cy="5842000"/>
          </a:xfrm>
          <a:custGeom>
            <a:avLst/>
            <a:gdLst>
              <a:gd name="connsiteX0" fmla="*/ 299179 w 5463503"/>
              <a:gd name="connsiteY0" fmla="*/ 0 h 5842000"/>
              <a:gd name="connsiteX1" fmla="*/ 2034169 w 5463503"/>
              <a:gd name="connsiteY1" fmla="*/ 0 h 5842000"/>
              <a:gd name="connsiteX2" fmla="*/ 3429338 w 5463503"/>
              <a:gd name="connsiteY2" fmla="*/ 0 h 5842000"/>
              <a:gd name="connsiteX3" fmla="*/ 5164328 w 5463503"/>
              <a:gd name="connsiteY3" fmla="*/ 0 h 5842000"/>
              <a:gd name="connsiteX4" fmla="*/ 5463503 w 5463503"/>
              <a:gd name="connsiteY4" fmla="*/ 299176 h 5842000"/>
              <a:gd name="connsiteX5" fmla="*/ 5462397 w 5463503"/>
              <a:gd name="connsiteY5" fmla="*/ 4489735 h 5842000"/>
              <a:gd name="connsiteX6" fmla="*/ 4110131 w 5463503"/>
              <a:gd name="connsiteY6" fmla="*/ 5842000 h 5842000"/>
              <a:gd name="connsiteX7" fmla="*/ 2375141 w 5463503"/>
              <a:gd name="connsiteY7" fmla="*/ 5842000 h 5842000"/>
              <a:gd name="connsiteX8" fmla="*/ 2034169 w 5463503"/>
              <a:gd name="connsiteY8" fmla="*/ 5842000 h 5842000"/>
              <a:gd name="connsiteX9" fmla="*/ 299179 w 5463503"/>
              <a:gd name="connsiteY9" fmla="*/ 5842000 h 5842000"/>
              <a:gd name="connsiteX10" fmla="*/ 3 w 5463503"/>
              <a:gd name="connsiteY10" fmla="*/ 5542825 h 5842000"/>
              <a:gd name="connsiteX11" fmla="*/ 0 w 5463503"/>
              <a:gd name="connsiteY11" fmla="*/ 2557441 h 5842000"/>
              <a:gd name="connsiteX12" fmla="*/ 3 w 5463503"/>
              <a:gd name="connsiteY12" fmla="*/ 2557387 h 5842000"/>
              <a:gd name="connsiteX13" fmla="*/ 3 w 5463503"/>
              <a:gd name="connsiteY13" fmla="*/ 299176 h 5842000"/>
              <a:gd name="connsiteX14" fmla="*/ 299179 w 5463503"/>
              <a:gd name="connsiteY14" fmla="*/ 0 h 58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463503" h="5842000">
                <a:moveTo>
                  <a:pt x="299179" y="0"/>
                </a:moveTo>
                <a:lnTo>
                  <a:pt x="2034169" y="0"/>
                </a:lnTo>
                <a:lnTo>
                  <a:pt x="3429338" y="0"/>
                </a:lnTo>
                <a:lnTo>
                  <a:pt x="5164328" y="0"/>
                </a:lnTo>
                <a:cubicBezTo>
                  <a:pt x="5329558" y="0"/>
                  <a:pt x="5463503" y="133945"/>
                  <a:pt x="5463503" y="299176"/>
                </a:cubicBezTo>
                <a:cubicBezTo>
                  <a:pt x="5463135" y="1696028"/>
                  <a:pt x="5462765" y="3092882"/>
                  <a:pt x="5462397" y="4489735"/>
                </a:cubicBezTo>
                <a:cubicBezTo>
                  <a:pt x="5462397" y="5236570"/>
                  <a:pt x="4856966" y="5842000"/>
                  <a:pt x="4110131" y="5842000"/>
                </a:cubicBezTo>
                <a:lnTo>
                  <a:pt x="2375141" y="5842000"/>
                </a:lnTo>
                <a:lnTo>
                  <a:pt x="2034169" y="5842000"/>
                </a:lnTo>
                <a:lnTo>
                  <a:pt x="299179" y="5842000"/>
                </a:lnTo>
                <a:cubicBezTo>
                  <a:pt x="133948" y="5842000"/>
                  <a:pt x="3" y="5708055"/>
                  <a:pt x="3" y="5542825"/>
                </a:cubicBezTo>
                <a:cubicBezTo>
                  <a:pt x="2" y="4547697"/>
                  <a:pt x="2" y="3552570"/>
                  <a:pt x="0" y="2557441"/>
                </a:cubicBezTo>
                <a:cubicBezTo>
                  <a:pt x="2" y="2557423"/>
                  <a:pt x="2" y="2557405"/>
                  <a:pt x="3" y="2557387"/>
                </a:cubicBezTo>
                <a:lnTo>
                  <a:pt x="3" y="299176"/>
                </a:lnTo>
                <a:cubicBezTo>
                  <a:pt x="3" y="133945"/>
                  <a:pt x="133948" y="0"/>
                  <a:pt x="299179" y="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</p:spPr>
        <p:txBody>
          <a:bodyPr vert="horz" wrap="square" lIns="0" tIns="0" rIns="0" bIns="0" rtlCol="0" anchor="t" anchorCtr="0">
            <a:noAutofit/>
          </a:bodyPr>
          <a:lstStyle/>
          <a:p>
            <a:pPr lvl="0" defTabSz="736656"/>
            <a:endParaRPr lang="en-GB" sz="2400" b="1">
              <a:solidFill>
                <a:schemeClr val="tx1"/>
              </a:solidFill>
            </a:endParaRPr>
          </a:p>
        </p:txBody>
      </p:sp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>
          <a:xfrm>
            <a:off x="982134" y="2697163"/>
            <a:ext cx="4283601" cy="1025922"/>
          </a:xfrm>
        </p:spPr>
        <p:txBody>
          <a:bodyPr>
            <a:noAutofit/>
          </a:bodyPr>
          <a:lstStyle>
            <a:lvl1pPr>
              <a:lnSpc>
                <a:spcPct val="85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GB" err="1"/>
              <a:t>Titel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51EC570-624A-53DD-BF08-244E207F61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82134" y="4531519"/>
            <a:ext cx="4283601" cy="471487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000" b="1">
                <a:solidFill>
                  <a:schemeClr val="tx1"/>
                </a:solidFill>
              </a:defRPr>
            </a:lvl1pPr>
            <a:lvl2pPr>
              <a:defRPr sz="2000" b="0">
                <a:solidFill>
                  <a:schemeClr val="tx1"/>
                </a:solidFill>
              </a:defRPr>
            </a:lvl2pPr>
            <a:lvl3pPr>
              <a:spcAft>
                <a:spcPts val="0"/>
              </a:spcAft>
              <a:defRPr sz="1400" b="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Ondertitel</a:t>
            </a:r>
            <a:endParaRPr lang="en-GB"/>
          </a:p>
        </p:txBody>
      </p:sp>
      <p:sp>
        <p:nvSpPr>
          <p:cNvPr id="10" name="SlideNumber">
            <a:extLst>
              <a:ext uri="{FF2B5EF4-FFF2-40B4-BE49-F238E27FC236}">
                <a16:creationId xmlns:a16="http://schemas.microsoft.com/office/drawing/2014/main" id="{66C4BC17-DA00-5C86-C6B4-88679FBA831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2267673" y="6765667"/>
            <a:ext cx="0" cy="0"/>
          </a:xfrm>
          <a:prstGeom prst="rect">
            <a:avLst/>
          </a:prstGeom>
        </p:spPr>
        <p:txBody>
          <a:bodyPr/>
          <a:lstStyle>
            <a:lvl1pPr algn="l">
              <a:defRPr sz="100">
                <a:solidFill>
                  <a:srgbClr val="F0F0F0"/>
                </a:solidFill>
              </a:defRPr>
            </a:lvl1pPr>
          </a:lstStyle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EF80D5E1-14C2-29D3-2F53-C66B065497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2134" y="5141372"/>
            <a:ext cx="4283601" cy="471487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1pPr>
            <a:lvl2pPr>
              <a:defRPr sz="1600" b="0">
                <a:solidFill>
                  <a:schemeClr val="tx1"/>
                </a:solidFill>
              </a:defRPr>
            </a:lvl2pPr>
            <a:lvl3pPr>
              <a:spcAft>
                <a:spcPts val="0"/>
              </a:spcAft>
              <a:defRPr sz="1400" b="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Datum</a:t>
            </a:r>
          </a:p>
        </p:txBody>
      </p:sp>
      <p:pic>
        <p:nvPicPr>
          <p:cNvPr id="2" name="GT#standard_16x9_topindent">
            <a:extLst>
              <a:ext uri="{FF2B5EF4-FFF2-40B4-BE49-F238E27FC236}">
                <a16:creationId xmlns:a16="http://schemas.microsoft.com/office/drawing/2014/main" id="{E2E76696-1758-031C-5888-9DB338EE50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9397" y="609945"/>
            <a:ext cx="3673624" cy="1173519"/>
          </a:xfrm>
          <a:prstGeom prst="rect">
            <a:avLst/>
          </a:prstGeom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43860A01-2883-7021-596C-93A47BE42B8E}"/>
              </a:ext>
            </a:extLst>
          </p:cNvPr>
          <p:cNvSpPr/>
          <p:nvPr userDrawn="1"/>
        </p:nvSpPr>
        <p:spPr>
          <a:xfrm>
            <a:off x="12318024" y="508000"/>
            <a:ext cx="2516914" cy="3651250"/>
          </a:xfrm>
          <a:prstGeom prst="rect">
            <a:avLst/>
          </a:prstGeom>
          <a:solidFill>
            <a:srgbClr val="FF5149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Let op: </a:t>
            </a:r>
            <a:br>
              <a:rPr kumimoji="0" lang="nl-NL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</a:br>
            <a:r>
              <a:rPr kumimoji="0" lang="nl-NL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Om afbeelding te veranderen, klik met rechtermuisknop op dia en ga naar Achtergrond opmaken &gt; Afbeelding of </a:t>
            </a:r>
            <a:r>
              <a:rPr kumimoji="0" lang="nl-NL" sz="16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bitmappatroon</a:t>
            </a:r>
            <a:r>
              <a:rPr kumimoji="0" lang="nl-NL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en gebruik de </a:t>
            </a:r>
            <a:r>
              <a:rPr kumimoji="0" lang="nl-NL" sz="16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zijbalk</a:t>
            </a:r>
            <a:r>
              <a:rPr kumimoji="0" lang="nl-NL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om je afbeelding te kiezen.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4" name="Tijdelijke aanduiding voor tekst 10">
            <a:extLst>
              <a:ext uri="{FF2B5EF4-FFF2-40B4-BE49-F238E27FC236}">
                <a16:creationId xmlns:a16="http://schemas.microsoft.com/office/drawing/2014/main" id="{C1ADE78F-F5F8-D02F-C10B-ACD6D8F6C3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358033" y="769639"/>
            <a:ext cx="1201084" cy="267599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79632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7D6BB-E894-CEB0-E974-3D4B4752EE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err="1"/>
              <a:t>Titel</a:t>
            </a:r>
            <a:endParaRPr lang="en-GB"/>
          </a:p>
        </p:txBody>
      </p:sp>
      <p:sp>
        <p:nvSpPr>
          <p:cNvPr id="9" name="SlideNumber">
            <a:extLst>
              <a:ext uri="{FF2B5EF4-FFF2-40B4-BE49-F238E27FC236}">
                <a16:creationId xmlns:a16="http://schemas.microsoft.com/office/drawing/2014/main" id="{15289018-B9EE-5EE5-C6EF-2921408467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2536" y="6388101"/>
            <a:ext cx="271463" cy="14372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396C3B-B411-F0D2-3A7B-2313364A22D4}"/>
              </a:ext>
            </a:extLst>
          </p:cNvPr>
          <p:cNvSpPr txBox="1"/>
          <p:nvPr userDrawn="1"/>
        </p:nvSpPr>
        <p:spPr>
          <a:xfrm>
            <a:off x="11390094" y="6408708"/>
            <a:ext cx="22442" cy="123111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defPPr>
              <a:defRPr lang="en-GB"/>
            </a:defPPr>
            <a:lvl1pPr algn="r">
              <a:defRPr sz="600">
                <a:solidFill>
                  <a:sysClr val="windowText" lastClr="000000"/>
                </a:solidFill>
              </a:defRPr>
            </a:lvl1pPr>
          </a:lstStyle>
          <a:p>
            <a:pPr lvl="0" algn="r"/>
            <a:r>
              <a:rPr lang="en-GB" sz="800">
                <a:solidFill>
                  <a:schemeClr val="tx1"/>
                </a:solidFill>
                <a:latin typeface="+mn-lt"/>
              </a:rPr>
              <a:t>|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9D11C1-3668-F61B-DCBC-82C7B9FBCADD}"/>
              </a:ext>
            </a:extLst>
          </p:cNvPr>
          <p:cNvSpPr txBox="1"/>
          <p:nvPr userDrawn="1"/>
        </p:nvSpPr>
        <p:spPr>
          <a:xfrm>
            <a:off x="11390095" y="6408709"/>
            <a:ext cx="22442" cy="123111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defPPr>
              <a:defRPr lang="en-GB"/>
            </a:defPPr>
            <a:lvl1pPr algn="r">
              <a:defRPr sz="600">
                <a:solidFill>
                  <a:sysClr val="windowText" lastClr="000000"/>
                </a:solidFill>
              </a:defRPr>
            </a:lvl1pPr>
          </a:lstStyle>
          <a:p>
            <a:pPr lvl="0" algn="r"/>
            <a:r>
              <a:rPr lang="en-GB" sz="800">
                <a:solidFill>
                  <a:schemeClr val="tx1"/>
                </a:solidFill>
                <a:latin typeface="+mn-lt"/>
              </a:rPr>
              <a:t>|</a:t>
            </a:r>
          </a:p>
        </p:txBody>
      </p:sp>
      <p:pic>
        <p:nvPicPr>
          <p:cNvPr id="4" name="GT#white_16x9_footer">
            <a:extLst>
              <a:ext uri="{FF2B5EF4-FFF2-40B4-BE49-F238E27FC236}">
                <a16:creationId xmlns:a16="http://schemas.microsoft.com/office/drawing/2014/main" id="{68B30F0B-573C-EAEC-A454-498D98E6BE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49669" y="6038112"/>
            <a:ext cx="2329619" cy="744183"/>
          </a:xfrm>
          <a:prstGeom prst="rect">
            <a:avLst/>
          </a:prstGeom>
        </p:spPr>
      </p:pic>
      <p:sp>
        <p:nvSpPr>
          <p:cNvPr id="6" name="IH_Logo">
            <a:extLst>
              <a:ext uri="{FF2B5EF4-FFF2-40B4-BE49-F238E27FC236}">
                <a16:creationId xmlns:a16="http://schemas.microsoft.com/office/drawing/2014/main" id="{7D132A5C-B93C-72FE-AE52-351A0FF4E0CB}"/>
              </a:ext>
            </a:extLst>
          </p:cNvPr>
          <p:cNvSpPr txBox="1">
            <a:spLocks/>
          </p:cNvSpPr>
          <p:nvPr userDrawn="1"/>
        </p:nvSpPr>
        <p:spPr>
          <a:xfrm>
            <a:off x="10358034" y="192809"/>
            <a:ext cx="1209551" cy="26759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sz="1400" b="0" kern="1200">
                <a:blipFill>
                  <a:blip r:embed="rId4"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  <a:lvl2pPr marL="400050" indent="-198835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indent="-197644" algn="l" defTabSz="67627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700" indent="-26670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2925" indent="-26551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lphaLcPeriod"/>
              <a:tabLst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67"/>
              <a:t>  </a:t>
            </a:r>
          </a:p>
        </p:txBody>
      </p:sp>
      <p:sp>
        <p:nvSpPr>
          <p:cNvPr id="7" name="CompanyName">
            <a:extLst>
              <a:ext uri="{FF2B5EF4-FFF2-40B4-BE49-F238E27FC236}">
                <a16:creationId xmlns:a16="http://schemas.microsoft.com/office/drawing/2014/main" id="{47BA278F-773D-7884-D1B6-51BB6891B0D5}"/>
              </a:ext>
            </a:extLst>
          </p:cNvPr>
          <p:cNvSpPr txBox="1"/>
          <p:nvPr userDrawn="1"/>
        </p:nvSpPr>
        <p:spPr>
          <a:xfrm>
            <a:off x="6552385" y="6380953"/>
            <a:ext cx="4690290" cy="143722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defPPr>
              <a:defRPr lang="en-GB"/>
            </a:defPPr>
            <a:lvl1pPr algn="r">
              <a:defRPr sz="600">
                <a:solidFill>
                  <a:sysClr val="windowText" lastClr="000000"/>
                </a:solidFill>
              </a:defRPr>
            </a:lvl1pPr>
          </a:lstStyle>
          <a:p>
            <a:pPr marL="0" lvl="0" indent="0" algn="r" rtl="0">
              <a:buFont typeface="Arial" panose="020B0604020202020204" pitchFamily="34" charset="0"/>
              <a:buNone/>
            </a:pPr>
            <a:r>
              <a:rPr lang="nl-NL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© Grant Thornton Specialist </a:t>
            </a:r>
            <a:r>
              <a:rPr lang="nl-NL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Advisory</a:t>
            </a:r>
            <a:r>
              <a:rPr lang="nl-NL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Services B.V. Alle rechten voorbehouden.</a:t>
            </a:r>
          </a:p>
        </p:txBody>
      </p:sp>
    </p:spTree>
    <p:extLst>
      <p:ext uri="{BB962C8B-B14F-4D97-AF65-F5344CB8AC3E}">
        <p14:creationId xmlns:p14="http://schemas.microsoft.com/office/powerpoint/2010/main" val="11946164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Keyli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Mobius Keyline">
            <a:extLst>
              <a:ext uri="{FF2B5EF4-FFF2-40B4-BE49-F238E27FC236}">
                <a16:creationId xmlns:a16="http://schemas.microsoft.com/office/drawing/2014/main" id="{A24BEFDD-7B9D-95BF-D4E9-0A0D716CCB9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294334" y="3368041"/>
            <a:ext cx="5897666" cy="348996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A5B7D6BB-E894-CEB0-E974-3D4B4752EE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Titel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EFA33F-ACDD-77D8-DE42-5A26EA7005FC}"/>
              </a:ext>
            </a:extLst>
          </p:cNvPr>
          <p:cNvSpPr txBox="1"/>
          <p:nvPr userDrawn="1"/>
        </p:nvSpPr>
        <p:spPr>
          <a:xfrm>
            <a:off x="11390094" y="6408708"/>
            <a:ext cx="22442" cy="123111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defPPr>
              <a:defRPr lang="en-GB"/>
            </a:defPPr>
            <a:lvl1pPr algn="r">
              <a:defRPr sz="600">
                <a:solidFill>
                  <a:sysClr val="windowText" lastClr="000000"/>
                </a:solidFill>
              </a:defRPr>
            </a:lvl1pPr>
          </a:lstStyle>
          <a:p>
            <a:pPr lvl="0" algn="r"/>
            <a:r>
              <a:rPr lang="en-GB" sz="800" noProof="0">
                <a:solidFill>
                  <a:schemeClr val="tx1"/>
                </a:solidFill>
                <a:latin typeface="+mn-lt"/>
              </a:rPr>
              <a:t>|</a:t>
            </a:r>
          </a:p>
        </p:txBody>
      </p:sp>
      <p:sp>
        <p:nvSpPr>
          <p:cNvPr id="9" name="SlideNumber">
            <a:extLst>
              <a:ext uri="{FF2B5EF4-FFF2-40B4-BE49-F238E27FC236}">
                <a16:creationId xmlns:a16="http://schemas.microsoft.com/office/drawing/2014/main" id="{D61646E3-B874-8D45-95E9-B2881577DC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12536" y="6388101"/>
            <a:ext cx="271463" cy="143720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62B7F3-F09E-0FA0-400D-D8B43374769A}"/>
              </a:ext>
            </a:extLst>
          </p:cNvPr>
          <p:cNvSpPr txBox="1"/>
          <p:nvPr userDrawn="1"/>
        </p:nvSpPr>
        <p:spPr>
          <a:xfrm>
            <a:off x="11390095" y="6408709"/>
            <a:ext cx="22442" cy="123111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defPPr>
              <a:defRPr lang="en-GB"/>
            </a:defPPr>
            <a:lvl1pPr algn="r">
              <a:defRPr sz="600">
                <a:solidFill>
                  <a:sysClr val="windowText" lastClr="000000"/>
                </a:solidFill>
              </a:defRPr>
            </a:lvl1pPr>
          </a:lstStyle>
          <a:p>
            <a:pPr lvl="0" algn="r"/>
            <a:r>
              <a:rPr lang="en-GB" sz="800">
                <a:solidFill>
                  <a:schemeClr val="tx1"/>
                </a:solidFill>
                <a:latin typeface="+mn-lt"/>
              </a:rPr>
              <a:t>|</a:t>
            </a:r>
          </a:p>
        </p:txBody>
      </p:sp>
      <p:pic>
        <p:nvPicPr>
          <p:cNvPr id="3" name="GT#white_16x9_footer">
            <a:extLst>
              <a:ext uri="{FF2B5EF4-FFF2-40B4-BE49-F238E27FC236}">
                <a16:creationId xmlns:a16="http://schemas.microsoft.com/office/drawing/2014/main" id="{23F746C9-45E8-39A8-CFFF-1CB5F99A25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49669" y="6038112"/>
            <a:ext cx="2329619" cy="744183"/>
          </a:xfrm>
          <a:prstGeom prst="rect">
            <a:avLst/>
          </a:prstGeom>
        </p:spPr>
      </p:pic>
      <p:sp>
        <p:nvSpPr>
          <p:cNvPr id="5" name="IH_Logo">
            <a:extLst>
              <a:ext uri="{FF2B5EF4-FFF2-40B4-BE49-F238E27FC236}">
                <a16:creationId xmlns:a16="http://schemas.microsoft.com/office/drawing/2014/main" id="{989059DB-870A-4B95-0EBB-77593159619C}"/>
              </a:ext>
            </a:extLst>
          </p:cNvPr>
          <p:cNvSpPr txBox="1">
            <a:spLocks/>
          </p:cNvSpPr>
          <p:nvPr userDrawn="1"/>
        </p:nvSpPr>
        <p:spPr>
          <a:xfrm>
            <a:off x="10358034" y="192809"/>
            <a:ext cx="1209551" cy="267599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sz="1400" b="0" kern="1200">
                <a:blipFill>
                  <a:blip r:embed="rId5"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  <a:lvl2pPr marL="400050" indent="-198835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indent="-197644" algn="l" defTabSz="67627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700" indent="-26670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2925" indent="-26551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lphaLcPeriod"/>
              <a:tabLst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67"/>
              <a:t>  </a:t>
            </a:r>
          </a:p>
        </p:txBody>
      </p:sp>
      <p:sp>
        <p:nvSpPr>
          <p:cNvPr id="7" name="CompanyName">
            <a:extLst>
              <a:ext uri="{FF2B5EF4-FFF2-40B4-BE49-F238E27FC236}">
                <a16:creationId xmlns:a16="http://schemas.microsoft.com/office/drawing/2014/main" id="{711BB12B-CCDA-BA76-3BAD-70B4EF7750C3}"/>
              </a:ext>
            </a:extLst>
          </p:cNvPr>
          <p:cNvSpPr txBox="1"/>
          <p:nvPr userDrawn="1"/>
        </p:nvSpPr>
        <p:spPr>
          <a:xfrm>
            <a:off x="6552385" y="6380953"/>
            <a:ext cx="4690290" cy="143722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defPPr>
              <a:defRPr lang="en-GB"/>
            </a:defPPr>
            <a:lvl1pPr algn="r">
              <a:defRPr sz="600">
                <a:solidFill>
                  <a:sysClr val="windowText" lastClr="000000"/>
                </a:solidFill>
              </a:defRPr>
            </a:lvl1pPr>
          </a:lstStyle>
          <a:p>
            <a:pPr marL="0" lvl="0" indent="0" algn="r" rtl="0">
              <a:buFont typeface="Arial" panose="020B0604020202020204" pitchFamily="34" charset="0"/>
              <a:buNone/>
            </a:pPr>
            <a:r>
              <a:rPr lang="nl-NL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© Grant Thornton Specialist </a:t>
            </a:r>
            <a:r>
              <a:rPr lang="nl-NL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Advisory</a:t>
            </a:r>
            <a:r>
              <a:rPr lang="nl-NL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Services B.V. Alle rechten voorbehouden.</a:t>
            </a:r>
          </a:p>
        </p:txBody>
      </p:sp>
    </p:spTree>
    <p:extLst>
      <p:ext uri="{BB962C8B-B14F-4D97-AF65-F5344CB8AC3E}">
        <p14:creationId xmlns:p14="http://schemas.microsoft.com/office/powerpoint/2010/main" val="28770609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err="1"/>
              <a:t>Titel</a:t>
            </a:r>
            <a:endParaRPr lang="en-GB"/>
          </a:p>
        </p:txBody>
      </p:sp>
      <p:sp>
        <p:nvSpPr>
          <p:cNvPr id="6" name="SlideNumber">
            <a:extLst>
              <a:ext uri="{FF2B5EF4-FFF2-40B4-BE49-F238E27FC236}">
                <a16:creationId xmlns:a16="http://schemas.microsoft.com/office/drawing/2014/main" id="{0067706D-A5D6-7AA0-D31D-CCFD64E1730E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4" name="ChapterTitle">
            <a:extLst>
              <a:ext uri="{FF2B5EF4-FFF2-40B4-BE49-F238E27FC236}">
                <a16:creationId xmlns:a16="http://schemas.microsoft.com/office/drawing/2014/main" id="{C2449D8B-AA1D-C041-3F58-C074D2A5EC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000" y="240853"/>
            <a:ext cx="5465763" cy="1538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b="0" baseline="0">
                <a:latin typeface="+mn-lt"/>
              </a:defRPr>
            </a:lvl1pPr>
          </a:lstStyle>
          <a:p>
            <a:pPr lvl="0"/>
            <a:r>
              <a:rPr lang="en-GB" err="1"/>
              <a:t>Hoofdstuk</a:t>
            </a:r>
            <a:r>
              <a:rPr lang="en-GB"/>
              <a:t> (</a:t>
            </a:r>
            <a:r>
              <a:rPr lang="en-GB" err="1"/>
              <a:t>optioneel</a:t>
            </a:r>
            <a:r>
              <a:rPr lang="en-GB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567722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err="1"/>
              <a:t>Titel</a:t>
            </a:r>
            <a:endParaRPr lang="en-GB"/>
          </a:p>
        </p:txBody>
      </p:sp>
      <p:sp>
        <p:nvSpPr>
          <p:cNvPr id="8" name="Content">
            <a:extLst>
              <a:ext uri="{FF2B5EF4-FFF2-40B4-BE49-F238E27FC236}">
                <a16:creationId xmlns:a16="http://schemas.microsoft.com/office/drawing/2014/main" id="{011F6DDE-0B6B-899C-08FD-72EFDF2B148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08000" y="1724025"/>
            <a:ext cx="11176000" cy="4260849"/>
          </a:xfrm>
          <a:custGeom>
            <a:avLst/>
            <a:gdLst>
              <a:gd name="connsiteX0" fmla="*/ 0 w 8382000"/>
              <a:gd name="connsiteY0" fmla="*/ 0 h 4530292"/>
              <a:gd name="connsiteX1" fmla="*/ 8382000 w 8382000"/>
              <a:gd name="connsiteY1" fmla="*/ 0 h 4530292"/>
              <a:gd name="connsiteX2" fmla="*/ 8382000 w 8382000"/>
              <a:gd name="connsiteY2" fmla="*/ 4530292 h 4530292"/>
              <a:gd name="connsiteX3" fmla="*/ 0 w 8382000"/>
              <a:gd name="connsiteY3" fmla="*/ 4530292 h 4530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2000" h="4530292">
                <a:moveTo>
                  <a:pt x="0" y="0"/>
                </a:moveTo>
                <a:lnTo>
                  <a:pt x="8382000" y="0"/>
                </a:lnTo>
                <a:lnTo>
                  <a:pt x="8382000" y="4530292"/>
                </a:lnTo>
                <a:lnTo>
                  <a:pt x="0" y="45302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88000" marR="0" lvl="0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Eerste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576000" marR="0" lvl="1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Tweede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864000" marR="0" lvl="2" indent="-288000" algn="l" defTabSz="901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Derde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3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Vierde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4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Vijfde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4" name="ChapterTitle">
            <a:extLst>
              <a:ext uri="{FF2B5EF4-FFF2-40B4-BE49-F238E27FC236}">
                <a16:creationId xmlns:a16="http://schemas.microsoft.com/office/drawing/2014/main" id="{B7FE6AD4-0D5F-E4B4-6F1A-BFC34E729C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000" y="240853"/>
            <a:ext cx="5465763" cy="1538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b="0" baseline="0">
                <a:latin typeface="+mn-lt"/>
              </a:defRPr>
            </a:lvl1pPr>
          </a:lstStyle>
          <a:p>
            <a:pPr lvl="0"/>
            <a:r>
              <a:rPr lang="en-GB" err="1"/>
              <a:t>Hoofdstuk</a:t>
            </a:r>
            <a:r>
              <a:rPr lang="en-GB"/>
              <a:t> (</a:t>
            </a:r>
            <a:r>
              <a:rPr lang="en-GB" err="1"/>
              <a:t>optioneel</a:t>
            </a:r>
            <a:r>
              <a:rPr lang="en-GB"/>
              <a:t>)</a:t>
            </a:r>
          </a:p>
        </p:txBody>
      </p:sp>
      <p:sp>
        <p:nvSpPr>
          <p:cNvPr id="7" name="SlideNumber">
            <a:extLst>
              <a:ext uri="{FF2B5EF4-FFF2-40B4-BE49-F238E27FC236}">
                <a16:creationId xmlns:a16="http://schemas.microsoft.com/office/drawing/2014/main" id="{E29882B9-021A-6F46-AEFC-94C0D7A3857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AB31D9B-80B6-41F8-B283-556E26E6158E}" type="slidenum">
              <a:rPr lang="en-GB" noProof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444560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column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F8318A16-29A5-DA82-5751-3262DFAE27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err="1"/>
              <a:t>Titel</a:t>
            </a:r>
            <a:endParaRPr lang="en-GB"/>
          </a:p>
        </p:txBody>
      </p:sp>
      <p:sp>
        <p:nvSpPr>
          <p:cNvPr id="14" name="Text">
            <a:extLst>
              <a:ext uri="{FF2B5EF4-FFF2-40B4-BE49-F238E27FC236}">
                <a16:creationId xmlns:a16="http://schemas.microsoft.com/office/drawing/2014/main" id="{BF3BBE13-70EC-1F7B-B261-63B1F4F28F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000" y="1724025"/>
            <a:ext cx="11176000" cy="4260850"/>
          </a:xfrm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20" name="ChapterTitle">
            <a:extLst>
              <a:ext uri="{FF2B5EF4-FFF2-40B4-BE49-F238E27FC236}">
                <a16:creationId xmlns:a16="http://schemas.microsoft.com/office/drawing/2014/main" id="{3937AF28-887C-43D7-BD1F-DC289A00C1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000" y="240853"/>
            <a:ext cx="5465763" cy="1538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b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err="1"/>
              <a:t>Hoofdstuk</a:t>
            </a:r>
            <a:r>
              <a:rPr lang="en-GB"/>
              <a:t> (</a:t>
            </a:r>
            <a:r>
              <a:rPr lang="en-GB" err="1"/>
              <a:t>optioneel</a:t>
            </a:r>
            <a:r>
              <a:rPr lang="en-GB"/>
              <a:t>)</a:t>
            </a:r>
          </a:p>
        </p:txBody>
      </p:sp>
      <p:sp>
        <p:nvSpPr>
          <p:cNvPr id="3" name="SlideNumber">
            <a:extLst>
              <a:ext uri="{FF2B5EF4-FFF2-40B4-BE49-F238E27FC236}">
                <a16:creationId xmlns:a16="http://schemas.microsoft.com/office/drawing/2014/main" id="{8CC012ED-D602-82DF-0521-759EC1B37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2537" y="6388101"/>
            <a:ext cx="271463" cy="14372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A4CB4D-9230-D240-AA24-05F72B505D71}"/>
              </a:ext>
            </a:extLst>
          </p:cNvPr>
          <p:cNvSpPr txBox="1"/>
          <p:nvPr userDrawn="1"/>
        </p:nvSpPr>
        <p:spPr>
          <a:xfrm>
            <a:off x="11380568" y="6408708"/>
            <a:ext cx="22442" cy="123111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defPPr>
              <a:defRPr lang="en-GB"/>
            </a:defPPr>
            <a:lvl1pPr algn="r">
              <a:defRPr sz="600">
                <a:solidFill>
                  <a:sysClr val="windowText" lastClr="000000"/>
                </a:solidFill>
              </a:defRPr>
            </a:lvl1pPr>
          </a:lstStyle>
          <a:p>
            <a:pPr lvl="0" algn="r"/>
            <a:r>
              <a:rPr lang="en-GB" sz="800">
                <a:solidFill>
                  <a:schemeClr val="tx1"/>
                </a:solidFill>
                <a:latin typeface="+mn-lt"/>
              </a:rPr>
              <a:t>|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8479EC-09D6-6B08-8F09-F59B4409F0E1}"/>
              </a:ext>
            </a:extLst>
          </p:cNvPr>
          <p:cNvSpPr txBox="1"/>
          <p:nvPr userDrawn="1"/>
        </p:nvSpPr>
        <p:spPr>
          <a:xfrm>
            <a:off x="11380569" y="6408709"/>
            <a:ext cx="22442" cy="123111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defPPr>
              <a:defRPr lang="en-GB"/>
            </a:defPPr>
            <a:lvl1pPr algn="r">
              <a:defRPr sz="600">
                <a:solidFill>
                  <a:sysClr val="windowText" lastClr="000000"/>
                </a:solidFill>
              </a:defRPr>
            </a:lvl1pPr>
          </a:lstStyle>
          <a:p>
            <a:pPr lvl="0" algn="r"/>
            <a:r>
              <a:rPr lang="en-GB" sz="800">
                <a:solidFill>
                  <a:schemeClr val="tx1"/>
                </a:solidFill>
                <a:latin typeface="+mn-lt"/>
              </a:rPr>
              <a:t>|</a:t>
            </a:r>
          </a:p>
        </p:txBody>
      </p:sp>
      <p:pic>
        <p:nvPicPr>
          <p:cNvPr id="5" name="GT#white_16x9_footer">
            <a:extLst>
              <a:ext uri="{FF2B5EF4-FFF2-40B4-BE49-F238E27FC236}">
                <a16:creationId xmlns:a16="http://schemas.microsoft.com/office/drawing/2014/main" id="{3BD0BBC8-7909-82E3-1F3C-3C3D426CCA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49669" y="6038112"/>
            <a:ext cx="2329619" cy="744183"/>
          </a:xfrm>
          <a:prstGeom prst="rect">
            <a:avLst/>
          </a:prstGeom>
        </p:spPr>
      </p:pic>
      <p:sp>
        <p:nvSpPr>
          <p:cNvPr id="2" name="IH_Logo">
            <a:extLst>
              <a:ext uri="{FF2B5EF4-FFF2-40B4-BE49-F238E27FC236}">
                <a16:creationId xmlns:a16="http://schemas.microsoft.com/office/drawing/2014/main" id="{541FEEB0-4A0B-BE74-D9F4-F434CF13A8E0}"/>
              </a:ext>
            </a:extLst>
          </p:cNvPr>
          <p:cNvSpPr txBox="1">
            <a:spLocks/>
          </p:cNvSpPr>
          <p:nvPr userDrawn="1"/>
        </p:nvSpPr>
        <p:spPr>
          <a:xfrm>
            <a:off x="10358034" y="192809"/>
            <a:ext cx="1209551" cy="26759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sz="1400" b="0" kern="1200">
                <a:blipFill>
                  <a:blip r:embed="rId4"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  <a:lvl2pPr marL="400050" indent="-198835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indent="-197644" algn="l" defTabSz="67627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700" indent="-26670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2925" indent="-26551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lphaLcPeriod"/>
              <a:tabLst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67"/>
              <a:t>  </a:t>
            </a:r>
          </a:p>
        </p:txBody>
      </p:sp>
      <p:sp>
        <p:nvSpPr>
          <p:cNvPr id="7" name="CompanyName">
            <a:extLst>
              <a:ext uri="{FF2B5EF4-FFF2-40B4-BE49-F238E27FC236}">
                <a16:creationId xmlns:a16="http://schemas.microsoft.com/office/drawing/2014/main" id="{FE73DB41-C69A-0196-F5EC-E341083C7B63}"/>
              </a:ext>
            </a:extLst>
          </p:cNvPr>
          <p:cNvSpPr txBox="1"/>
          <p:nvPr userDrawn="1"/>
        </p:nvSpPr>
        <p:spPr>
          <a:xfrm>
            <a:off x="6552385" y="6380953"/>
            <a:ext cx="4690290" cy="143722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defPPr>
              <a:defRPr lang="en-GB"/>
            </a:defPPr>
            <a:lvl1pPr algn="r">
              <a:defRPr sz="600">
                <a:solidFill>
                  <a:sysClr val="windowText" lastClr="000000"/>
                </a:solidFill>
              </a:defRPr>
            </a:lvl1pPr>
          </a:lstStyle>
          <a:p>
            <a:pPr marL="0" lvl="0" indent="0" algn="r" rtl="0">
              <a:buFont typeface="Arial" panose="020B0604020202020204" pitchFamily="34" charset="0"/>
              <a:buNone/>
            </a:pPr>
            <a:r>
              <a:rPr lang="nl-NL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© Grant Thornton Specialist </a:t>
            </a:r>
            <a:r>
              <a:rPr lang="nl-NL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Advisory</a:t>
            </a:r>
            <a:r>
              <a:rPr lang="nl-NL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Services B.V. Alle rechten voorbehouden.</a:t>
            </a:r>
          </a:p>
        </p:txBody>
      </p:sp>
    </p:spTree>
    <p:extLst>
      <p:ext uri="{BB962C8B-B14F-4D97-AF65-F5344CB8AC3E}">
        <p14:creationId xmlns:p14="http://schemas.microsoft.com/office/powerpoint/2010/main" val="21123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"/>
          <p:cNvSpPr>
            <a:spLocks noGrp="1"/>
          </p:cNvSpPr>
          <p:nvPr>
            <p:ph type="body" sz="quarter" idx="12" hasCustomPrompt="1"/>
          </p:nvPr>
        </p:nvSpPr>
        <p:spPr>
          <a:xfrm>
            <a:off x="508001" y="1724025"/>
            <a:ext cx="5465763" cy="4260850"/>
          </a:xfrm>
        </p:spPr>
        <p:txBody>
          <a:bodyPr wrap="square">
            <a:noAutofit/>
          </a:bodyPr>
          <a:lstStyle>
            <a:lvl1pPr>
              <a:defRPr lang="en-GB" dirty="0">
                <a:solidFill>
                  <a:schemeClr val="tx1"/>
                </a:solidFill>
              </a:defRPr>
            </a:lvl1pPr>
            <a:lvl2pPr>
              <a:defRPr lang="en-GB" dirty="0">
                <a:solidFill>
                  <a:schemeClr val="tx1"/>
                </a:solidFill>
              </a:defRPr>
            </a:lvl2pPr>
            <a:lvl3pPr>
              <a:defRPr lang="en-GB" dirty="0">
                <a:solidFill>
                  <a:schemeClr val="tx1"/>
                </a:solidFill>
              </a:defRPr>
            </a:lvl3pPr>
            <a:lvl4pPr>
              <a:defRPr lang="en-GB" dirty="0">
                <a:solidFill>
                  <a:schemeClr val="tx1"/>
                </a:solidFill>
              </a:defRPr>
            </a:lvl4pPr>
            <a:lvl5pPr>
              <a:defRPr lang="en-GB" dirty="0">
                <a:solidFill>
                  <a:schemeClr val="tx1"/>
                </a:solidFill>
              </a:defRPr>
            </a:lvl5pPr>
            <a:lvl6pPr>
              <a:defRPr lang="en-GB" dirty="0">
                <a:solidFill>
                  <a:schemeClr val="tx1"/>
                </a:solidFill>
              </a:defRPr>
            </a:lvl6pPr>
            <a:lvl7pPr>
              <a:defRPr lang="en-GB" dirty="0">
                <a:solidFill>
                  <a:schemeClr val="tx1"/>
                </a:solidFill>
              </a:defRPr>
            </a:lvl7pPr>
            <a:lvl8pPr>
              <a:defRPr lang="en-GB" dirty="0">
                <a:solidFill>
                  <a:schemeClr val="tx1"/>
                </a:solidFill>
              </a:defRPr>
            </a:lvl8pPr>
            <a:lvl9pPr>
              <a:defRPr lang="en-GB" dirty="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err="1"/>
              <a:t>Titel</a:t>
            </a:r>
            <a:endParaRPr lang="en-GB"/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DD6EB644-C4C9-0FBD-5ADF-3E58A0FA30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18238" y="1724025"/>
            <a:ext cx="5451475" cy="4260850"/>
          </a:xfrm>
        </p:spPr>
        <p:txBody>
          <a:bodyPr wrap="square">
            <a:noAutofit/>
          </a:bodyPr>
          <a:lstStyle>
            <a:lvl1pPr>
              <a:defRPr lang="en-GB" dirty="0">
                <a:solidFill>
                  <a:schemeClr val="tx1"/>
                </a:solidFill>
              </a:defRPr>
            </a:lvl1pPr>
            <a:lvl2pPr>
              <a:defRPr lang="en-GB" dirty="0">
                <a:solidFill>
                  <a:schemeClr val="tx1"/>
                </a:solidFill>
              </a:defRPr>
            </a:lvl2pPr>
            <a:lvl3pPr>
              <a:defRPr lang="en-GB" dirty="0">
                <a:solidFill>
                  <a:schemeClr val="tx1"/>
                </a:solidFill>
              </a:defRPr>
            </a:lvl3pPr>
            <a:lvl4pPr>
              <a:defRPr lang="en-GB" dirty="0">
                <a:solidFill>
                  <a:schemeClr val="tx1"/>
                </a:solidFill>
              </a:defRPr>
            </a:lvl4pPr>
            <a:lvl5pPr>
              <a:defRPr lang="en-GB" dirty="0">
                <a:solidFill>
                  <a:schemeClr val="tx1"/>
                </a:solidFill>
              </a:defRPr>
            </a:lvl5pPr>
            <a:lvl6pPr>
              <a:defRPr lang="en-GB" dirty="0">
                <a:solidFill>
                  <a:schemeClr val="tx1"/>
                </a:solidFill>
              </a:defRPr>
            </a:lvl6pPr>
            <a:lvl7pPr>
              <a:defRPr lang="en-GB" dirty="0">
                <a:solidFill>
                  <a:schemeClr val="tx1"/>
                </a:solidFill>
              </a:defRPr>
            </a:lvl7pPr>
            <a:lvl8pPr>
              <a:defRPr lang="en-GB" dirty="0">
                <a:solidFill>
                  <a:schemeClr val="tx1"/>
                </a:solidFill>
              </a:defRPr>
            </a:lvl8pPr>
            <a:lvl9pPr>
              <a:defRPr lang="en-GB" dirty="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9" name="SlideNumber">
            <a:extLst>
              <a:ext uri="{FF2B5EF4-FFF2-40B4-BE49-F238E27FC236}">
                <a16:creationId xmlns:a16="http://schemas.microsoft.com/office/drawing/2014/main" id="{25588271-4A6E-3B3C-6A8E-14E50FD7AF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2537" y="6388101"/>
            <a:ext cx="271463" cy="14372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8" name="ChapterTitle">
            <a:extLst>
              <a:ext uri="{FF2B5EF4-FFF2-40B4-BE49-F238E27FC236}">
                <a16:creationId xmlns:a16="http://schemas.microsoft.com/office/drawing/2014/main" id="{3353F3A8-80A5-647C-675D-31F8CE3BB8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000" y="240853"/>
            <a:ext cx="5465763" cy="1538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b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err="1"/>
              <a:t>Hoofdstuk</a:t>
            </a:r>
            <a:r>
              <a:rPr lang="en-GB"/>
              <a:t> (</a:t>
            </a:r>
            <a:r>
              <a:rPr lang="en-GB" err="1"/>
              <a:t>optioneel</a:t>
            </a:r>
            <a:r>
              <a:rPr lang="en-GB"/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E2D452-09C6-647A-D9D4-7661A252FE29}"/>
              </a:ext>
            </a:extLst>
          </p:cNvPr>
          <p:cNvSpPr txBox="1"/>
          <p:nvPr userDrawn="1"/>
        </p:nvSpPr>
        <p:spPr>
          <a:xfrm>
            <a:off x="11380568" y="6408708"/>
            <a:ext cx="22442" cy="123111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defPPr>
              <a:defRPr lang="en-GB"/>
            </a:defPPr>
            <a:lvl1pPr algn="r">
              <a:defRPr sz="600">
                <a:solidFill>
                  <a:sysClr val="windowText" lastClr="000000"/>
                </a:solidFill>
              </a:defRPr>
            </a:lvl1pPr>
          </a:lstStyle>
          <a:p>
            <a:pPr lvl="0" algn="r"/>
            <a:r>
              <a:rPr lang="en-GB" sz="800">
                <a:solidFill>
                  <a:schemeClr val="tx1"/>
                </a:solidFill>
                <a:latin typeface="+mn-lt"/>
              </a:rPr>
              <a:t>|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0F3681-3139-6ECD-8B67-234049765AFF}"/>
              </a:ext>
            </a:extLst>
          </p:cNvPr>
          <p:cNvSpPr txBox="1"/>
          <p:nvPr userDrawn="1"/>
        </p:nvSpPr>
        <p:spPr>
          <a:xfrm>
            <a:off x="11380569" y="6408709"/>
            <a:ext cx="22442" cy="123111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defPPr>
              <a:defRPr lang="en-GB"/>
            </a:defPPr>
            <a:lvl1pPr algn="r">
              <a:defRPr sz="600">
                <a:solidFill>
                  <a:sysClr val="windowText" lastClr="000000"/>
                </a:solidFill>
              </a:defRPr>
            </a:lvl1pPr>
          </a:lstStyle>
          <a:p>
            <a:pPr lvl="0" algn="r"/>
            <a:r>
              <a:rPr lang="en-GB" sz="800">
                <a:solidFill>
                  <a:schemeClr val="tx1"/>
                </a:solidFill>
                <a:latin typeface="+mn-lt"/>
              </a:rPr>
              <a:t>|</a:t>
            </a:r>
          </a:p>
        </p:txBody>
      </p:sp>
      <p:pic>
        <p:nvPicPr>
          <p:cNvPr id="4" name="GT#white_16x9_footer">
            <a:extLst>
              <a:ext uri="{FF2B5EF4-FFF2-40B4-BE49-F238E27FC236}">
                <a16:creationId xmlns:a16="http://schemas.microsoft.com/office/drawing/2014/main" id="{094A4C74-250B-EFBA-7485-82C0613328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49669" y="6038112"/>
            <a:ext cx="2329619" cy="744183"/>
          </a:xfrm>
          <a:prstGeom prst="rect">
            <a:avLst/>
          </a:prstGeom>
        </p:spPr>
      </p:pic>
      <p:sp>
        <p:nvSpPr>
          <p:cNvPr id="5" name="IH_Logo">
            <a:extLst>
              <a:ext uri="{FF2B5EF4-FFF2-40B4-BE49-F238E27FC236}">
                <a16:creationId xmlns:a16="http://schemas.microsoft.com/office/drawing/2014/main" id="{3AE4DE87-7BEB-5A34-9E14-56ABFDF8A5BD}"/>
              </a:ext>
            </a:extLst>
          </p:cNvPr>
          <p:cNvSpPr txBox="1">
            <a:spLocks/>
          </p:cNvSpPr>
          <p:nvPr userDrawn="1"/>
        </p:nvSpPr>
        <p:spPr>
          <a:xfrm>
            <a:off x="10358034" y="192809"/>
            <a:ext cx="1209551" cy="26759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sz="1400" b="0" kern="1200">
                <a:blipFill>
                  <a:blip r:embed="rId4"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  <a:lvl2pPr marL="400050" indent="-198835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indent="-197644" algn="l" defTabSz="67627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700" indent="-26670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2925" indent="-26551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lphaLcPeriod"/>
              <a:tabLst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67"/>
              <a:t>  </a:t>
            </a:r>
          </a:p>
        </p:txBody>
      </p:sp>
      <p:sp>
        <p:nvSpPr>
          <p:cNvPr id="6" name="CompanyName">
            <a:extLst>
              <a:ext uri="{FF2B5EF4-FFF2-40B4-BE49-F238E27FC236}">
                <a16:creationId xmlns:a16="http://schemas.microsoft.com/office/drawing/2014/main" id="{A9122302-03A6-24B1-6625-D37F6E0FF8FF}"/>
              </a:ext>
            </a:extLst>
          </p:cNvPr>
          <p:cNvSpPr txBox="1"/>
          <p:nvPr userDrawn="1"/>
        </p:nvSpPr>
        <p:spPr>
          <a:xfrm>
            <a:off x="6552385" y="6380953"/>
            <a:ext cx="4690290" cy="143722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defPPr>
              <a:defRPr lang="en-GB"/>
            </a:defPPr>
            <a:lvl1pPr algn="r">
              <a:defRPr sz="600">
                <a:solidFill>
                  <a:sysClr val="windowText" lastClr="000000"/>
                </a:solidFill>
              </a:defRPr>
            </a:lvl1pPr>
          </a:lstStyle>
          <a:p>
            <a:pPr marL="0" lvl="0" indent="0" algn="r" rtl="0">
              <a:buFont typeface="Arial" panose="020B0604020202020204" pitchFamily="34" charset="0"/>
              <a:buNone/>
            </a:pPr>
            <a:r>
              <a:rPr lang="nl-NL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© Grant Thornton Specialist </a:t>
            </a:r>
            <a:r>
              <a:rPr lang="nl-NL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Advisory</a:t>
            </a:r>
            <a:r>
              <a:rPr lang="nl-NL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Services B.V. Alle rechten voorbehouden.</a:t>
            </a:r>
          </a:p>
        </p:txBody>
      </p:sp>
    </p:spTree>
    <p:extLst>
      <p:ext uri="{BB962C8B-B14F-4D97-AF65-F5344CB8AC3E}">
        <p14:creationId xmlns:p14="http://schemas.microsoft.com/office/powerpoint/2010/main" val="19768752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Ondertitel+Tekst-Rechtho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DC0B051C-96F8-2513-B18E-2B65B944C20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32598" y="732270"/>
            <a:ext cx="4140607" cy="5417997"/>
          </a:xfrm>
          <a:custGeom>
            <a:avLst/>
            <a:gdLst>
              <a:gd name="connsiteX0" fmla="*/ 216001 w 4140607"/>
              <a:gd name="connsiteY0" fmla="*/ 0 h 5417997"/>
              <a:gd name="connsiteX1" fmla="*/ 3924605 w 4140607"/>
              <a:gd name="connsiteY1" fmla="*/ 0 h 5417997"/>
              <a:gd name="connsiteX2" fmla="*/ 3974131 w 4140607"/>
              <a:gd name="connsiteY2" fmla="*/ 5704 h 5417997"/>
              <a:gd name="connsiteX3" fmla="*/ 4019596 w 4140607"/>
              <a:gd name="connsiteY3" fmla="*/ 21955 h 5417997"/>
              <a:gd name="connsiteX4" fmla="*/ 4059702 w 4140607"/>
              <a:gd name="connsiteY4" fmla="*/ 47454 h 5417997"/>
              <a:gd name="connsiteX5" fmla="*/ 4093153 w 4140607"/>
              <a:gd name="connsiteY5" fmla="*/ 80904 h 5417997"/>
              <a:gd name="connsiteX6" fmla="*/ 4118652 w 4140607"/>
              <a:gd name="connsiteY6" fmla="*/ 121011 h 5417997"/>
              <a:gd name="connsiteX7" fmla="*/ 4134902 w 4140607"/>
              <a:gd name="connsiteY7" fmla="*/ 166475 h 5417997"/>
              <a:gd name="connsiteX8" fmla="*/ 4140607 w 4140607"/>
              <a:gd name="connsiteY8" fmla="*/ 216001 h 5417997"/>
              <a:gd name="connsiteX9" fmla="*/ 4140607 w 4140607"/>
              <a:gd name="connsiteY9" fmla="*/ 5201996 h 5417997"/>
              <a:gd name="connsiteX10" fmla="*/ 4134902 w 4140607"/>
              <a:gd name="connsiteY10" fmla="*/ 5251522 h 5417997"/>
              <a:gd name="connsiteX11" fmla="*/ 4118652 w 4140607"/>
              <a:gd name="connsiteY11" fmla="*/ 5296986 h 5417997"/>
              <a:gd name="connsiteX12" fmla="*/ 4093153 w 4140607"/>
              <a:gd name="connsiteY12" fmla="*/ 5337092 h 5417997"/>
              <a:gd name="connsiteX13" fmla="*/ 4059702 w 4140607"/>
              <a:gd name="connsiteY13" fmla="*/ 5370543 h 5417997"/>
              <a:gd name="connsiteX14" fmla="*/ 4019596 w 4140607"/>
              <a:gd name="connsiteY14" fmla="*/ 5396042 h 5417997"/>
              <a:gd name="connsiteX15" fmla="*/ 3974131 w 4140607"/>
              <a:gd name="connsiteY15" fmla="*/ 5412292 h 5417997"/>
              <a:gd name="connsiteX16" fmla="*/ 3924605 w 4140607"/>
              <a:gd name="connsiteY16" fmla="*/ 5417997 h 5417997"/>
              <a:gd name="connsiteX17" fmla="*/ 216001 w 4140607"/>
              <a:gd name="connsiteY17" fmla="*/ 5417997 h 5417997"/>
              <a:gd name="connsiteX18" fmla="*/ 166475 w 4140607"/>
              <a:gd name="connsiteY18" fmla="*/ 5412292 h 5417997"/>
              <a:gd name="connsiteX19" fmla="*/ 121011 w 4140607"/>
              <a:gd name="connsiteY19" fmla="*/ 5396042 h 5417997"/>
              <a:gd name="connsiteX20" fmla="*/ 80904 w 4140607"/>
              <a:gd name="connsiteY20" fmla="*/ 5370543 h 5417997"/>
              <a:gd name="connsiteX21" fmla="*/ 47454 w 4140607"/>
              <a:gd name="connsiteY21" fmla="*/ 5337092 h 5417997"/>
              <a:gd name="connsiteX22" fmla="*/ 21955 w 4140607"/>
              <a:gd name="connsiteY22" fmla="*/ 5296986 h 5417997"/>
              <a:gd name="connsiteX23" fmla="*/ 5704 w 4140607"/>
              <a:gd name="connsiteY23" fmla="*/ 5251522 h 5417997"/>
              <a:gd name="connsiteX24" fmla="*/ 0 w 4140607"/>
              <a:gd name="connsiteY24" fmla="*/ 5201996 h 5417997"/>
              <a:gd name="connsiteX25" fmla="*/ 0 w 4140607"/>
              <a:gd name="connsiteY25" fmla="*/ 216001 h 5417997"/>
              <a:gd name="connsiteX26" fmla="*/ 5704 w 4140607"/>
              <a:gd name="connsiteY26" fmla="*/ 166475 h 5417997"/>
              <a:gd name="connsiteX27" fmla="*/ 21955 w 4140607"/>
              <a:gd name="connsiteY27" fmla="*/ 121011 h 5417997"/>
              <a:gd name="connsiteX28" fmla="*/ 47454 w 4140607"/>
              <a:gd name="connsiteY28" fmla="*/ 80904 h 5417997"/>
              <a:gd name="connsiteX29" fmla="*/ 80904 w 4140607"/>
              <a:gd name="connsiteY29" fmla="*/ 47454 h 5417997"/>
              <a:gd name="connsiteX30" fmla="*/ 121011 w 4140607"/>
              <a:gd name="connsiteY30" fmla="*/ 21955 h 5417997"/>
              <a:gd name="connsiteX31" fmla="*/ 166475 w 4140607"/>
              <a:gd name="connsiteY31" fmla="*/ 5704 h 541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140607" h="5417997">
                <a:moveTo>
                  <a:pt x="216001" y="0"/>
                </a:moveTo>
                <a:lnTo>
                  <a:pt x="3924605" y="0"/>
                </a:lnTo>
                <a:lnTo>
                  <a:pt x="3974131" y="5704"/>
                </a:lnTo>
                <a:lnTo>
                  <a:pt x="4019596" y="21955"/>
                </a:lnTo>
                <a:lnTo>
                  <a:pt x="4059702" y="47454"/>
                </a:lnTo>
                <a:lnTo>
                  <a:pt x="4093153" y="80904"/>
                </a:lnTo>
                <a:lnTo>
                  <a:pt x="4118652" y="121011"/>
                </a:lnTo>
                <a:lnTo>
                  <a:pt x="4134902" y="166475"/>
                </a:lnTo>
                <a:lnTo>
                  <a:pt x="4140607" y="216001"/>
                </a:lnTo>
                <a:lnTo>
                  <a:pt x="4140607" y="5201996"/>
                </a:lnTo>
                <a:lnTo>
                  <a:pt x="4134902" y="5251522"/>
                </a:lnTo>
                <a:lnTo>
                  <a:pt x="4118652" y="5296986"/>
                </a:lnTo>
                <a:lnTo>
                  <a:pt x="4093153" y="5337092"/>
                </a:lnTo>
                <a:lnTo>
                  <a:pt x="4059702" y="5370543"/>
                </a:lnTo>
                <a:lnTo>
                  <a:pt x="4019596" y="5396042"/>
                </a:lnTo>
                <a:lnTo>
                  <a:pt x="3974131" y="5412292"/>
                </a:lnTo>
                <a:lnTo>
                  <a:pt x="3924605" y="5417997"/>
                </a:lnTo>
                <a:lnTo>
                  <a:pt x="216001" y="5417997"/>
                </a:lnTo>
                <a:lnTo>
                  <a:pt x="166475" y="5412292"/>
                </a:lnTo>
                <a:lnTo>
                  <a:pt x="121011" y="5396042"/>
                </a:lnTo>
                <a:lnTo>
                  <a:pt x="80904" y="5370543"/>
                </a:lnTo>
                <a:lnTo>
                  <a:pt x="47454" y="5337092"/>
                </a:lnTo>
                <a:lnTo>
                  <a:pt x="21955" y="5296986"/>
                </a:lnTo>
                <a:lnTo>
                  <a:pt x="5704" y="5251522"/>
                </a:lnTo>
                <a:lnTo>
                  <a:pt x="0" y="5201996"/>
                </a:lnTo>
                <a:lnTo>
                  <a:pt x="0" y="216001"/>
                </a:lnTo>
                <a:lnTo>
                  <a:pt x="5704" y="166475"/>
                </a:lnTo>
                <a:lnTo>
                  <a:pt x="21955" y="121011"/>
                </a:lnTo>
                <a:lnTo>
                  <a:pt x="47454" y="80904"/>
                </a:lnTo>
                <a:lnTo>
                  <a:pt x="80904" y="47454"/>
                </a:lnTo>
                <a:lnTo>
                  <a:pt x="121011" y="21955"/>
                </a:lnTo>
                <a:lnTo>
                  <a:pt x="166475" y="5704"/>
                </a:lnTo>
                <a:close/>
              </a:path>
            </a:pathLst>
          </a:custGeom>
          <a:noFill/>
        </p:spPr>
        <p:txBody>
          <a:bodyPr wrap="square" bIns="1080000" anchor="ctr" anchorCtr="1"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nl-NL"/>
              <a:t>Klik op het pictogram als u een afbeelding  wilt toevoegen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8C4F0AE4-EA58-979A-4C59-E7512E65B1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754" y="732270"/>
            <a:ext cx="6304759" cy="906524"/>
          </a:xfrm>
          <a:prstGeom prst="rect">
            <a:avLst/>
          </a:prstGeom>
        </p:spPr>
        <p:txBody>
          <a:bodyPr/>
          <a:lstStyle>
            <a:lvl1pPr>
              <a:defRPr b="1">
                <a:latin typeface="Roboto Slab" pitchFamily="2" charset="0"/>
                <a:ea typeface="Roboto Slab" pitchFamily="2" charset="0"/>
                <a:cs typeface="Roboto Slab" pitchFamily="2" charset="0"/>
              </a:defRPr>
            </a:lvl1pPr>
          </a:lstStyle>
          <a:p>
            <a:r>
              <a:rPr lang="nl-NL"/>
              <a:t>Klik om tekst te bewerken</a:t>
            </a:r>
          </a:p>
        </p:txBody>
      </p:sp>
      <p:sp>
        <p:nvSpPr>
          <p:cNvPr id="4" name="Tijdelijke aanduiding voor tekst 15">
            <a:extLst>
              <a:ext uri="{FF2B5EF4-FFF2-40B4-BE49-F238E27FC236}">
                <a16:creationId xmlns:a16="http://schemas.microsoft.com/office/drawing/2014/main" id="{316E5697-8695-DDDD-2670-EBE3C669C3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2754" y="1765794"/>
            <a:ext cx="6304759" cy="2916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3200"/>
            </a:lvl2pPr>
            <a:lvl3pPr marL="914400" indent="0">
              <a:buNone/>
              <a:defRPr sz="3200"/>
            </a:lvl3pPr>
            <a:lvl4pPr marL="1371600" indent="0">
              <a:buNone/>
              <a:defRPr sz="3200"/>
            </a:lvl4pPr>
            <a:lvl5pPr marL="1828800" indent="0">
              <a:buNone/>
              <a:defRPr sz="3200"/>
            </a:lvl5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7" name="Tijdelijke aanduiding voor tekst 17">
            <a:extLst>
              <a:ext uri="{FF2B5EF4-FFF2-40B4-BE49-F238E27FC236}">
                <a16:creationId xmlns:a16="http://schemas.microsoft.com/office/drawing/2014/main" id="{1527D502-D032-47DA-3EF5-1A2082311E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2754" y="2184400"/>
            <a:ext cx="6304759" cy="39535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700"/>
              </a:lnSpc>
              <a:buNone/>
              <a:defRPr sz="18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897464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err="1"/>
              <a:t>Titel</a:t>
            </a:r>
            <a:endParaRPr lang="en-GB"/>
          </a:p>
        </p:txBody>
      </p:sp>
      <p:sp>
        <p:nvSpPr>
          <p:cNvPr id="9" name="Content 1">
            <a:extLst>
              <a:ext uri="{FF2B5EF4-FFF2-40B4-BE49-F238E27FC236}">
                <a16:creationId xmlns:a16="http://schemas.microsoft.com/office/drawing/2014/main" id="{C4186A8E-7BF1-1F46-843E-9C6F60106A4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08001" y="1724024"/>
            <a:ext cx="5465233" cy="4260849"/>
          </a:xfrm>
          <a:custGeom>
            <a:avLst/>
            <a:gdLst>
              <a:gd name="connsiteX0" fmla="*/ 0 w 4098925"/>
              <a:gd name="connsiteY0" fmla="*/ 0 h 4525962"/>
              <a:gd name="connsiteX1" fmla="*/ 4098925 w 4098925"/>
              <a:gd name="connsiteY1" fmla="*/ 0 h 4525962"/>
              <a:gd name="connsiteX2" fmla="*/ 4098925 w 4098925"/>
              <a:gd name="connsiteY2" fmla="*/ 4525962 h 4525962"/>
              <a:gd name="connsiteX3" fmla="*/ 0 w 4098925"/>
              <a:gd name="connsiteY3" fmla="*/ 4525962 h 452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8925" h="4525962">
                <a:moveTo>
                  <a:pt x="0" y="0"/>
                </a:moveTo>
                <a:lnTo>
                  <a:pt x="4098925" y="0"/>
                </a:lnTo>
                <a:lnTo>
                  <a:pt x="4098925" y="4525962"/>
                </a:lnTo>
                <a:lnTo>
                  <a:pt x="0" y="452596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88000" marR="0" lvl="0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Eerste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576000" marR="0" lvl="1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Tweede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864000" marR="0" lvl="2" indent="-288000" algn="l" defTabSz="901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Derde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3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Vierde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4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Vijfde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10" name="Content 1">
            <a:extLst>
              <a:ext uri="{FF2B5EF4-FFF2-40B4-BE49-F238E27FC236}">
                <a16:creationId xmlns:a16="http://schemas.microsoft.com/office/drawing/2014/main" id="{D656E51E-4D5D-1182-FBB2-19246EA650BA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16652" y="1724024"/>
            <a:ext cx="5465233" cy="4260849"/>
          </a:xfrm>
          <a:custGeom>
            <a:avLst/>
            <a:gdLst>
              <a:gd name="connsiteX0" fmla="*/ 0 w 4098925"/>
              <a:gd name="connsiteY0" fmla="*/ 0 h 4525962"/>
              <a:gd name="connsiteX1" fmla="*/ 4098925 w 4098925"/>
              <a:gd name="connsiteY1" fmla="*/ 0 h 4525962"/>
              <a:gd name="connsiteX2" fmla="*/ 4098925 w 4098925"/>
              <a:gd name="connsiteY2" fmla="*/ 4525962 h 4525962"/>
              <a:gd name="connsiteX3" fmla="*/ 0 w 4098925"/>
              <a:gd name="connsiteY3" fmla="*/ 4525962 h 452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8925" h="4525962">
                <a:moveTo>
                  <a:pt x="0" y="0"/>
                </a:moveTo>
                <a:lnTo>
                  <a:pt x="4098925" y="0"/>
                </a:lnTo>
                <a:lnTo>
                  <a:pt x="4098925" y="4525962"/>
                </a:lnTo>
                <a:lnTo>
                  <a:pt x="0" y="452596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88000" marR="0" lvl="0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Eerste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576000" marR="0" lvl="1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Tweede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864000" marR="0" lvl="2" indent="-288000" algn="l" defTabSz="901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Derde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3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Vierde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4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Vijfde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6" name="SlideNumber">
            <a:extLst>
              <a:ext uri="{FF2B5EF4-FFF2-40B4-BE49-F238E27FC236}">
                <a16:creationId xmlns:a16="http://schemas.microsoft.com/office/drawing/2014/main" id="{2A4F8894-AE82-D6DE-461B-09C888965D6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412536" y="6388101"/>
            <a:ext cx="271463" cy="143720"/>
          </a:xfrm>
        </p:spPr>
        <p:txBody>
          <a:bodyPr/>
          <a:lstStyle>
            <a:lvl1pPr>
              <a:defRPr sz="800"/>
            </a:lvl1pPr>
          </a:lstStyle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4" name="ChapterTitle">
            <a:extLst>
              <a:ext uri="{FF2B5EF4-FFF2-40B4-BE49-F238E27FC236}">
                <a16:creationId xmlns:a16="http://schemas.microsoft.com/office/drawing/2014/main" id="{24853E94-5211-0D8F-7FE7-A6FAE80516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000" y="240853"/>
            <a:ext cx="5465763" cy="1538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b="0" baseline="0">
                <a:latin typeface="+mn-lt"/>
              </a:defRPr>
            </a:lvl1pPr>
          </a:lstStyle>
          <a:p>
            <a:pPr lvl="0"/>
            <a:r>
              <a:rPr lang="en-GB" err="1"/>
              <a:t>Hoofdstuk</a:t>
            </a:r>
            <a:r>
              <a:rPr lang="en-GB"/>
              <a:t> (</a:t>
            </a:r>
            <a:r>
              <a:rPr lang="en-GB" err="1"/>
              <a:t>optioneel</a:t>
            </a:r>
            <a:r>
              <a:rPr lang="en-GB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164868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49F534C-524E-AA1F-8A89-FA3E85E605A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16649" y="0"/>
            <a:ext cx="5975350" cy="6858000"/>
          </a:xfrm>
          <a:custGeom>
            <a:avLst/>
            <a:gdLst>
              <a:gd name="connsiteX0" fmla="*/ 0 w 5975350"/>
              <a:gd name="connsiteY0" fmla="*/ 0 h 6858000"/>
              <a:gd name="connsiteX1" fmla="*/ 1493837 w 5975350"/>
              <a:gd name="connsiteY1" fmla="*/ 0 h 6858000"/>
              <a:gd name="connsiteX2" fmla="*/ 4481513 w 5975350"/>
              <a:gd name="connsiteY2" fmla="*/ 0 h 6858000"/>
              <a:gd name="connsiteX3" fmla="*/ 5975350 w 5975350"/>
              <a:gd name="connsiteY3" fmla="*/ 0 h 6858000"/>
              <a:gd name="connsiteX4" fmla="*/ 5975350 w 5975350"/>
              <a:gd name="connsiteY4" fmla="*/ 6858000 h 6858000"/>
              <a:gd name="connsiteX5" fmla="*/ 4481513 w 5975350"/>
              <a:gd name="connsiteY5" fmla="*/ 6858000 h 6858000"/>
              <a:gd name="connsiteX6" fmla="*/ 3069462 w 5975350"/>
              <a:gd name="connsiteY6" fmla="*/ 6858000 h 6858000"/>
              <a:gd name="connsiteX7" fmla="*/ 1575625 w 5975350"/>
              <a:gd name="connsiteY7" fmla="*/ 6858000 h 6858000"/>
              <a:gd name="connsiteX8" fmla="*/ 0 w 5975350"/>
              <a:gd name="connsiteY8" fmla="*/ 52823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75350" h="6858000">
                <a:moveTo>
                  <a:pt x="0" y="0"/>
                </a:moveTo>
                <a:lnTo>
                  <a:pt x="1493837" y="0"/>
                </a:lnTo>
                <a:lnTo>
                  <a:pt x="4481513" y="0"/>
                </a:lnTo>
                <a:lnTo>
                  <a:pt x="5975350" y="0"/>
                </a:lnTo>
                <a:lnTo>
                  <a:pt x="5975350" y="6858000"/>
                </a:lnTo>
                <a:lnTo>
                  <a:pt x="4481513" y="6858000"/>
                </a:lnTo>
                <a:lnTo>
                  <a:pt x="3069462" y="6858000"/>
                </a:lnTo>
                <a:lnTo>
                  <a:pt x="1575625" y="6858000"/>
                </a:lnTo>
                <a:cubicBezTo>
                  <a:pt x="705431" y="6858000"/>
                  <a:pt x="0" y="6152569"/>
                  <a:pt x="0" y="5282375"/>
                </a:cubicBezTo>
                <a:close/>
              </a:path>
            </a:pathLst>
          </a:custGeom>
          <a:solidFill>
            <a:schemeClr val="bg2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 marL="0" indent="0" algn="ctr">
              <a:buNone/>
              <a:defRPr lang="en-GB" sz="2000" b="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nl-NL"/>
              <a:t>Selecteer eerst de 'foto placeholder' en ga vervolgens via het lint naar BrandCentral </a:t>
            </a:r>
            <a:br>
              <a:rPr lang="nl-NL"/>
            </a:br>
            <a:r>
              <a:rPr lang="nl-NL"/>
              <a:t>om een foto in te voegen.</a:t>
            </a:r>
            <a:endParaRPr lang="en-GB"/>
          </a:p>
        </p:txBody>
      </p:sp>
      <p:sp>
        <p:nvSpPr>
          <p:cNvPr id="7" name="Text 1"/>
          <p:cNvSpPr>
            <a:spLocks noGrp="1"/>
          </p:cNvSpPr>
          <p:nvPr>
            <p:ph type="body" sz="quarter" idx="12" hasCustomPrompt="1"/>
          </p:nvPr>
        </p:nvSpPr>
        <p:spPr>
          <a:xfrm>
            <a:off x="508001" y="1724025"/>
            <a:ext cx="4758267" cy="422909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8000" marR="0" lvl="0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Eerste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576000" marR="0" lvl="1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Tweede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864000" marR="0" lvl="2" indent="-288000" algn="l" defTabSz="901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Derde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3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Vierde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4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Vijfde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err="1"/>
              <a:t>Titel</a:t>
            </a:r>
            <a:endParaRPr lang="en-GB"/>
          </a:p>
        </p:txBody>
      </p:sp>
      <p:sp>
        <p:nvSpPr>
          <p:cNvPr id="8" name="SlideNumber">
            <a:extLst>
              <a:ext uri="{FF2B5EF4-FFF2-40B4-BE49-F238E27FC236}">
                <a16:creationId xmlns:a16="http://schemas.microsoft.com/office/drawing/2014/main" id="{BA4AEC6E-E7D4-7A07-3854-5F36405EF1E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5" name="ChapterTitle">
            <a:extLst>
              <a:ext uri="{FF2B5EF4-FFF2-40B4-BE49-F238E27FC236}">
                <a16:creationId xmlns:a16="http://schemas.microsoft.com/office/drawing/2014/main" id="{D49543A9-CD3B-136F-435B-1E2AB76872C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8000" y="240853"/>
            <a:ext cx="5465763" cy="1538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b="0" baseline="0">
                <a:latin typeface="+mn-lt"/>
              </a:defRPr>
            </a:lvl1pPr>
          </a:lstStyle>
          <a:p>
            <a:pPr lvl="0"/>
            <a:r>
              <a:rPr lang="en-GB" err="1"/>
              <a:t>Hoofdstuk</a:t>
            </a:r>
            <a:r>
              <a:rPr lang="en-GB"/>
              <a:t> (</a:t>
            </a:r>
            <a:r>
              <a:rPr lang="en-GB" err="1"/>
              <a:t>optioneel</a:t>
            </a:r>
            <a:r>
              <a:rPr lang="en-GB"/>
              <a:t>)</a:t>
            </a:r>
          </a:p>
        </p:txBody>
      </p:sp>
      <p:sp>
        <p:nvSpPr>
          <p:cNvPr id="4" name="IH_Logo">
            <a:extLst>
              <a:ext uri="{FF2B5EF4-FFF2-40B4-BE49-F238E27FC236}">
                <a16:creationId xmlns:a16="http://schemas.microsoft.com/office/drawing/2014/main" id="{85E16010-3D86-17D1-AC2B-F348888B84BB}"/>
              </a:ext>
            </a:extLst>
          </p:cNvPr>
          <p:cNvSpPr txBox="1">
            <a:spLocks/>
          </p:cNvSpPr>
          <p:nvPr userDrawn="1"/>
        </p:nvSpPr>
        <p:spPr>
          <a:xfrm>
            <a:off x="10358034" y="192809"/>
            <a:ext cx="1209551" cy="26759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sz="1400" b="0" kern="1200">
                <a:blipFill>
                  <a:blip r:embed="rId3"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  <a:lvl2pPr marL="400050" indent="-198835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indent="-197644" algn="l" defTabSz="67627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700" indent="-26670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2925" indent="-26551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lphaLcPeriod"/>
              <a:tabLst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67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1812470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mediu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1"/>
          <p:cNvSpPr>
            <a:spLocks noGrp="1"/>
          </p:cNvSpPr>
          <p:nvPr>
            <p:ph type="body" sz="quarter" idx="12" hasCustomPrompt="1"/>
          </p:nvPr>
        </p:nvSpPr>
        <p:spPr>
          <a:xfrm>
            <a:off x="508000" y="1724027"/>
            <a:ext cx="4758267" cy="426084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8000" marR="0" lvl="0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Eerste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576000" marR="0" lvl="1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Tweede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864000" marR="0" lvl="2" indent="-288000" algn="l" defTabSz="901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Derde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3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Vierde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4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Vijfde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err="1"/>
              <a:t>Titel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1243C6A-3EF9-A9D4-C5AA-E06DA800459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16650" y="1724025"/>
            <a:ext cx="5481863" cy="4503739"/>
          </a:xfrm>
          <a:custGeom>
            <a:avLst/>
            <a:gdLst>
              <a:gd name="connsiteX0" fmla="*/ 271224 w 5481863"/>
              <a:gd name="connsiteY0" fmla="*/ 0 h 4503739"/>
              <a:gd name="connsiteX1" fmla="*/ 1672709 w 5481863"/>
              <a:gd name="connsiteY1" fmla="*/ 0 h 4503739"/>
              <a:gd name="connsiteX2" fmla="*/ 3809155 w 5481863"/>
              <a:gd name="connsiteY2" fmla="*/ 0 h 4503739"/>
              <a:gd name="connsiteX3" fmla="*/ 5210640 w 5481863"/>
              <a:gd name="connsiteY3" fmla="*/ 0 h 4503739"/>
              <a:gd name="connsiteX4" fmla="*/ 5481863 w 5481863"/>
              <a:gd name="connsiteY4" fmla="*/ 271223 h 4503739"/>
              <a:gd name="connsiteX5" fmla="*/ 5481863 w 5481863"/>
              <a:gd name="connsiteY5" fmla="*/ 4232517 h 4503739"/>
              <a:gd name="connsiteX6" fmla="*/ 5210640 w 5481863"/>
              <a:gd name="connsiteY6" fmla="*/ 4503739 h 4503739"/>
              <a:gd name="connsiteX7" fmla="*/ 3809161 w 5481863"/>
              <a:gd name="connsiteY7" fmla="*/ 4503739 h 4503739"/>
              <a:gd name="connsiteX8" fmla="*/ 3809155 w 5481863"/>
              <a:gd name="connsiteY8" fmla="*/ 4503739 h 4503739"/>
              <a:gd name="connsiteX9" fmla="*/ 1619901 w 5481863"/>
              <a:gd name="connsiteY9" fmla="*/ 4503738 h 4503739"/>
              <a:gd name="connsiteX10" fmla="*/ 0 w 5481863"/>
              <a:gd name="connsiteY10" fmla="*/ 2883837 h 4503739"/>
              <a:gd name="connsiteX11" fmla="*/ 0 w 5481863"/>
              <a:gd name="connsiteY11" fmla="*/ 2139622 h 4503739"/>
              <a:gd name="connsiteX12" fmla="*/ 1 w 5481863"/>
              <a:gd name="connsiteY12" fmla="*/ 2139604 h 4503739"/>
              <a:gd name="connsiteX13" fmla="*/ 1 w 5481863"/>
              <a:gd name="connsiteY13" fmla="*/ 271223 h 4503739"/>
              <a:gd name="connsiteX14" fmla="*/ 271224 w 5481863"/>
              <a:gd name="connsiteY14" fmla="*/ 0 h 450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481863" h="4503739">
                <a:moveTo>
                  <a:pt x="271224" y="0"/>
                </a:moveTo>
                <a:lnTo>
                  <a:pt x="1672709" y="0"/>
                </a:lnTo>
                <a:lnTo>
                  <a:pt x="3809155" y="0"/>
                </a:lnTo>
                <a:lnTo>
                  <a:pt x="5210640" y="0"/>
                </a:lnTo>
                <a:cubicBezTo>
                  <a:pt x="5360432" y="0"/>
                  <a:pt x="5481863" y="121431"/>
                  <a:pt x="5481863" y="271223"/>
                </a:cubicBezTo>
                <a:lnTo>
                  <a:pt x="5481863" y="4232517"/>
                </a:lnTo>
                <a:cubicBezTo>
                  <a:pt x="5481863" y="4382308"/>
                  <a:pt x="5360432" y="4503739"/>
                  <a:pt x="5210640" y="4503739"/>
                </a:cubicBezTo>
                <a:lnTo>
                  <a:pt x="3809161" y="4503739"/>
                </a:lnTo>
                <a:lnTo>
                  <a:pt x="3809155" y="4503739"/>
                </a:lnTo>
                <a:lnTo>
                  <a:pt x="1619901" y="4503738"/>
                </a:lnTo>
                <a:cubicBezTo>
                  <a:pt x="725254" y="4503738"/>
                  <a:pt x="0" y="3778484"/>
                  <a:pt x="0" y="2883837"/>
                </a:cubicBezTo>
                <a:lnTo>
                  <a:pt x="0" y="2139622"/>
                </a:lnTo>
                <a:cubicBezTo>
                  <a:pt x="0" y="2139617"/>
                  <a:pt x="1" y="2139610"/>
                  <a:pt x="1" y="2139604"/>
                </a:cubicBezTo>
                <a:lnTo>
                  <a:pt x="1" y="271223"/>
                </a:lnTo>
                <a:cubicBezTo>
                  <a:pt x="1" y="121431"/>
                  <a:pt x="121432" y="0"/>
                  <a:pt x="27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 marL="0" indent="0" algn="ctr">
              <a:buNone/>
              <a:defRPr lang="en-GB" sz="2000" b="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nl-NL"/>
              <a:t>Selecteer eerst de 'foto placeholder' en ga vervolgens via het lint naar BrandCentral </a:t>
            </a:r>
            <a:br>
              <a:rPr lang="nl-NL"/>
            </a:br>
            <a:r>
              <a:rPr lang="nl-NL"/>
              <a:t>om een foto in te voegen.</a:t>
            </a:r>
            <a:endParaRPr lang="en-GB"/>
          </a:p>
        </p:txBody>
      </p:sp>
      <p:sp>
        <p:nvSpPr>
          <p:cNvPr id="6" name="SlideNumber">
            <a:extLst>
              <a:ext uri="{FF2B5EF4-FFF2-40B4-BE49-F238E27FC236}">
                <a16:creationId xmlns:a16="http://schemas.microsoft.com/office/drawing/2014/main" id="{792BA8B2-2082-BBF0-283A-C98F160773B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5" name="ChapterTitle">
            <a:extLst>
              <a:ext uri="{FF2B5EF4-FFF2-40B4-BE49-F238E27FC236}">
                <a16:creationId xmlns:a16="http://schemas.microsoft.com/office/drawing/2014/main" id="{A0B9FDED-DAD6-FD2B-4C07-DFC33E76925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8000" y="240853"/>
            <a:ext cx="5465763" cy="1538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b="0" baseline="0">
                <a:latin typeface="+mn-lt"/>
              </a:defRPr>
            </a:lvl1pPr>
          </a:lstStyle>
          <a:p>
            <a:pPr marL="0" marR="0" lvl="0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err="1"/>
              <a:t>Hoofdstuk</a:t>
            </a:r>
            <a:r>
              <a:rPr lang="en-GB"/>
              <a:t> (</a:t>
            </a:r>
            <a:r>
              <a:rPr lang="en-GB" err="1"/>
              <a:t>optioneel</a:t>
            </a:r>
            <a:r>
              <a:rPr lang="en-GB"/>
              <a:t>)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63323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rows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err="1"/>
              <a:t>Titel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DE09A62-BFB8-B70F-C711-8F25CE085A3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07999" y="1724025"/>
            <a:ext cx="5465763" cy="200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1800"/>
            </a:lvl9pPr>
          </a:lstStyle>
          <a:p>
            <a:pPr marL="288000" marR="0" lvl="0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Eerste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576000" marR="0" lvl="1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Tweede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864000" marR="0" lvl="2" indent="-288000" algn="l" defTabSz="901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Derde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3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Vierde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4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Vijfde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8E37F00-0027-19C6-0710-7A51F0A67C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24675" y="1724025"/>
            <a:ext cx="4759325" cy="200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1800"/>
            </a:lvl9pPr>
          </a:lstStyle>
          <a:p>
            <a:pPr marL="288000" marR="0" lvl="0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Eerste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576000" marR="0" lvl="1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Tweede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864000" marR="0" lvl="2" indent="-288000" algn="l" defTabSz="901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Derde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3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Vierde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4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Vijfde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51AF81E8-CB15-77A6-237E-72F008D68FEB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07999" y="3976075"/>
            <a:ext cx="5465763" cy="200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1800"/>
            </a:lvl9pPr>
          </a:lstStyle>
          <a:p>
            <a:pPr marL="288000" marR="0" lvl="0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Eerste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576000" marR="0" lvl="1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Tweede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864000" marR="0" lvl="2" indent="-288000" algn="l" defTabSz="901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Derde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3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Vierde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4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Vijfde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EB57C774-F73C-8B90-F8F4-58F43D783F0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24675" y="3976075"/>
            <a:ext cx="4759325" cy="200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1800"/>
            </a:lvl9pPr>
          </a:lstStyle>
          <a:p>
            <a:pPr marL="288000" marR="0" lvl="0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Eerste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576000" marR="0" lvl="1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Tweede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864000" marR="0" lvl="2" indent="-288000" algn="l" defTabSz="901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Derde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3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Vierde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4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Vijfde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6" name="SlideNumber">
            <a:extLst>
              <a:ext uri="{FF2B5EF4-FFF2-40B4-BE49-F238E27FC236}">
                <a16:creationId xmlns:a16="http://schemas.microsoft.com/office/drawing/2014/main" id="{0067706D-A5D6-7AA0-D31D-CCFD64E1730E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4" name="ChapterTitle">
            <a:extLst>
              <a:ext uri="{FF2B5EF4-FFF2-40B4-BE49-F238E27FC236}">
                <a16:creationId xmlns:a16="http://schemas.microsoft.com/office/drawing/2014/main" id="{C2449D8B-AA1D-C041-3F58-C074D2A5EC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000" y="240853"/>
            <a:ext cx="5465763" cy="1538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b="0" baseline="0">
                <a:latin typeface="+mn-lt"/>
              </a:defRPr>
            </a:lvl1pPr>
          </a:lstStyle>
          <a:p>
            <a:pPr lvl="0"/>
            <a:r>
              <a:rPr lang="en-GB" err="1"/>
              <a:t>Hoofdstuk</a:t>
            </a:r>
            <a:r>
              <a:rPr lang="en-GB"/>
              <a:t> (</a:t>
            </a:r>
            <a:r>
              <a:rPr lang="en-GB" err="1"/>
              <a:t>optioneel</a:t>
            </a:r>
            <a:r>
              <a:rPr lang="en-GB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92416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err="1"/>
              <a:t>Titel</a:t>
            </a:r>
            <a:endParaRPr lang="en-GB"/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BEC451F8-1303-F8DB-EBCB-ED187E5E886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07999" y="1724025"/>
            <a:ext cx="5465763" cy="200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1800"/>
            </a:lvl9pPr>
          </a:lstStyle>
          <a:p>
            <a:pPr marL="288000" marR="0" lvl="0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Eerste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576000" marR="0" lvl="1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Tweede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864000" marR="0" lvl="2" indent="-288000" algn="l" defTabSz="901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Derde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3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Vierde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4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Vijfde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B58182FC-7048-A405-B195-E0D04E47E89E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216650" y="1724025"/>
            <a:ext cx="5465763" cy="200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1800"/>
            </a:lvl9pPr>
          </a:lstStyle>
          <a:p>
            <a:pPr marL="288000" marR="0" lvl="0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Eerste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576000" marR="0" lvl="1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Tweede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864000" marR="0" lvl="2" indent="-288000" algn="l" defTabSz="901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Derde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3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Vierde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4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Vijfde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E54E6207-E5F4-D68E-DFFD-B858CE2D706C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07999" y="3976075"/>
            <a:ext cx="5465763" cy="200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1800"/>
            </a:lvl9pPr>
          </a:lstStyle>
          <a:p>
            <a:pPr marL="288000" marR="0" lvl="0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Eerste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576000" marR="0" lvl="1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Tweede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864000" marR="0" lvl="2" indent="-288000" algn="l" defTabSz="901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Derde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3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Vierde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4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Vijfde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4098CF67-1F4F-0C4D-8CB9-082F291B534B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216650" y="3976075"/>
            <a:ext cx="5465763" cy="200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1800"/>
            </a:lvl9pPr>
          </a:lstStyle>
          <a:p>
            <a:pPr marL="288000" marR="0" lvl="0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Eerste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576000" marR="0" lvl="1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Tweede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864000" marR="0" lvl="2" indent="-288000" algn="l" defTabSz="901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Derde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3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Vierde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4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Vijfde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8" name="SlideNumber">
            <a:extLst>
              <a:ext uri="{FF2B5EF4-FFF2-40B4-BE49-F238E27FC236}">
                <a16:creationId xmlns:a16="http://schemas.microsoft.com/office/drawing/2014/main" id="{C460DF37-3A5C-CDA1-F8C6-1DB1485FC2A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5" name="ChapterTitle">
            <a:extLst>
              <a:ext uri="{FF2B5EF4-FFF2-40B4-BE49-F238E27FC236}">
                <a16:creationId xmlns:a16="http://schemas.microsoft.com/office/drawing/2014/main" id="{DC3F23D7-1C46-904F-555E-3450F36B71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000" y="240853"/>
            <a:ext cx="5465763" cy="1538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b="0" baseline="0">
                <a:latin typeface="+mn-lt"/>
              </a:defRPr>
            </a:lvl1pPr>
          </a:lstStyle>
          <a:p>
            <a:pPr lvl="0"/>
            <a:r>
              <a:rPr lang="en-GB" err="1"/>
              <a:t>Hoofdstuk</a:t>
            </a:r>
            <a:r>
              <a:rPr lang="en-GB"/>
              <a:t> (</a:t>
            </a:r>
            <a:r>
              <a:rPr lang="en-GB" err="1"/>
              <a:t>optioneel</a:t>
            </a:r>
            <a:r>
              <a:rPr lang="en-GB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782310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1"/>
          <p:cNvSpPr>
            <a:spLocks noGrp="1"/>
          </p:cNvSpPr>
          <p:nvPr>
            <p:ph type="body" sz="quarter" idx="12" hasCustomPrompt="1"/>
          </p:nvPr>
        </p:nvSpPr>
        <p:spPr>
          <a:xfrm>
            <a:off x="508001" y="1724025"/>
            <a:ext cx="5465233" cy="346075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400" b="1" noProof="0" dirty="0"/>
            </a:lvl1pPr>
            <a:lvl2pPr>
              <a:defRPr lang="en-GB" sz="1800" noProof="0" dirty="0"/>
            </a:lvl2pPr>
            <a:lvl3pPr>
              <a:defRPr lang="en-GB" sz="1800" noProof="0" dirty="0"/>
            </a:lvl3pPr>
            <a:lvl4pPr>
              <a:defRPr lang="en-GB" sz="2000" noProof="0" dirty="0"/>
            </a:lvl4pPr>
            <a:lvl5pPr>
              <a:defRPr lang="en-GB" sz="2400" noProof="0" dirty="0"/>
            </a:lvl5pPr>
            <a:lvl6pPr>
              <a:defRPr lang="en-GB" sz="2000" noProof="0" dirty="0"/>
            </a:lvl6pPr>
            <a:lvl7pPr>
              <a:defRPr lang="en-GB" sz="2000" noProof="0" dirty="0"/>
            </a:lvl7pPr>
            <a:lvl8pPr>
              <a:defRPr lang="en-GB" sz="2000" noProof="0" dirty="0"/>
            </a:lvl8pPr>
            <a:lvl9pPr>
              <a:defRPr lang="en-GB" sz="1800" noProof="0" dirty="0"/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marL="576000" marR="0" lvl="1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Tweede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864000" marR="0" lvl="2" indent="-288000" algn="l" defTabSz="901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Derde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3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Vierde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4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Vijfde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err="1"/>
              <a:t>Titel</a:t>
            </a:r>
            <a:endParaRPr lang="en-GB"/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55FD7174-8BCA-1B94-BDDA-0F84DDBEB463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08001" y="2223012"/>
            <a:ext cx="5465763" cy="2282702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1800"/>
            </a:lvl9pPr>
          </a:lstStyle>
          <a:p>
            <a:pPr marL="288000" marR="0" lvl="0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Eerste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576000" marR="0" lvl="1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Tweede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864000" marR="0" lvl="2" indent="-288000" algn="l" defTabSz="901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Derde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3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Vierde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4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Vijfde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C8117AE-CAD3-247F-646C-E372512EBDD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8001" y="4688277"/>
            <a:ext cx="5465233" cy="129659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1800"/>
            </a:lvl9pPr>
          </a:lstStyle>
          <a:p>
            <a:pPr marL="288000" marR="0" lvl="0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Eerste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576000" marR="0" lvl="1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Tweede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864000" marR="0" lvl="2" indent="-288000" algn="l" defTabSz="901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Derde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3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Vierde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4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Vijfde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13" name="Text 1">
            <a:extLst>
              <a:ext uri="{FF2B5EF4-FFF2-40B4-BE49-F238E27FC236}">
                <a16:creationId xmlns:a16="http://schemas.microsoft.com/office/drawing/2014/main" id="{FC4897AA-5A42-7886-6C87-A3D9270650C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16653" y="1724025"/>
            <a:ext cx="5465233" cy="346075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400" b="1" noProof="0" dirty="0"/>
            </a:lvl1pPr>
            <a:lvl2pPr>
              <a:defRPr lang="en-GB" sz="1800" noProof="0" dirty="0"/>
            </a:lvl2pPr>
            <a:lvl3pPr>
              <a:defRPr lang="en-GB" sz="1800" noProof="0" dirty="0"/>
            </a:lvl3pPr>
            <a:lvl4pPr>
              <a:defRPr lang="en-GB" sz="2000" noProof="0" dirty="0"/>
            </a:lvl4pPr>
            <a:lvl5pPr>
              <a:defRPr lang="en-GB" sz="2400" noProof="0" dirty="0"/>
            </a:lvl5pPr>
            <a:lvl6pPr>
              <a:defRPr lang="en-GB" sz="2000" noProof="0" dirty="0"/>
            </a:lvl6pPr>
            <a:lvl7pPr>
              <a:defRPr lang="en-GB" sz="2000" noProof="0" dirty="0"/>
            </a:lvl7pPr>
            <a:lvl8pPr>
              <a:defRPr lang="en-GB" sz="2000" noProof="0" dirty="0"/>
            </a:lvl8pPr>
            <a:lvl9pPr>
              <a:defRPr lang="en-GB" sz="1800" noProof="0" dirty="0"/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marL="576000" marR="0" lvl="1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Tweede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864000" marR="0" lvl="2" indent="-288000" algn="l" defTabSz="901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Derde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3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Vierde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4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Vijfde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4D208C7D-385B-0FBB-6E60-C590D158ADE7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216651" y="2223012"/>
            <a:ext cx="5465763" cy="2282702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1800"/>
            </a:lvl9pPr>
          </a:lstStyle>
          <a:p>
            <a:pPr marL="288000" marR="0" lvl="0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Eerste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576000" marR="0" lvl="1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Tweede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864000" marR="0" lvl="2" indent="-288000" algn="l" defTabSz="901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Derde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3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Vierde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4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Vijfde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C8AD8197-6C5D-C410-5DA4-346152B01E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16653" y="4688277"/>
            <a:ext cx="5465233" cy="129659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1800"/>
            </a:lvl9pPr>
          </a:lstStyle>
          <a:p>
            <a:pPr marL="288000" marR="0" lvl="0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Eerste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576000" marR="0" lvl="1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Tweede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864000" marR="0" lvl="2" indent="-288000" algn="l" defTabSz="901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Derde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3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Vierde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4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Vijfde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6" name="SlideNumber">
            <a:extLst>
              <a:ext uri="{FF2B5EF4-FFF2-40B4-BE49-F238E27FC236}">
                <a16:creationId xmlns:a16="http://schemas.microsoft.com/office/drawing/2014/main" id="{7F366AE3-8458-77AA-EE17-C03E5BAE6F2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4" name="ChapterTitle">
            <a:extLst>
              <a:ext uri="{FF2B5EF4-FFF2-40B4-BE49-F238E27FC236}">
                <a16:creationId xmlns:a16="http://schemas.microsoft.com/office/drawing/2014/main" id="{E37DA507-B21E-E574-BDEC-0F0D404507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8000" y="240853"/>
            <a:ext cx="5465763" cy="1538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b="0" baseline="0">
                <a:latin typeface="+mn-lt"/>
              </a:defRPr>
            </a:lvl1pPr>
          </a:lstStyle>
          <a:p>
            <a:pPr lvl="0"/>
            <a:r>
              <a:rPr lang="en-GB" err="1"/>
              <a:t>Hoofdstuk</a:t>
            </a:r>
            <a:r>
              <a:rPr lang="en-GB"/>
              <a:t> (</a:t>
            </a:r>
            <a:r>
              <a:rPr lang="en-GB" err="1"/>
              <a:t>optioneel</a:t>
            </a:r>
            <a:r>
              <a:rPr lang="en-GB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128558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char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err="1"/>
              <a:t>Titel</a:t>
            </a:r>
            <a:endParaRPr lang="en-GB"/>
          </a:p>
        </p:txBody>
      </p:sp>
      <p:sp>
        <p:nvSpPr>
          <p:cNvPr id="8" name="Content 1">
            <a:extLst>
              <a:ext uri="{FF2B5EF4-FFF2-40B4-BE49-F238E27FC236}">
                <a16:creationId xmlns:a16="http://schemas.microsoft.com/office/drawing/2014/main" id="{DF9A3A16-E5CB-D4CE-10AA-4A218B37787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08000" y="1724024"/>
            <a:ext cx="11176000" cy="20088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GB" sz="2000" dirty="0"/>
            </a:lvl1pPr>
            <a:lvl2pPr>
              <a:defRPr lang="en-GB" sz="1800" dirty="0"/>
            </a:lvl2pPr>
            <a:lvl3pPr>
              <a:defRPr lang="en-GB" sz="1800" dirty="0"/>
            </a:lvl3pPr>
            <a:lvl4pPr>
              <a:defRPr lang="en-GB" sz="2000" dirty="0"/>
            </a:lvl4pPr>
            <a:lvl5pPr>
              <a:defRPr lang="en-GB" sz="2400" dirty="0"/>
            </a:lvl5pPr>
            <a:lvl6pPr>
              <a:defRPr lang="en-GB" sz="2000" dirty="0"/>
            </a:lvl6pPr>
            <a:lvl7pPr>
              <a:defRPr lang="en-GB" sz="2000" dirty="0"/>
            </a:lvl7pPr>
            <a:lvl8pPr>
              <a:defRPr lang="en-GB" sz="2000" dirty="0"/>
            </a:lvl8pPr>
            <a:lvl9pPr>
              <a:defRPr lang="en-GB" sz="1800" dirty="0"/>
            </a:lvl9pPr>
          </a:lstStyle>
          <a:p>
            <a:pPr marL="288000" marR="0" lvl="0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Eerste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576000" marR="0" lvl="1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Tweede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864000" marR="0" lvl="2" indent="-288000" algn="l" defTabSz="901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Derde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3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Vierde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4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Vijfde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10" name="Content 2">
            <a:extLst>
              <a:ext uri="{FF2B5EF4-FFF2-40B4-BE49-F238E27FC236}">
                <a16:creationId xmlns:a16="http://schemas.microsoft.com/office/drawing/2014/main" id="{40779E53-31D9-0BD2-0477-5FE9986ECFB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08001" y="3976075"/>
            <a:ext cx="5465233" cy="20088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GB" sz="2000" dirty="0"/>
            </a:lvl1pPr>
            <a:lvl2pPr>
              <a:defRPr lang="en-GB" sz="1800" dirty="0"/>
            </a:lvl2pPr>
            <a:lvl3pPr>
              <a:defRPr lang="en-GB" sz="1800" dirty="0"/>
            </a:lvl3pPr>
            <a:lvl4pPr>
              <a:defRPr lang="en-GB" sz="2000" dirty="0"/>
            </a:lvl4pPr>
            <a:lvl5pPr>
              <a:defRPr lang="en-GB" sz="2400" dirty="0"/>
            </a:lvl5pPr>
            <a:lvl6pPr>
              <a:defRPr lang="en-GB" sz="2000" dirty="0"/>
            </a:lvl6pPr>
            <a:lvl7pPr>
              <a:defRPr lang="en-GB" sz="2000" dirty="0"/>
            </a:lvl7pPr>
            <a:lvl8pPr>
              <a:defRPr lang="en-GB" sz="2000" dirty="0"/>
            </a:lvl8pPr>
            <a:lvl9pPr>
              <a:defRPr lang="en-GB" sz="1800" dirty="0"/>
            </a:lvl9pPr>
          </a:lstStyle>
          <a:p>
            <a:pPr marL="288000" marR="0" lvl="0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Eerste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576000" marR="0" lvl="1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Tweede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864000" marR="0" lvl="2" indent="-288000" algn="l" defTabSz="901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Derde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3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Vierde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4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Vijfde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6" name="Content 3">
            <a:extLst>
              <a:ext uri="{FF2B5EF4-FFF2-40B4-BE49-F238E27FC236}">
                <a16:creationId xmlns:a16="http://schemas.microsoft.com/office/drawing/2014/main" id="{37CEA57B-1BF8-9925-E19E-D99C13EDB85B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218770" y="3976075"/>
            <a:ext cx="5465233" cy="20088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GB" sz="2000" dirty="0"/>
            </a:lvl1pPr>
            <a:lvl2pPr>
              <a:defRPr lang="en-GB" sz="1800" dirty="0"/>
            </a:lvl2pPr>
            <a:lvl3pPr>
              <a:defRPr lang="en-GB" sz="1800" dirty="0"/>
            </a:lvl3pPr>
            <a:lvl4pPr>
              <a:defRPr lang="en-GB" sz="2000" dirty="0"/>
            </a:lvl4pPr>
            <a:lvl5pPr>
              <a:defRPr lang="en-GB" sz="2400" dirty="0"/>
            </a:lvl5pPr>
            <a:lvl6pPr>
              <a:defRPr lang="en-GB" sz="2000" dirty="0"/>
            </a:lvl6pPr>
            <a:lvl7pPr>
              <a:defRPr lang="en-GB" sz="2000" dirty="0"/>
            </a:lvl7pPr>
            <a:lvl8pPr>
              <a:defRPr lang="en-GB" sz="2000" dirty="0"/>
            </a:lvl8pPr>
            <a:lvl9pPr>
              <a:defRPr lang="en-GB" sz="1800" dirty="0"/>
            </a:lvl9pPr>
          </a:lstStyle>
          <a:p>
            <a:pPr marL="288000" marR="0" lvl="0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Eerste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576000" marR="0" lvl="1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Tweede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864000" marR="0" lvl="2" indent="-288000" algn="l" defTabSz="901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Derde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3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Vierde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4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Vijfde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7" name="SlideNumber">
            <a:extLst>
              <a:ext uri="{FF2B5EF4-FFF2-40B4-BE49-F238E27FC236}">
                <a16:creationId xmlns:a16="http://schemas.microsoft.com/office/drawing/2014/main" id="{E13A0AA5-2110-6A7B-BD9B-7C74713550A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4" name="ChapterTitle">
            <a:extLst>
              <a:ext uri="{FF2B5EF4-FFF2-40B4-BE49-F238E27FC236}">
                <a16:creationId xmlns:a16="http://schemas.microsoft.com/office/drawing/2014/main" id="{924FE6FA-E133-FAE2-D347-B15317468F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000" y="240853"/>
            <a:ext cx="5465763" cy="1538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b="0" baseline="0">
                <a:latin typeface="+mn-lt"/>
              </a:defRPr>
            </a:lvl1pPr>
          </a:lstStyle>
          <a:p>
            <a:pPr lvl="0"/>
            <a:r>
              <a:rPr lang="en-GB" err="1"/>
              <a:t>Hoofdstuk</a:t>
            </a:r>
            <a:r>
              <a:rPr lang="en-GB"/>
              <a:t> (</a:t>
            </a:r>
            <a:r>
              <a:rPr lang="en-GB" err="1"/>
              <a:t>optioneel</a:t>
            </a:r>
            <a:r>
              <a:rPr lang="en-GB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922079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err="1"/>
              <a:t>Titel</a:t>
            </a:r>
            <a:endParaRPr lang="en-GB"/>
          </a:p>
        </p:txBody>
      </p:sp>
      <p:sp>
        <p:nvSpPr>
          <p:cNvPr id="7" name="Content 1"/>
          <p:cNvSpPr>
            <a:spLocks noGrp="1"/>
          </p:cNvSpPr>
          <p:nvPr>
            <p:ph sz="quarter" idx="12" hasCustomPrompt="1"/>
          </p:nvPr>
        </p:nvSpPr>
        <p:spPr>
          <a:xfrm>
            <a:off x="508001" y="1724025"/>
            <a:ext cx="3562351" cy="426084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GB" sz="2000" dirty="0"/>
            </a:lvl1pPr>
            <a:lvl2pPr>
              <a:defRPr lang="en-GB" sz="1800" dirty="0"/>
            </a:lvl2pPr>
            <a:lvl3pPr>
              <a:defRPr lang="en-GB" sz="1800" dirty="0"/>
            </a:lvl3pPr>
            <a:lvl4pPr>
              <a:defRPr lang="en-GB" sz="2000" dirty="0"/>
            </a:lvl4pPr>
            <a:lvl5pPr>
              <a:defRPr lang="en-GB" sz="2400" dirty="0"/>
            </a:lvl5pPr>
            <a:lvl6pPr>
              <a:defRPr lang="en-GB" sz="2000" dirty="0"/>
            </a:lvl6pPr>
            <a:lvl7pPr>
              <a:defRPr lang="en-GB" sz="2000" dirty="0"/>
            </a:lvl7pPr>
            <a:lvl8pPr>
              <a:defRPr lang="en-GB" sz="2000" dirty="0"/>
            </a:lvl8pPr>
            <a:lvl9pPr>
              <a:defRPr lang="en-GB" sz="1800" dirty="0"/>
            </a:lvl9pPr>
          </a:lstStyle>
          <a:p>
            <a:pPr marL="288000" marR="0" lvl="0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Eerste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576000" marR="0" lvl="1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Tweede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864000" marR="0" lvl="2" indent="-288000" algn="l" defTabSz="901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Derde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3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Vierde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4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Vijfde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6" name="Content 2">
            <a:extLst>
              <a:ext uri="{FF2B5EF4-FFF2-40B4-BE49-F238E27FC236}">
                <a16:creationId xmlns:a16="http://schemas.microsoft.com/office/drawing/2014/main" id="{E86119EF-8777-30F3-9E63-01D4AD386DF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314825" y="1724025"/>
            <a:ext cx="3562351" cy="426084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GB" sz="2000" dirty="0"/>
            </a:lvl1pPr>
            <a:lvl2pPr>
              <a:defRPr lang="en-GB" sz="1800" dirty="0"/>
            </a:lvl2pPr>
            <a:lvl3pPr>
              <a:defRPr lang="en-GB" sz="1800" dirty="0"/>
            </a:lvl3pPr>
            <a:lvl4pPr>
              <a:defRPr lang="en-GB" sz="2000" dirty="0"/>
            </a:lvl4pPr>
            <a:lvl5pPr>
              <a:defRPr lang="en-GB" sz="2400" dirty="0"/>
            </a:lvl5pPr>
            <a:lvl6pPr>
              <a:defRPr lang="en-GB" sz="2000" dirty="0"/>
            </a:lvl6pPr>
            <a:lvl7pPr>
              <a:defRPr lang="en-GB" sz="2000" dirty="0"/>
            </a:lvl7pPr>
            <a:lvl8pPr>
              <a:defRPr lang="en-GB" sz="2000" dirty="0"/>
            </a:lvl8pPr>
            <a:lvl9pPr>
              <a:defRPr lang="en-GB" sz="1800" dirty="0"/>
            </a:lvl9pPr>
          </a:lstStyle>
          <a:p>
            <a:pPr marL="288000" marR="0" lvl="0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Eerste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576000" marR="0" lvl="1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Tweede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864000" marR="0" lvl="2" indent="-288000" algn="l" defTabSz="901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Derde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3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Vierde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4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Vijfde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2" name="Content 3">
            <a:extLst>
              <a:ext uri="{FF2B5EF4-FFF2-40B4-BE49-F238E27FC236}">
                <a16:creationId xmlns:a16="http://schemas.microsoft.com/office/drawing/2014/main" id="{6177E45F-FC39-920F-EDA4-5D21BA3814C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121650" y="1724025"/>
            <a:ext cx="3562351" cy="426084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GB" sz="2000" dirty="0"/>
            </a:lvl1pPr>
            <a:lvl2pPr>
              <a:defRPr lang="en-GB" sz="1800" dirty="0"/>
            </a:lvl2pPr>
            <a:lvl3pPr>
              <a:defRPr lang="en-GB" sz="1800" dirty="0"/>
            </a:lvl3pPr>
            <a:lvl4pPr>
              <a:defRPr lang="en-GB" sz="2000" dirty="0"/>
            </a:lvl4pPr>
            <a:lvl5pPr>
              <a:defRPr lang="en-GB" sz="2400" dirty="0"/>
            </a:lvl5pPr>
            <a:lvl6pPr>
              <a:defRPr lang="en-GB" sz="2000" dirty="0"/>
            </a:lvl6pPr>
            <a:lvl7pPr>
              <a:defRPr lang="en-GB" sz="2000" dirty="0"/>
            </a:lvl7pPr>
            <a:lvl8pPr>
              <a:defRPr lang="en-GB" sz="2000" dirty="0"/>
            </a:lvl8pPr>
            <a:lvl9pPr>
              <a:defRPr lang="en-GB" sz="1800" dirty="0"/>
            </a:lvl9pPr>
          </a:lstStyle>
          <a:p>
            <a:pPr marL="288000" marR="0" lvl="0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Eerste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576000" marR="0" lvl="1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Tweede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864000" marR="0" lvl="2" indent="-288000" algn="l" defTabSz="901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Derde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3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Vierde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4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Vijfde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9" name="SlideNumber">
            <a:extLst>
              <a:ext uri="{FF2B5EF4-FFF2-40B4-BE49-F238E27FC236}">
                <a16:creationId xmlns:a16="http://schemas.microsoft.com/office/drawing/2014/main" id="{B0F483B7-E975-081D-57FC-C401DD662AA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4" name="ChapterTitle">
            <a:extLst>
              <a:ext uri="{FF2B5EF4-FFF2-40B4-BE49-F238E27FC236}">
                <a16:creationId xmlns:a16="http://schemas.microsoft.com/office/drawing/2014/main" id="{BB64059D-D651-19D4-F908-FB7AFBFE5D7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8000" y="240853"/>
            <a:ext cx="5465763" cy="1538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b="0" baseline="0">
                <a:latin typeface="+mn-lt"/>
              </a:defRPr>
            </a:lvl1pPr>
          </a:lstStyle>
          <a:p>
            <a:pPr lvl="0"/>
            <a:r>
              <a:rPr lang="en-GB" err="1"/>
              <a:t>Hoofdstuk</a:t>
            </a:r>
            <a:r>
              <a:rPr lang="en-GB"/>
              <a:t> (</a:t>
            </a:r>
            <a:r>
              <a:rPr lang="en-GB" err="1"/>
              <a:t>optioneel</a:t>
            </a:r>
            <a:r>
              <a:rPr lang="en-GB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469959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wo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err="1"/>
              <a:t>Titel</a:t>
            </a:r>
            <a:endParaRPr lang="en-GB"/>
          </a:p>
        </p:txBody>
      </p:sp>
      <p:sp>
        <p:nvSpPr>
          <p:cNvPr id="10" name="Picture Placeholder 1">
            <a:extLst>
              <a:ext uri="{FF2B5EF4-FFF2-40B4-BE49-F238E27FC236}">
                <a16:creationId xmlns:a16="http://schemas.microsoft.com/office/drawing/2014/main" id="{34F2100D-0589-E637-9D34-885B448A0E2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08001" y="1724025"/>
            <a:ext cx="3561293" cy="4263313"/>
          </a:xfrm>
          <a:custGeom>
            <a:avLst/>
            <a:gdLst>
              <a:gd name="connsiteX0" fmla="*/ 218331 w 3561293"/>
              <a:gd name="connsiteY0" fmla="*/ 0 h 4263313"/>
              <a:gd name="connsiteX1" fmla="*/ 1058669 w 3561293"/>
              <a:gd name="connsiteY1" fmla="*/ 0 h 4263313"/>
              <a:gd name="connsiteX2" fmla="*/ 2502626 w 3561293"/>
              <a:gd name="connsiteY2" fmla="*/ 0 h 4263313"/>
              <a:gd name="connsiteX3" fmla="*/ 3342964 w 3561293"/>
              <a:gd name="connsiteY3" fmla="*/ 0 h 4263313"/>
              <a:gd name="connsiteX4" fmla="*/ 3561293 w 3561293"/>
              <a:gd name="connsiteY4" fmla="*/ 218329 h 4263313"/>
              <a:gd name="connsiteX5" fmla="*/ 3560486 w 3561293"/>
              <a:gd name="connsiteY5" fmla="*/ 3276471 h 4263313"/>
              <a:gd name="connsiteX6" fmla="*/ 2573644 w 3561293"/>
              <a:gd name="connsiteY6" fmla="*/ 4263313 h 4263313"/>
              <a:gd name="connsiteX7" fmla="*/ 1733306 w 3561293"/>
              <a:gd name="connsiteY7" fmla="*/ 4263313 h 4263313"/>
              <a:gd name="connsiteX8" fmla="*/ 1058669 w 3561293"/>
              <a:gd name="connsiteY8" fmla="*/ 4263313 h 4263313"/>
              <a:gd name="connsiteX9" fmla="*/ 218331 w 3561293"/>
              <a:gd name="connsiteY9" fmla="*/ 4263313 h 4263313"/>
              <a:gd name="connsiteX10" fmla="*/ 2 w 3561293"/>
              <a:gd name="connsiteY10" fmla="*/ 4044984 h 4263313"/>
              <a:gd name="connsiteX11" fmla="*/ 0 w 3561293"/>
              <a:gd name="connsiteY11" fmla="*/ 1866343 h 4263313"/>
              <a:gd name="connsiteX12" fmla="*/ 2 w 3561293"/>
              <a:gd name="connsiteY12" fmla="*/ 1866303 h 4263313"/>
              <a:gd name="connsiteX13" fmla="*/ 2 w 3561293"/>
              <a:gd name="connsiteY13" fmla="*/ 218329 h 4263313"/>
              <a:gd name="connsiteX14" fmla="*/ 218331 w 3561293"/>
              <a:gd name="connsiteY14" fmla="*/ 0 h 4263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61293" h="4263313">
                <a:moveTo>
                  <a:pt x="218331" y="0"/>
                </a:moveTo>
                <a:lnTo>
                  <a:pt x="1058669" y="0"/>
                </a:lnTo>
                <a:lnTo>
                  <a:pt x="2502626" y="0"/>
                </a:lnTo>
                <a:lnTo>
                  <a:pt x="3342964" y="0"/>
                </a:lnTo>
                <a:cubicBezTo>
                  <a:pt x="3463544" y="0"/>
                  <a:pt x="3561293" y="97749"/>
                  <a:pt x="3561293" y="218329"/>
                </a:cubicBezTo>
                <a:cubicBezTo>
                  <a:pt x="3561024" y="1237710"/>
                  <a:pt x="3560754" y="2257091"/>
                  <a:pt x="3560486" y="3276471"/>
                </a:cubicBezTo>
                <a:cubicBezTo>
                  <a:pt x="3560486" y="3821488"/>
                  <a:pt x="3118661" y="4263313"/>
                  <a:pt x="2573644" y="4263313"/>
                </a:cubicBezTo>
                <a:lnTo>
                  <a:pt x="1733306" y="4263313"/>
                </a:lnTo>
                <a:lnTo>
                  <a:pt x="1058669" y="4263313"/>
                </a:lnTo>
                <a:lnTo>
                  <a:pt x="218331" y="4263313"/>
                </a:lnTo>
                <a:cubicBezTo>
                  <a:pt x="97751" y="4263313"/>
                  <a:pt x="2" y="4165564"/>
                  <a:pt x="2" y="4044984"/>
                </a:cubicBezTo>
                <a:cubicBezTo>
                  <a:pt x="1" y="3318770"/>
                  <a:pt x="1" y="2592557"/>
                  <a:pt x="0" y="1866343"/>
                </a:cubicBezTo>
                <a:cubicBezTo>
                  <a:pt x="1" y="1866329"/>
                  <a:pt x="1" y="1866316"/>
                  <a:pt x="2" y="1866303"/>
                </a:cubicBezTo>
                <a:lnTo>
                  <a:pt x="2" y="218329"/>
                </a:lnTo>
                <a:cubicBezTo>
                  <a:pt x="2" y="97749"/>
                  <a:pt x="97751" y="0"/>
                  <a:pt x="2183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 marL="0" indent="0" algn="ctr">
              <a:buNone/>
              <a:defRPr lang="en-GB" sz="2000" b="0"/>
            </a:lvl1pPr>
          </a:lstStyle>
          <a:p>
            <a:pPr lvl="0"/>
            <a:r>
              <a:rPr lang="nl-NL"/>
              <a:t>Selecteer eerst de 'foto placeholder' en ga vervolgens via het lint naar BrandCentral </a:t>
            </a:r>
            <a:br>
              <a:rPr lang="nl-NL"/>
            </a:br>
            <a:r>
              <a:rPr lang="nl-NL"/>
              <a:t>om een foto in te voegen.</a:t>
            </a:r>
            <a:endParaRPr lang="en-GB"/>
          </a:p>
        </p:txBody>
      </p:sp>
      <p:sp>
        <p:nvSpPr>
          <p:cNvPr id="7" name="Content 1"/>
          <p:cNvSpPr>
            <a:spLocks noGrp="1"/>
          </p:cNvSpPr>
          <p:nvPr>
            <p:ph sz="quarter" idx="12" hasCustomPrompt="1"/>
          </p:nvPr>
        </p:nvSpPr>
        <p:spPr>
          <a:xfrm>
            <a:off x="4313767" y="1724025"/>
            <a:ext cx="3562351" cy="426084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GB" sz="2000" dirty="0"/>
            </a:lvl1pPr>
            <a:lvl2pPr>
              <a:defRPr lang="en-GB" sz="1800" dirty="0"/>
            </a:lvl2pPr>
            <a:lvl3pPr>
              <a:defRPr lang="en-GB" sz="1800" dirty="0"/>
            </a:lvl3pPr>
            <a:lvl4pPr>
              <a:defRPr lang="en-GB" sz="2000" dirty="0"/>
            </a:lvl4pPr>
            <a:lvl5pPr>
              <a:defRPr lang="en-GB" sz="2400" dirty="0"/>
            </a:lvl5pPr>
            <a:lvl6pPr>
              <a:defRPr lang="en-GB" sz="2000" dirty="0"/>
            </a:lvl6pPr>
            <a:lvl7pPr>
              <a:defRPr lang="en-GB" sz="2000" dirty="0"/>
            </a:lvl7pPr>
            <a:lvl8pPr>
              <a:defRPr lang="en-GB" sz="2000" dirty="0"/>
            </a:lvl8pPr>
            <a:lvl9pPr>
              <a:defRPr lang="en-GB" sz="1800" dirty="0"/>
            </a:lvl9pPr>
          </a:lstStyle>
          <a:p>
            <a:pPr marL="288000" marR="0" lvl="0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Eerste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576000" marR="0" lvl="1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Tweede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864000" marR="0" lvl="2" indent="-288000" algn="l" defTabSz="901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Derde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3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Vierde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4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Vijfde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6" name="Content 2">
            <a:extLst>
              <a:ext uri="{FF2B5EF4-FFF2-40B4-BE49-F238E27FC236}">
                <a16:creationId xmlns:a16="http://schemas.microsoft.com/office/drawing/2014/main" id="{E86119EF-8777-30F3-9E63-01D4AD386DF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120591" y="1724025"/>
            <a:ext cx="3562351" cy="426084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GB" sz="2000" dirty="0"/>
            </a:lvl1pPr>
            <a:lvl2pPr>
              <a:defRPr lang="en-GB" sz="1800" dirty="0"/>
            </a:lvl2pPr>
            <a:lvl3pPr>
              <a:defRPr lang="en-GB" sz="1800" dirty="0"/>
            </a:lvl3pPr>
            <a:lvl4pPr>
              <a:defRPr lang="en-GB" sz="2000" dirty="0"/>
            </a:lvl4pPr>
            <a:lvl5pPr>
              <a:defRPr lang="en-GB" sz="2400" dirty="0"/>
            </a:lvl5pPr>
            <a:lvl6pPr>
              <a:defRPr lang="en-GB" sz="2000" dirty="0"/>
            </a:lvl6pPr>
            <a:lvl7pPr>
              <a:defRPr lang="en-GB" sz="2000" dirty="0"/>
            </a:lvl7pPr>
            <a:lvl8pPr>
              <a:defRPr lang="en-GB" sz="2000" dirty="0"/>
            </a:lvl8pPr>
            <a:lvl9pPr>
              <a:defRPr lang="en-GB" sz="1800" dirty="0"/>
            </a:lvl9pPr>
          </a:lstStyle>
          <a:p>
            <a:pPr marL="288000" marR="0" lvl="0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Eerste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576000" marR="0" lvl="1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Tweede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864000" marR="0" lvl="2" indent="-288000" algn="l" defTabSz="901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Derde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3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Vierde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4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Vijfde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8" name="SlideNumber">
            <a:extLst>
              <a:ext uri="{FF2B5EF4-FFF2-40B4-BE49-F238E27FC236}">
                <a16:creationId xmlns:a16="http://schemas.microsoft.com/office/drawing/2014/main" id="{4E1956C6-24D2-9409-E35A-12B9B34F7FD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4" name="ChapterTitle">
            <a:extLst>
              <a:ext uri="{FF2B5EF4-FFF2-40B4-BE49-F238E27FC236}">
                <a16:creationId xmlns:a16="http://schemas.microsoft.com/office/drawing/2014/main" id="{21F7A1D3-0E32-2DE2-B028-940E24AF4AF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8000" y="240853"/>
            <a:ext cx="5465763" cy="1538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b="0" baseline="0">
                <a:latin typeface="+mn-lt"/>
              </a:defRPr>
            </a:lvl1pPr>
          </a:lstStyle>
          <a:p>
            <a:pPr lvl="0"/>
            <a:r>
              <a:rPr lang="en-GB" err="1"/>
              <a:t>Hoofdstuk</a:t>
            </a:r>
            <a:r>
              <a:rPr lang="en-GB"/>
              <a:t> (</a:t>
            </a:r>
            <a:r>
              <a:rPr lang="en-GB" err="1"/>
              <a:t>optioneel</a:t>
            </a:r>
            <a:r>
              <a:rPr lang="en-GB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08368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wo text columns and bottom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err="1"/>
              <a:t>Titel</a:t>
            </a:r>
            <a:endParaRPr lang="en-GB"/>
          </a:p>
        </p:txBody>
      </p:sp>
      <p:sp>
        <p:nvSpPr>
          <p:cNvPr id="7" name="Content 1"/>
          <p:cNvSpPr>
            <a:spLocks noGrp="1"/>
          </p:cNvSpPr>
          <p:nvPr>
            <p:ph sz="quarter" idx="12" hasCustomPrompt="1"/>
          </p:nvPr>
        </p:nvSpPr>
        <p:spPr>
          <a:xfrm>
            <a:off x="508003" y="1724025"/>
            <a:ext cx="3562351" cy="243522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GB" sz="2000" dirty="0"/>
            </a:lvl1pPr>
            <a:lvl2pPr>
              <a:defRPr lang="en-GB" sz="1800" dirty="0"/>
            </a:lvl2pPr>
            <a:lvl3pPr>
              <a:defRPr lang="en-GB" sz="1800" dirty="0"/>
            </a:lvl3pPr>
            <a:lvl4pPr>
              <a:defRPr lang="en-GB" sz="2000" dirty="0"/>
            </a:lvl4pPr>
            <a:lvl5pPr>
              <a:defRPr lang="en-GB" sz="2400" dirty="0"/>
            </a:lvl5pPr>
            <a:lvl6pPr>
              <a:defRPr lang="en-GB" sz="2000" dirty="0"/>
            </a:lvl6pPr>
            <a:lvl7pPr>
              <a:defRPr lang="en-GB" sz="2000" dirty="0"/>
            </a:lvl7pPr>
            <a:lvl8pPr>
              <a:defRPr lang="en-GB" sz="2000" dirty="0"/>
            </a:lvl8pPr>
            <a:lvl9pPr>
              <a:defRPr lang="en-GB" sz="1800" dirty="0"/>
            </a:lvl9pPr>
          </a:lstStyle>
          <a:p>
            <a:pPr marL="288000" marR="0" lvl="0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Eerste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576000" marR="0" lvl="1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Tweede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864000" marR="0" lvl="2" indent="-288000" algn="l" defTabSz="901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Derde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3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Vierde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4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Vijfde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6" name="Content 2">
            <a:extLst>
              <a:ext uri="{FF2B5EF4-FFF2-40B4-BE49-F238E27FC236}">
                <a16:creationId xmlns:a16="http://schemas.microsoft.com/office/drawing/2014/main" id="{E86119EF-8777-30F3-9E63-01D4AD386DF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314827" y="1724025"/>
            <a:ext cx="3562351" cy="243522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GB" sz="2000" dirty="0"/>
            </a:lvl1pPr>
            <a:lvl2pPr>
              <a:defRPr lang="en-GB" sz="1800" dirty="0"/>
            </a:lvl2pPr>
            <a:lvl3pPr>
              <a:defRPr lang="en-GB" sz="1800" dirty="0"/>
            </a:lvl3pPr>
            <a:lvl4pPr>
              <a:defRPr lang="en-GB" sz="2000" dirty="0"/>
            </a:lvl4pPr>
            <a:lvl5pPr>
              <a:defRPr lang="en-GB" sz="2400" dirty="0"/>
            </a:lvl5pPr>
            <a:lvl6pPr>
              <a:defRPr lang="en-GB" sz="2000" dirty="0"/>
            </a:lvl6pPr>
            <a:lvl7pPr>
              <a:defRPr lang="en-GB" sz="2000" dirty="0"/>
            </a:lvl7pPr>
            <a:lvl8pPr>
              <a:defRPr lang="en-GB" sz="2000" dirty="0"/>
            </a:lvl8pPr>
            <a:lvl9pPr>
              <a:defRPr lang="en-GB" sz="1800" dirty="0"/>
            </a:lvl9pPr>
          </a:lstStyle>
          <a:p>
            <a:pPr marL="288000" marR="0" lvl="0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Eerste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576000" marR="0" lvl="1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Tweede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864000" marR="0" lvl="2" indent="-288000" algn="l" defTabSz="901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Derde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3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Vierde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4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Vijfde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12" name="Picture Placeholder 1">
            <a:extLst>
              <a:ext uri="{FF2B5EF4-FFF2-40B4-BE49-F238E27FC236}">
                <a16:creationId xmlns:a16="http://schemas.microsoft.com/office/drawing/2014/main" id="{21B442E8-0380-3C1C-881D-356BB6C0A11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120543" y="1724025"/>
            <a:ext cx="3560810" cy="2435225"/>
          </a:xfrm>
          <a:custGeom>
            <a:avLst/>
            <a:gdLst>
              <a:gd name="connsiteX0" fmla="*/ 218329 w 3560810"/>
              <a:gd name="connsiteY0" fmla="*/ 0 h 2435225"/>
              <a:gd name="connsiteX1" fmla="*/ 1058667 w 3560810"/>
              <a:gd name="connsiteY1" fmla="*/ 0 h 2435225"/>
              <a:gd name="connsiteX2" fmla="*/ 2502624 w 3560810"/>
              <a:gd name="connsiteY2" fmla="*/ 0 h 2435225"/>
              <a:gd name="connsiteX3" fmla="*/ 3342962 w 3560810"/>
              <a:gd name="connsiteY3" fmla="*/ 0 h 2435225"/>
              <a:gd name="connsiteX4" fmla="*/ 3556856 w 3560810"/>
              <a:gd name="connsiteY4" fmla="*/ 174328 h 2435225"/>
              <a:gd name="connsiteX5" fmla="*/ 3560810 w 3560810"/>
              <a:gd name="connsiteY5" fmla="*/ 213556 h 2435225"/>
              <a:gd name="connsiteX6" fmla="*/ 3560484 w 3560810"/>
              <a:gd name="connsiteY6" fmla="*/ 1448383 h 2435225"/>
              <a:gd name="connsiteX7" fmla="*/ 2573642 w 3560810"/>
              <a:gd name="connsiteY7" fmla="*/ 2435225 h 2435225"/>
              <a:gd name="connsiteX8" fmla="*/ 1733304 w 3560810"/>
              <a:gd name="connsiteY8" fmla="*/ 2435225 h 2435225"/>
              <a:gd name="connsiteX9" fmla="*/ 1058667 w 3560810"/>
              <a:gd name="connsiteY9" fmla="*/ 2435225 h 2435225"/>
              <a:gd name="connsiteX10" fmla="*/ 218329 w 3560810"/>
              <a:gd name="connsiteY10" fmla="*/ 2435225 h 2435225"/>
              <a:gd name="connsiteX11" fmla="*/ 0 w 3560810"/>
              <a:gd name="connsiteY11" fmla="*/ 2216896 h 2435225"/>
              <a:gd name="connsiteX12" fmla="*/ 0 w 3560810"/>
              <a:gd name="connsiteY12" fmla="*/ 1866310 h 2435225"/>
              <a:gd name="connsiteX13" fmla="*/ 0 w 3560810"/>
              <a:gd name="connsiteY13" fmla="*/ 1866303 h 2435225"/>
              <a:gd name="connsiteX14" fmla="*/ 0 w 3560810"/>
              <a:gd name="connsiteY14" fmla="*/ 218329 h 2435225"/>
              <a:gd name="connsiteX15" fmla="*/ 218329 w 3560810"/>
              <a:gd name="connsiteY15" fmla="*/ 0 h 2435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60810" h="2435225">
                <a:moveTo>
                  <a:pt x="218329" y="0"/>
                </a:moveTo>
                <a:lnTo>
                  <a:pt x="1058667" y="0"/>
                </a:lnTo>
                <a:lnTo>
                  <a:pt x="2502624" y="0"/>
                </a:lnTo>
                <a:lnTo>
                  <a:pt x="3342962" y="0"/>
                </a:lnTo>
                <a:cubicBezTo>
                  <a:pt x="3448470" y="0"/>
                  <a:pt x="3536497" y="74839"/>
                  <a:pt x="3556856" y="174328"/>
                </a:cubicBezTo>
                <a:lnTo>
                  <a:pt x="3560810" y="213556"/>
                </a:lnTo>
                <a:lnTo>
                  <a:pt x="3560484" y="1448383"/>
                </a:lnTo>
                <a:cubicBezTo>
                  <a:pt x="3560484" y="1993400"/>
                  <a:pt x="3118659" y="2435225"/>
                  <a:pt x="2573642" y="2435225"/>
                </a:cubicBezTo>
                <a:lnTo>
                  <a:pt x="1733304" y="2435225"/>
                </a:lnTo>
                <a:lnTo>
                  <a:pt x="1058667" y="2435225"/>
                </a:lnTo>
                <a:lnTo>
                  <a:pt x="218329" y="2435225"/>
                </a:lnTo>
                <a:cubicBezTo>
                  <a:pt x="97749" y="2435225"/>
                  <a:pt x="0" y="2337476"/>
                  <a:pt x="0" y="2216896"/>
                </a:cubicBezTo>
                <a:lnTo>
                  <a:pt x="0" y="1866310"/>
                </a:lnTo>
                <a:lnTo>
                  <a:pt x="0" y="1866303"/>
                </a:lnTo>
                <a:lnTo>
                  <a:pt x="0" y="218329"/>
                </a:lnTo>
                <a:cubicBezTo>
                  <a:pt x="0" y="97749"/>
                  <a:pt x="97749" y="0"/>
                  <a:pt x="218329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000" b="0"/>
            </a:lvl1pPr>
          </a:lstStyle>
          <a:p>
            <a:pPr lvl="0"/>
            <a:r>
              <a:rPr lang="nl-NL"/>
              <a:t>Selecteer eerst de 'foto placeholder' en ga vervolgens via het lint naar BrandCentral </a:t>
            </a:r>
            <a:br>
              <a:rPr lang="nl-NL"/>
            </a:br>
            <a:r>
              <a:rPr lang="nl-NL"/>
              <a:t>om een foto in te voegen.</a:t>
            </a:r>
            <a:endParaRPr lang="en-GB"/>
          </a:p>
        </p:txBody>
      </p:sp>
      <p:sp>
        <p:nvSpPr>
          <p:cNvPr id="8" name="SlideNumber">
            <a:extLst>
              <a:ext uri="{FF2B5EF4-FFF2-40B4-BE49-F238E27FC236}">
                <a16:creationId xmlns:a16="http://schemas.microsoft.com/office/drawing/2014/main" id="{81E6836B-1C08-4BA4-3519-E79CE2A8CCED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4" name="ChapterTitle">
            <a:extLst>
              <a:ext uri="{FF2B5EF4-FFF2-40B4-BE49-F238E27FC236}">
                <a16:creationId xmlns:a16="http://schemas.microsoft.com/office/drawing/2014/main" id="{E710332A-2F64-8EF3-2221-F66BB26E01E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8000" y="240853"/>
            <a:ext cx="5465763" cy="1538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b="0" baseline="0">
                <a:latin typeface="+mn-lt"/>
              </a:defRPr>
            </a:lvl1pPr>
          </a:lstStyle>
          <a:p>
            <a:pPr lvl="0"/>
            <a:r>
              <a:rPr lang="en-GB" err="1"/>
              <a:t>Hoofdstuk</a:t>
            </a:r>
            <a:r>
              <a:rPr lang="en-GB"/>
              <a:t> (</a:t>
            </a:r>
            <a:r>
              <a:rPr lang="en-GB" err="1"/>
              <a:t>optioneel</a:t>
            </a:r>
            <a:r>
              <a:rPr lang="en-GB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3322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Rechthoek-TitelOndertitel+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2">
            <a:extLst>
              <a:ext uri="{FF2B5EF4-FFF2-40B4-BE49-F238E27FC236}">
                <a16:creationId xmlns:a16="http://schemas.microsoft.com/office/drawing/2014/main" id="{C3C02218-D320-CC54-977D-9A0962E66FF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2754" y="732270"/>
            <a:ext cx="4140607" cy="5417997"/>
          </a:xfrm>
          <a:custGeom>
            <a:avLst/>
            <a:gdLst>
              <a:gd name="connsiteX0" fmla="*/ 216001 w 4140607"/>
              <a:gd name="connsiteY0" fmla="*/ 0 h 5417997"/>
              <a:gd name="connsiteX1" fmla="*/ 3924605 w 4140607"/>
              <a:gd name="connsiteY1" fmla="*/ 0 h 5417997"/>
              <a:gd name="connsiteX2" fmla="*/ 3974131 w 4140607"/>
              <a:gd name="connsiteY2" fmla="*/ 5704 h 5417997"/>
              <a:gd name="connsiteX3" fmla="*/ 4019596 w 4140607"/>
              <a:gd name="connsiteY3" fmla="*/ 21955 h 5417997"/>
              <a:gd name="connsiteX4" fmla="*/ 4059702 w 4140607"/>
              <a:gd name="connsiteY4" fmla="*/ 47454 h 5417997"/>
              <a:gd name="connsiteX5" fmla="*/ 4093153 w 4140607"/>
              <a:gd name="connsiteY5" fmla="*/ 80904 h 5417997"/>
              <a:gd name="connsiteX6" fmla="*/ 4118652 w 4140607"/>
              <a:gd name="connsiteY6" fmla="*/ 121011 h 5417997"/>
              <a:gd name="connsiteX7" fmla="*/ 4134902 w 4140607"/>
              <a:gd name="connsiteY7" fmla="*/ 166475 h 5417997"/>
              <a:gd name="connsiteX8" fmla="*/ 4140607 w 4140607"/>
              <a:gd name="connsiteY8" fmla="*/ 216001 h 5417997"/>
              <a:gd name="connsiteX9" fmla="*/ 4140607 w 4140607"/>
              <a:gd name="connsiteY9" fmla="*/ 5201996 h 5417997"/>
              <a:gd name="connsiteX10" fmla="*/ 4134902 w 4140607"/>
              <a:gd name="connsiteY10" fmla="*/ 5251522 h 5417997"/>
              <a:gd name="connsiteX11" fmla="*/ 4118652 w 4140607"/>
              <a:gd name="connsiteY11" fmla="*/ 5296986 h 5417997"/>
              <a:gd name="connsiteX12" fmla="*/ 4093153 w 4140607"/>
              <a:gd name="connsiteY12" fmla="*/ 5337092 h 5417997"/>
              <a:gd name="connsiteX13" fmla="*/ 4059702 w 4140607"/>
              <a:gd name="connsiteY13" fmla="*/ 5370543 h 5417997"/>
              <a:gd name="connsiteX14" fmla="*/ 4019596 w 4140607"/>
              <a:gd name="connsiteY14" fmla="*/ 5396042 h 5417997"/>
              <a:gd name="connsiteX15" fmla="*/ 3974131 w 4140607"/>
              <a:gd name="connsiteY15" fmla="*/ 5412292 h 5417997"/>
              <a:gd name="connsiteX16" fmla="*/ 3924605 w 4140607"/>
              <a:gd name="connsiteY16" fmla="*/ 5417997 h 5417997"/>
              <a:gd name="connsiteX17" fmla="*/ 216001 w 4140607"/>
              <a:gd name="connsiteY17" fmla="*/ 5417997 h 5417997"/>
              <a:gd name="connsiteX18" fmla="*/ 166475 w 4140607"/>
              <a:gd name="connsiteY18" fmla="*/ 5412292 h 5417997"/>
              <a:gd name="connsiteX19" fmla="*/ 121011 w 4140607"/>
              <a:gd name="connsiteY19" fmla="*/ 5396042 h 5417997"/>
              <a:gd name="connsiteX20" fmla="*/ 80904 w 4140607"/>
              <a:gd name="connsiteY20" fmla="*/ 5370543 h 5417997"/>
              <a:gd name="connsiteX21" fmla="*/ 47454 w 4140607"/>
              <a:gd name="connsiteY21" fmla="*/ 5337092 h 5417997"/>
              <a:gd name="connsiteX22" fmla="*/ 21955 w 4140607"/>
              <a:gd name="connsiteY22" fmla="*/ 5296986 h 5417997"/>
              <a:gd name="connsiteX23" fmla="*/ 5704 w 4140607"/>
              <a:gd name="connsiteY23" fmla="*/ 5251522 h 5417997"/>
              <a:gd name="connsiteX24" fmla="*/ 0 w 4140607"/>
              <a:gd name="connsiteY24" fmla="*/ 5201996 h 5417997"/>
              <a:gd name="connsiteX25" fmla="*/ 0 w 4140607"/>
              <a:gd name="connsiteY25" fmla="*/ 216001 h 5417997"/>
              <a:gd name="connsiteX26" fmla="*/ 5704 w 4140607"/>
              <a:gd name="connsiteY26" fmla="*/ 166475 h 5417997"/>
              <a:gd name="connsiteX27" fmla="*/ 21955 w 4140607"/>
              <a:gd name="connsiteY27" fmla="*/ 121011 h 5417997"/>
              <a:gd name="connsiteX28" fmla="*/ 47454 w 4140607"/>
              <a:gd name="connsiteY28" fmla="*/ 80904 h 5417997"/>
              <a:gd name="connsiteX29" fmla="*/ 80904 w 4140607"/>
              <a:gd name="connsiteY29" fmla="*/ 47454 h 5417997"/>
              <a:gd name="connsiteX30" fmla="*/ 121011 w 4140607"/>
              <a:gd name="connsiteY30" fmla="*/ 21955 h 5417997"/>
              <a:gd name="connsiteX31" fmla="*/ 166475 w 4140607"/>
              <a:gd name="connsiteY31" fmla="*/ 5704 h 541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140607" h="5417997">
                <a:moveTo>
                  <a:pt x="216001" y="0"/>
                </a:moveTo>
                <a:lnTo>
                  <a:pt x="3924605" y="0"/>
                </a:lnTo>
                <a:lnTo>
                  <a:pt x="3974131" y="5704"/>
                </a:lnTo>
                <a:lnTo>
                  <a:pt x="4019596" y="21955"/>
                </a:lnTo>
                <a:lnTo>
                  <a:pt x="4059702" y="47454"/>
                </a:lnTo>
                <a:lnTo>
                  <a:pt x="4093153" y="80904"/>
                </a:lnTo>
                <a:lnTo>
                  <a:pt x="4118652" y="121011"/>
                </a:lnTo>
                <a:lnTo>
                  <a:pt x="4134902" y="166475"/>
                </a:lnTo>
                <a:lnTo>
                  <a:pt x="4140607" y="216001"/>
                </a:lnTo>
                <a:lnTo>
                  <a:pt x="4140607" y="5201996"/>
                </a:lnTo>
                <a:lnTo>
                  <a:pt x="4134902" y="5251522"/>
                </a:lnTo>
                <a:lnTo>
                  <a:pt x="4118652" y="5296986"/>
                </a:lnTo>
                <a:lnTo>
                  <a:pt x="4093153" y="5337092"/>
                </a:lnTo>
                <a:lnTo>
                  <a:pt x="4059702" y="5370543"/>
                </a:lnTo>
                <a:lnTo>
                  <a:pt x="4019596" y="5396042"/>
                </a:lnTo>
                <a:lnTo>
                  <a:pt x="3974131" y="5412292"/>
                </a:lnTo>
                <a:lnTo>
                  <a:pt x="3924605" y="5417997"/>
                </a:lnTo>
                <a:lnTo>
                  <a:pt x="216001" y="5417997"/>
                </a:lnTo>
                <a:lnTo>
                  <a:pt x="166475" y="5412292"/>
                </a:lnTo>
                <a:lnTo>
                  <a:pt x="121011" y="5396042"/>
                </a:lnTo>
                <a:lnTo>
                  <a:pt x="80904" y="5370543"/>
                </a:lnTo>
                <a:lnTo>
                  <a:pt x="47454" y="5337092"/>
                </a:lnTo>
                <a:lnTo>
                  <a:pt x="21955" y="5296986"/>
                </a:lnTo>
                <a:lnTo>
                  <a:pt x="5704" y="5251522"/>
                </a:lnTo>
                <a:lnTo>
                  <a:pt x="0" y="5201996"/>
                </a:lnTo>
                <a:lnTo>
                  <a:pt x="0" y="216001"/>
                </a:lnTo>
                <a:lnTo>
                  <a:pt x="5704" y="166475"/>
                </a:lnTo>
                <a:lnTo>
                  <a:pt x="21955" y="121011"/>
                </a:lnTo>
                <a:lnTo>
                  <a:pt x="47454" y="80904"/>
                </a:lnTo>
                <a:lnTo>
                  <a:pt x="80904" y="47454"/>
                </a:lnTo>
                <a:lnTo>
                  <a:pt x="121011" y="21955"/>
                </a:lnTo>
                <a:lnTo>
                  <a:pt x="166475" y="5704"/>
                </a:lnTo>
                <a:close/>
              </a:path>
            </a:pathLst>
          </a:custGeom>
          <a:noFill/>
        </p:spPr>
        <p:txBody>
          <a:bodyPr wrap="square" bIns="1080000" anchor="ctr" anchorCtr="1"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nl-NL"/>
              <a:t>Klik op het pictogram als u een afbeelding  wilt toevoegen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B514A7C1-12F4-BC7E-69CD-FAB59AC903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8202" y="732270"/>
            <a:ext cx="6304759" cy="906524"/>
          </a:xfrm>
          <a:prstGeom prst="rect">
            <a:avLst/>
          </a:prstGeom>
        </p:spPr>
        <p:txBody>
          <a:bodyPr/>
          <a:lstStyle>
            <a:lvl1pPr>
              <a:defRPr b="1">
                <a:latin typeface="Roboto Slab" pitchFamily="2" charset="0"/>
                <a:ea typeface="Roboto Slab" pitchFamily="2" charset="0"/>
                <a:cs typeface="Roboto Slab" pitchFamily="2" charset="0"/>
              </a:defRPr>
            </a:lvl1pPr>
          </a:lstStyle>
          <a:p>
            <a:r>
              <a:rPr lang="nl-NL"/>
              <a:t>Klik om tekst te bewerken</a:t>
            </a:r>
          </a:p>
        </p:txBody>
      </p:sp>
      <p:sp>
        <p:nvSpPr>
          <p:cNvPr id="7" name="Tijdelijke aanduiding voor tekst 15">
            <a:extLst>
              <a:ext uri="{FF2B5EF4-FFF2-40B4-BE49-F238E27FC236}">
                <a16:creationId xmlns:a16="http://schemas.microsoft.com/office/drawing/2014/main" id="{E204B94E-0EE0-FD2E-B770-D7EB293A12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08202" y="1765794"/>
            <a:ext cx="6304759" cy="2916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3200"/>
            </a:lvl2pPr>
            <a:lvl3pPr marL="914400" indent="0">
              <a:buNone/>
              <a:defRPr sz="3200"/>
            </a:lvl3pPr>
            <a:lvl4pPr marL="1371600" indent="0">
              <a:buNone/>
              <a:defRPr sz="3200"/>
            </a:lvl4pPr>
            <a:lvl5pPr marL="1828800" indent="0">
              <a:buNone/>
              <a:defRPr sz="3200"/>
            </a:lvl5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8" name="Tijdelijke aanduiding voor tekst 17">
            <a:extLst>
              <a:ext uri="{FF2B5EF4-FFF2-40B4-BE49-F238E27FC236}">
                <a16:creationId xmlns:a16="http://schemas.microsoft.com/office/drawing/2014/main" id="{0DAEFB8D-A288-00BC-C1F6-72B4D1F6EA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08202" y="2184400"/>
            <a:ext cx="6304759" cy="39535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700"/>
              </a:lnSpc>
              <a:buNone/>
              <a:defRPr sz="18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1997314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pictur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err="1"/>
              <a:t>Titel</a:t>
            </a:r>
            <a:endParaRPr lang="en-GB"/>
          </a:p>
        </p:txBody>
      </p:sp>
      <p:sp>
        <p:nvSpPr>
          <p:cNvPr id="7" name="Content 1"/>
          <p:cNvSpPr>
            <a:spLocks noGrp="1"/>
          </p:cNvSpPr>
          <p:nvPr>
            <p:ph sz="quarter" idx="12" hasCustomPrompt="1"/>
          </p:nvPr>
        </p:nvSpPr>
        <p:spPr>
          <a:xfrm>
            <a:off x="508001" y="3842345"/>
            <a:ext cx="3562351" cy="214253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GB" sz="2000" dirty="0"/>
            </a:lvl1pPr>
            <a:lvl2pPr>
              <a:defRPr lang="en-GB" sz="1800" dirty="0"/>
            </a:lvl2pPr>
            <a:lvl3pPr>
              <a:defRPr lang="en-GB" sz="1800" dirty="0"/>
            </a:lvl3pPr>
            <a:lvl4pPr>
              <a:defRPr lang="en-GB" sz="2000" dirty="0"/>
            </a:lvl4pPr>
            <a:lvl5pPr>
              <a:defRPr lang="en-GB" sz="2400" dirty="0"/>
            </a:lvl5pPr>
            <a:lvl6pPr>
              <a:defRPr lang="en-GB" sz="2000" dirty="0"/>
            </a:lvl6pPr>
            <a:lvl7pPr>
              <a:defRPr lang="en-GB" sz="2000" dirty="0"/>
            </a:lvl7pPr>
            <a:lvl8pPr>
              <a:defRPr lang="en-GB" sz="2000" dirty="0"/>
            </a:lvl8pPr>
            <a:lvl9pPr>
              <a:defRPr lang="en-GB" sz="1800" dirty="0"/>
            </a:lvl9pPr>
          </a:lstStyle>
          <a:p>
            <a:pPr marL="288000" marR="0" lvl="0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Eerste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576000" marR="0" lvl="1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Tweede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864000" marR="0" lvl="2" indent="-288000" algn="l" defTabSz="901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Derde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3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Vierde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4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Vijfde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3D3DB0AB-9BFF-CD61-DB1D-CDEE17051B5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07999" y="1724025"/>
            <a:ext cx="3562351" cy="1825625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 marL="0" indent="0" algn="ctr">
              <a:buNone/>
              <a:defRPr lang="en-GB" sz="1600" b="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nl-NL"/>
              <a:t>Selecteer eerst de 'foto placeholder’ </a:t>
            </a:r>
            <a:br>
              <a:rPr lang="nl-NL"/>
            </a:br>
            <a:r>
              <a:rPr lang="nl-NL"/>
              <a:t>en ga vervolgens via het lint naar BrandCentral om een foto in te voegen.</a:t>
            </a:r>
            <a:endParaRPr lang="en-GB"/>
          </a:p>
        </p:txBody>
      </p:sp>
      <p:sp>
        <p:nvSpPr>
          <p:cNvPr id="6" name="Content 2">
            <a:extLst>
              <a:ext uri="{FF2B5EF4-FFF2-40B4-BE49-F238E27FC236}">
                <a16:creationId xmlns:a16="http://schemas.microsoft.com/office/drawing/2014/main" id="{E86119EF-8777-30F3-9E63-01D4AD386DF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314825" y="3842345"/>
            <a:ext cx="3562351" cy="214253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GB" sz="2000" dirty="0"/>
            </a:lvl1pPr>
            <a:lvl2pPr>
              <a:defRPr lang="en-GB" sz="1800" dirty="0"/>
            </a:lvl2pPr>
            <a:lvl3pPr>
              <a:defRPr lang="en-GB" sz="1800" dirty="0"/>
            </a:lvl3pPr>
            <a:lvl4pPr>
              <a:defRPr lang="en-GB" sz="2000" dirty="0"/>
            </a:lvl4pPr>
            <a:lvl5pPr>
              <a:defRPr lang="en-GB" sz="2400" dirty="0"/>
            </a:lvl5pPr>
            <a:lvl6pPr>
              <a:defRPr lang="en-GB" sz="2000" dirty="0"/>
            </a:lvl6pPr>
            <a:lvl7pPr>
              <a:defRPr lang="en-GB" sz="2000" dirty="0"/>
            </a:lvl7pPr>
            <a:lvl8pPr>
              <a:defRPr lang="en-GB" sz="2000" dirty="0"/>
            </a:lvl8pPr>
            <a:lvl9pPr>
              <a:defRPr lang="en-GB" sz="1800" dirty="0"/>
            </a:lvl9pPr>
          </a:lstStyle>
          <a:p>
            <a:pPr marL="288000" marR="0" lvl="0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Eerste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576000" marR="0" lvl="1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Tweede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864000" marR="0" lvl="2" indent="-288000" algn="l" defTabSz="901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Derde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3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Vierde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4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Vijfde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025AE66-BD18-C353-03B1-F027E9D5875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13767" y="1724025"/>
            <a:ext cx="3562351" cy="1825625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 marL="0" indent="0" algn="ctr">
              <a:buNone/>
              <a:defRPr lang="en-GB" sz="1600" b="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nl-NL"/>
              <a:t>Selecteer eerst de 'foto placeholder’</a:t>
            </a:r>
            <a:br>
              <a:rPr lang="nl-NL"/>
            </a:br>
            <a:r>
              <a:rPr lang="nl-NL"/>
              <a:t> en ga vervolgens via het lint naar BrandCentral om een foto in te voegen.</a:t>
            </a:r>
            <a:endParaRPr lang="en-GB"/>
          </a:p>
        </p:txBody>
      </p:sp>
      <p:sp>
        <p:nvSpPr>
          <p:cNvPr id="2" name="Content 3">
            <a:extLst>
              <a:ext uri="{FF2B5EF4-FFF2-40B4-BE49-F238E27FC236}">
                <a16:creationId xmlns:a16="http://schemas.microsoft.com/office/drawing/2014/main" id="{6177E45F-FC39-920F-EDA4-5D21BA3814C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121650" y="3842345"/>
            <a:ext cx="3562351" cy="214253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GB" sz="2000" dirty="0"/>
            </a:lvl1pPr>
            <a:lvl2pPr>
              <a:defRPr lang="en-GB" sz="1800" dirty="0"/>
            </a:lvl2pPr>
            <a:lvl3pPr>
              <a:defRPr lang="en-GB" sz="1800" dirty="0"/>
            </a:lvl3pPr>
            <a:lvl4pPr>
              <a:defRPr lang="en-GB" sz="2000" dirty="0"/>
            </a:lvl4pPr>
            <a:lvl5pPr>
              <a:defRPr lang="en-GB" sz="2400" dirty="0"/>
            </a:lvl5pPr>
            <a:lvl6pPr>
              <a:defRPr lang="en-GB" sz="2000" dirty="0"/>
            </a:lvl6pPr>
            <a:lvl7pPr>
              <a:defRPr lang="en-GB" sz="2000" dirty="0"/>
            </a:lvl7pPr>
            <a:lvl8pPr>
              <a:defRPr lang="en-GB" sz="2000" dirty="0"/>
            </a:lvl8pPr>
            <a:lvl9pPr>
              <a:defRPr lang="en-GB" sz="1800" dirty="0"/>
            </a:lvl9pPr>
          </a:lstStyle>
          <a:p>
            <a:pPr marL="288000" marR="0" lvl="0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Eerste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576000" marR="0" lvl="1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Tweede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864000" marR="0" lvl="2" indent="-288000" algn="l" defTabSz="901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Derde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3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Vierde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4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Vijfde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C892E4BA-5711-DFCF-4D73-431C6B13084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121650" y="1724025"/>
            <a:ext cx="3562351" cy="1825625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 marL="0" indent="0" algn="ctr">
              <a:buNone/>
              <a:defRPr lang="en-GB" sz="1600" b="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nl-NL"/>
              <a:t>Selecteer eerst de 'foto placeholder’</a:t>
            </a:r>
            <a:br>
              <a:rPr lang="nl-NL"/>
            </a:br>
            <a:r>
              <a:rPr lang="nl-NL"/>
              <a:t>en ga vervolgens via het lint naar BrandCentral om een foto in te voegen.</a:t>
            </a:r>
            <a:endParaRPr lang="en-GB"/>
          </a:p>
        </p:txBody>
      </p:sp>
      <p:sp>
        <p:nvSpPr>
          <p:cNvPr id="12" name="SlideNumber">
            <a:extLst>
              <a:ext uri="{FF2B5EF4-FFF2-40B4-BE49-F238E27FC236}">
                <a16:creationId xmlns:a16="http://schemas.microsoft.com/office/drawing/2014/main" id="{DDA35DBE-3F9F-1D6A-5EA4-5C9DE53B34C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4" name="ChapterTitle">
            <a:extLst>
              <a:ext uri="{FF2B5EF4-FFF2-40B4-BE49-F238E27FC236}">
                <a16:creationId xmlns:a16="http://schemas.microsoft.com/office/drawing/2014/main" id="{A9380B20-A01A-B615-E4AE-6E0247952D6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8000" y="240853"/>
            <a:ext cx="5465763" cy="1538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b="0" baseline="0">
                <a:latin typeface="+mn-lt"/>
              </a:defRPr>
            </a:lvl1pPr>
          </a:lstStyle>
          <a:p>
            <a:pPr lvl="0"/>
            <a:r>
              <a:rPr lang="en-GB" err="1"/>
              <a:t>Hoofdstuk</a:t>
            </a:r>
            <a:r>
              <a:rPr lang="en-GB"/>
              <a:t> (</a:t>
            </a:r>
            <a:r>
              <a:rPr lang="en-GB" err="1"/>
              <a:t>optioneel</a:t>
            </a:r>
            <a:r>
              <a:rPr lang="en-GB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787288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pictur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C6F474FC-E4EB-CD83-0A4F-AD1662ACD3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err="1"/>
              <a:t>Titel</a:t>
            </a:r>
            <a:endParaRPr lang="en-GB"/>
          </a:p>
        </p:txBody>
      </p:sp>
      <p:sp>
        <p:nvSpPr>
          <p:cNvPr id="12" name="Content 1">
            <a:extLst>
              <a:ext uri="{FF2B5EF4-FFF2-40B4-BE49-F238E27FC236}">
                <a16:creationId xmlns:a16="http://schemas.microsoft.com/office/drawing/2014/main" id="{BAECF42E-FD59-D809-A82F-B2E219E4B112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08001" y="2924175"/>
            <a:ext cx="2609851" cy="306069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GB" sz="2000" dirty="0"/>
            </a:lvl1pPr>
            <a:lvl2pPr>
              <a:defRPr lang="en-GB" sz="1800" dirty="0"/>
            </a:lvl2pPr>
            <a:lvl3pPr>
              <a:defRPr lang="en-GB" sz="1800" dirty="0"/>
            </a:lvl3pPr>
            <a:lvl4pPr>
              <a:defRPr lang="en-GB" sz="2000" dirty="0"/>
            </a:lvl4pPr>
            <a:lvl5pPr>
              <a:defRPr lang="en-GB" sz="2400" dirty="0"/>
            </a:lvl5pPr>
            <a:lvl6pPr>
              <a:defRPr lang="en-GB" sz="2000" dirty="0"/>
            </a:lvl6pPr>
            <a:lvl7pPr>
              <a:defRPr lang="en-GB" sz="2000" dirty="0"/>
            </a:lvl7pPr>
            <a:lvl8pPr>
              <a:defRPr lang="en-GB" sz="2000" dirty="0"/>
            </a:lvl8pPr>
            <a:lvl9pPr>
              <a:defRPr lang="en-GB" sz="1800" dirty="0"/>
            </a:lvl9pPr>
          </a:lstStyle>
          <a:p>
            <a:pPr marL="288000" marR="0" lvl="0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Eerste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576000" marR="0" lvl="1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Tweede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864000" marR="0" lvl="2" indent="-288000" algn="l" defTabSz="901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Derde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3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Vierde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4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Vijfde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6" name="Picture Placeholder 1">
            <a:extLst>
              <a:ext uri="{FF2B5EF4-FFF2-40B4-BE49-F238E27FC236}">
                <a16:creationId xmlns:a16="http://schemas.microsoft.com/office/drawing/2014/main" id="{B152667A-5BD0-DF8E-312A-77C73341218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08001" y="1724024"/>
            <a:ext cx="2609851" cy="973139"/>
          </a:xfrm>
          <a:custGeom>
            <a:avLst/>
            <a:gdLst>
              <a:gd name="connsiteX0" fmla="*/ 0 w 2609851"/>
              <a:gd name="connsiteY0" fmla="*/ 0 h 973139"/>
              <a:gd name="connsiteX1" fmla="*/ 2609851 w 2609851"/>
              <a:gd name="connsiteY1" fmla="*/ 0 h 973139"/>
              <a:gd name="connsiteX2" fmla="*/ 2609851 w 2609851"/>
              <a:gd name="connsiteY2" fmla="*/ 973139 h 973139"/>
              <a:gd name="connsiteX3" fmla="*/ 0 w 2609851"/>
              <a:gd name="connsiteY3" fmla="*/ 973139 h 973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9851" h="973139">
                <a:moveTo>
                  <a:pt x="0" y="0"/>
                </a:moveTo>
                <a:lnTo>
                  <a:pt x="2609851" y="0"/>
                </a:lnTo>
                <a:lnTo>
                  <a:pt x="2609851" y="973139"/>
                </a:lnTo>
                <a:lnTo>
                  <a:pt x="0" y="973139"/>
                </a:lnTo>
                <a:close/>
              </a:path>
            </a:pathLst>
          </a:custGeom>
          <a:solidFill>
            <a:schemeClr val="bg2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 marL="0" indent="0" algn="ctr">
              <a:buNone/>
              <a:defRPr lang="en-GB" sz="1200" b="0" dirty="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nl-NL"/>
              <a:t>Selecteer eerst de 'foto placeholder' en ga vervolgens via het lint naar BrandCentral om een foto in te voegen.</a:t>
            </a:r>
            <a:endParaRPr lang="en-GB"/>
          </a:p>
        </p:txBody>
      </p:sp>
      <p:sp>
        <p:nvSpPr>
          <p:cNvPr id="8" name="Content 2">
            <a:extLst>
              <a:ext uri="{FF2B5EF4-FFF2-40B4-BE49-F238E27FC236}">
                <a16:creationId xmlns:a16="http://schemas.microsoft.com/office/drawing/2014/main" id="{D02492FC-FC9B-262C-FAE5-076F7F3711BB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3363384" y="2924175"/>
            <a:ext cx="2609851" cy="306069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GB" sz="2000" dirty="0"/>
            </a:lvl1pPr>
            <a:lvl2pPr>
              <a:defRPr lang="en-GB" sz="1800" dirty="0"/>
            </a:lvl2pPr>
            <a:lvl3pPr>
              <a:defRPr lang="en-GB" sz="1800" dirty="0"/>
            </a:lvl3pPr>
            <a:lvl4pPr>
              <a:defRPr lang="en-GB" sz="2000" dirty="0"/>
            </a:lvl4pPr>
            <a:lvl5pPr>
              <a:defRPr lang="en-GB" sz="2400" dirty="0"/>
            </a:lvl5pPr>
            <a:lvl6pPr>
              <a:defRPr lang="en-GB" sz="2000" dirty="0"/>
            </a:lvl6pPr>
            <a:lvl7pPr>
              <a:defRPr lang="en-GB" sz="2000" dirty="0"/>
            </a:lvl7pPr>
            <a:lvl8pPr>
              <a:defRPr lang="en-GB" sz="2000" dirty="0"/>
            </a:lvl8pPr>
            <a:lvl9pPr>
              <a:defRPr lang="en-GB" sz="1800" dirty="0"/>
            </a:lvl9pPr>
          </a:lstStyle>
          <a:p>
            <a:pPr marL="288000" marR="0" lvl="0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Eerste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576000" marR="0" lvl="1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Tweede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864000" marR="0" lvl="2" indent="-288000" algn="l" defTabSz="901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Derde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3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Vierde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4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Vijfde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B2CF99D9-B1BD-AE4B-AAAA-96FAB8CC86E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363912" y="1724024"/>
            <a:ext cx="2609851" cy="973139"/>
          </a:xfrm>
          <a:custGeom>
            <a:avLst/>
            <a:gdLst>
              <a:gd name="connsiteX0" fmla="*/ 0 w 2609851"/>
              <a:gd name="connsiteY0" fmla="*/ 0 h 973139"/>
              <a:gd name="connsiteX1" fmla="*/ 2609851 w 2609851"/>
              <a:gd name="connsiteY1" fmla="*/ 0 h 973139"/>
              <a:gd name="connsiteX2" fmla="*/ 2609851 w 2609851"/>
              <a:gd name="connsiteY2" fmla="*/ 973139 h 973139"/>
              <a:gd name="connsiteX3" fmla="*/ 0 w 2609851"/>
              <a:gd name="connsiteY3" fmla="*/ 973139 h 973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9851" h="973139">
                <a:moveTo>
                  <a:pt x="0" y="0"/>
                </a:moveTo>
                <a:lnTo>
                  <a:pt x="2609851" y="0"/>
                </a:lnTo>
                <a:lnTo>
                  <a:pt x="2609851" y="973139"/>
                </a:lnTo>
                <a:lnTo>
                  <a:pt x="0" y="973139"/>
                </a:lnTo>
                <a:close/>
              </a:path>
            </a:pathLst>
          </a:custGeom>
          <a:solidFill>
            <a:schemeClr val="bg2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 marL="0" indent="0" algn="ctr">
              <a:buNone/>
              <a:defRPr lang="en-GB" sz="1200" b="0" dirty="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nl-NL"/>
              <a:t>Selecteer eerst de 'foto placeholder' en ga vervolgens via het lint naar BrandCentral om een foto in te voegen.</a:t>
            </a:r>
            <a:endParaRPr lang="en-GB"/>
          </a:p>
        </p:txBody>
      </p:sp>
      <p:sp>
        <p:nvSpPr>
          <p:cNvPr id="11" name="Content 3">
            <a:extLst>
              <a:ext uri="{FF2B5EF4-FFF2-40B4-BE49-F238E27FC236}">
                <a16:creationId xmlns:a16="http://schemas.microsoft.com/office/drawing/2014/main" id="{5FE724BF-5C20-B143-950B-EEC391B5DA98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18767" y="2924175"/>
            <a:ext cx="2609851" cy="306069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GB" sz="2000" dirty="0"/>
            </a:lvl1pPr>
            <a:lvl2pPr>
              <a:defRPr lang="en-GB" sz="1800" dirty="0"/>
            </a:lvl2pPr>
            <a:lvl3pPr>
              <a:defRPr lang="en-GB" sz="1800" dirty="0"/>
            </a:lvl3pPr>
            <a:lvl4pPr>
              <a:defRPr lang="en-GB" sz="2000" dirty="0"/>
            </a:lvl4pPr>
            <a:lvl5pPr>
              <a:defRPr lang="en-GB" sz="2400" dirty="0"/>
            </a:lvl5pPr>
            <a:lvl6pPr>
              <a:defRPr lang="en-GB" sz="2000" dirty="0"/>
            </a:lvl6pPr>
            <a:lvl7pPr>
              <a:defRPr lang="en-GB" sz="2000" dirty="0"/>
            </a:lvl7pPr>
            <a:lvl8pPr>
              <a:defRPr lang="en-GB" sz="2000" dirty="0"/>
            </a:lvl8pPr>
            <a:lvl9pPr>
              <a:defRPr lang="en-GB" sz="1800" dirty="0"/>
            </a:lvl9pPr>
          </a:lstStyle>
          <a:p>
            <a:pPr marL="288000" marR="0" lvl="0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Eerste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576000" marR="0" lvl="1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Tweede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864000" marR="0" lvl="2" indent="-288000" algn="l" defTabSz="901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Derde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3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Vierde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4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Vijfde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7AE0CCF2-06DF-4F65-89A7-4FAD71A8E48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218239" y="1724024"/>
            <a:ext cx="2609851" cy="973139"/>
          </a:xfrm>
          <a:custGeom>
            <a:avLst/>
            <a:gdLst>
              <a:gd name="connsiteX0" fmla="*/ 0 w 2609851"/>
              <a:gd name="connsiteY0" fmla="*/ 0 h 973139"/>
              <a:gd name="connsiteX1" fmla="*/ 2609851 w 2609851"/>
              <a:gd name="connsiteY1" fmla="*/ 0 h 973139"/>
              <a:gd name="connsiteX2" fmla="*/ 2609851 w 2609851"/>
              <a:gd name="connsiteY2" fmla="*/ 973139 h 973139"/>
              <a:gd name="connsiteX3" fmla="*/ 0 w 2609851"/>
              <a:gd name="connsiteY3" fmla="*/ 973139 h 973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9851" h="973139">
                <a:moveTo>
                  <a:pt x="0" y="0"/>
                </a:moveTo>
                <a:lnTo>
                  <a:pt x="2609851" y="0"/>
                </a:lnTo>
                <a:lnTo>
                  <a:pt x="2609851" y="973139"/>
                </a:lnTo>
                <a:lnTo>
                  <a:pt x="0" y="973139"/>
                </a:lnTo>
                <a:close/>
              </a:path>
            </a:pathLst>
          </a:custGeom>
          <a:solidFill>
            <a:schemeClr val="bg2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 marL="0" indent="0" algn="ctr">
              <a:buNone/>
              <a:defRPr lang="en-GB" sz="1200" b="0" dirty="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nl-NL"/>
              <a:t>Selecteer eerst de 'foto placeholder' en ga vervolgens via het lint naar BrandCentral om een foto in te voegen.</a:t>
            </a:r>
            <a:endParaRPr lang="en-GB"/>
          </a:p>
        </p:txBody>
      </p:sp>
      <p:sp>
        <p:nvSpPr>
          <p:cNvPr id="20" name="Content 4">
            <a:extLst>
              <a:ext uri="{FF2B5EF4-FFF2-40B4-BE49-F238E27FC236}">
                <a16:creationId xmlns:a16="http://schemas.microsoft.com/office/drawing/2014/main" id="{E1B3889D-77CC-F6F6-4CBC-46BED590DF4D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9074149" y="2924175"/>
            <a:ext cx="2609851" cy="306069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GB" sz="2000" dirty="0"/>
            </a:lvl1pPr>
            <a:lvl2pPr>
              <a:defRPr lang="en-GB" sz="1800" dirty="0"/>
            </a:lvl2pPr>
            <a:lvl3pPr>
              <a:defRPr lang="en-GB" sz="1800" dirty="0"/>
            </a:lvl3pPr>
            <a:lvl4pPr>
              <a:defRPr lang="en-GB" sz="2000" dirty="0"/>
            </a:lvl4pPr>
            <a:lvl5pPr>
              <a:defRPr lang="en-GB" sz="2400" dirty="0"/>
            </a:lvl5pPr>
            <a:lvl6pPr>
              <a:defRPr lang="en-GB" sz="2000" dirty="0"/>
            </a:lvl6pPr>
            <a:lvl7pPr>
              <a:defRPr lang="en-GB" sz="2000" dirty="0"/>
            </a:lvl7pPr>
            <a:lvl8pPr>
              <a:defRPr lang="en-GB" sz="2000" dirty="0"/>
            </a:lvl8pPr>
            <a:lvl9pPr>
              <a:defRPr lang="en-GB" sz="1800" dirty="0"/>
            </a:lvl9pPr>
          </a:lstStyle>
          <a:p>
            <a:pPr marL="288000" marR="0" lvl="0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Eerste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576000" marR="0" lvl="1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Tweede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864000" marR="0" lvl="2" indent="-288000" algn="l" defTabSz="901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Derde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3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Vierde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4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Vijfde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ED7641BD-C95C-3CAD-7935-BF087E831FE9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074149" y="1724024"/>
            <a:ext cx="2609851" cy="973139"/>
          </a:xfrm>
          <a:custGeom>
            <a:avLst/>
            <a:gdLst>
              <a:gd name="connsiteX0" fmla="*/ 0 w 2609851"/>
              <a:gd name="connsiteY0" fmla="*/ 0 h 973139"/>
              <a:gd name="connsiteX1" fmla="*/ 2609851 w 2609851"/>
              <a:gd name="connsiteY1" fmla="*/ 0 h 973139"/>
              <a:gd name="connsiteX2" fmla="*/ 2609851 w 2609851"/>
              <a:gd name="connsiteY2" fmla="*/ 973139 h 973139"/>
              <a:gd name="connsiteX3" fmla="*/ 0 w 2609851"/>
              <a:gd name="connsiteY3" fmla="*/ 973139 h 973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9851" h="973139">
                <a:moveTo>
                  <a:pt x="0" y="0"/>
                </a:moveTo>
                <a:lnTo>
                  <a:pt x="2609851" y="0"/>
                </a:lnTo>
                <a:lnTo>
                  <a:pt x="2609851" y="973139"/>
                </a:lnTo>
                <a:lnTo>
                  <a:pt x="0" y="973139"/>
                </a:lnTo>
                <a:close/>
              </a:path>
            </a:pathLst>
          </a:custGeom>
          <a:solidFill>
            <a:schemeClr val="bg2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 marL="0" indent="0" algn="ctr">
              <a:buNone/>
              <a:defRPr lang="en-GB" sz="1200" b="0" dirty="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nl-NL"/>
              <a:t>Selecteer eerst de 'foto placeholder' en ga vervolgens via het lint naar BrandCentral om een foto in te voegen.</a:t>
            </a:r>
            <a:endParaRPr lang="en-GB"/>
          </a:p>
        </p:txBody>
      </p:sp>
      <p:sp>
        <p:nvSpPr>
          <p:cNvPr id="3" name="SlideNumber">
            <a:extLst>
              <a:ext uri="{FF2B5EF4-FFF2-40B4-BE49-F238E27FC236}">
                <a16:creationId xmlns:a16="http://schemas.microsoft.com/office/drawing/2014/main" id="{03379BB5-CC3C-4CF1-52BE-D14762DAE6C0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4" name="ChapterTitle">
            <a:extLst>
              <a:ext uri="{FF2B5EF4-FFF2-40B4-BE49-F238E27FC236}">
                <a16:creationId xmlns:a16="http://schemas.microsoft.com/office/drawing/2014/main" id="{D9127533-0792-FC6E-9BE8-A36EBBC25A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000" y="240853"/>
            <a:ext cx="5465763" cy="1538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b="0" baseline="0">
                <a:latin typeface="+mn-lt"/>
              </a:defRPr>
            </a:lvl1pPr>
          </a:lstStyle>
          <a:p>
            <a:pPr lvl="0"/>
            <a:r>
              <a:rPr lang="en-GB" err="1"/>
              <a:t>Hoofdstuk</a:t>
            </a:r>
            <a:r>
              <a:rPr lang="en-GB"/>
              <a:t> (</a:t>
            </a:r>
            <a:r>
              <a:rPr lang="en-GB" err="1"/>
              <a:t>optioneel</a:t>
            </a:r>
            <a:r>
              <a:rPr lang="en-GB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641676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C6F474FC-E4EB-CD83-0A4F-AD1662ACD3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err="1"/>
              <a:t>Titel</a:t>
            </a:r>
            <a:endParaRPr lang="en-GB"/>
          </a:p>
        </p:txBody>
      </p:sp>
      <p:sp>
        <p:nvSpPr>
          <p:cNvPr id="7" name="Content 1"/>
          <p:cNvSpPr>
            <a:spLocks noGrp="1"/>
          </p:cNvSpPr>
          <p:nvPr>
            <p:ph sz="quarter" idx="12" hasCustomPrompt="1"/>
          </p:nvPr>
        </p:nvSpPr>
        <p:spPr>
          <a:xfrm>
            <a:off x="508001" y="1724024"/>
            <a:ext cx="2609851" cy="426084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GB" sz="2000" dirty="0"/>
            </a:lvl1pPr>
            <a:lvl2pPr>
              <a:defRPr lang="en-GB" sz="1800" dirty="0"/>
            </a:lvl2pPr>
            <a:lvl3pPr>
              <a:defRPr lang="en-GB" sz="1800" dirty="0"/>
            </a:lvl3pPr>
            <a:lvl4pPr>
              <a:defRPr lang="en-GB" sz="2000" dirty="0"/>
            </a:lvl4pPr>
            <a:lvl5pPr>
              <a:defRPr lang="en-GB" sz="2400" dirty="0"/>
            </a:lvl5pPr>
            <a:lvl6pPr>
              <a:defRPr lang="en-GB" sz="2000" dirty="0"/>
            </a:lvl6pPr>
            <a:lvl7pPr>
              <a:defRPr lang="en-GB" sz="2000" dirty="0"/>
            </a:lvl7pPr>
            <a:lvl8pPr>
              <a:defRPr lang="en-GB" sz="2000" dirty="0"/>
            </a:lvl8pPr>
            <a:lvl9pPr>
              <a:defRPr lang="en-GB" sz="1800" dirty="0"/>
            </a:lvl9pPr>
          </a:lstStyle>
          <a:p>
            <a:pPr marL="288000" marR="0" lvl="0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Eerste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576000" marR="0" lvl="1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Tweede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864000" marR="0" lvl="2" indent="-288000" algn="l" defTabSz="901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Derde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3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Vierde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4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Vijfde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6" name="Content 2">
            <a:extLst>
              <a:ext uri="{FF2B5EF4-FFF2-40B4-BE49-F238E27FC236}">
                <a16:creationId xmlns:a16="http://schemas.microsoft.com/office/drawing/2014/main" id="{E86119EF-8777-30F3-9E63-01D4AD386DF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363384" y="1724024"/>
            <a:ext cx="2609851" cy="426084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GB" sz="2000" dirty="0"/>
            </a:lvl1pPr>
            <a:lvl2pPr>
              <a:defRPr lang="en-GB" sz="1800" dirty="0"/>
            </a:lvl2pPr>
            <a:lvl3pPr>
              <a:defRPr lang="en-GB" sz="1800" dirty="0"/>
            </a:lvl3pPr>
            <a:lvl4pPr>
              <a:defRPr lang="en-GB" sz="2000" dirty="0"/>
            </a:lvl4pPr>
            <a:lvl5pPr>
              <a:defRPr lang="en-GB" sz="2400" dirty="0"/>
            </a:lvl5pPr>
            <a:lvl6pPr>
              <a:defRPr lang="en-GB" sz="2000" dirty="0"/>
            </a:lvl6pPr>
            <a:lvl7pPr>
              <a:defRPr lang="en-GB" sz="2000" dirty="0"/>
            </a:lvl7pPr>
            <a:lvl8pPr>
              <a:defRPr lang="en-GB" sz="2000" dirty="0"/>
            </a:lvl8pPr>
            <a:lvl9pPr>
              <a:defRPr lang="en-GB" sz="1800" dirty="0"/>
            </a:lvl9pPr>
          </a:lstStyle>
          <a:p>
            <a:pPr marL="288000" marR="0" lvl="0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Eerste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576000" marR="0" lvl="1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Tweede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864000" marR="0" lvl="2" indent="-288000" algn="l" defTabSz="901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Derde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3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Vierde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4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Vijfde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2" name="Content 3">
            <a:extLst>
              <a:ext uri="{FF2B5EF4-FFF2-40B4-BE49-F238E27FC236}">
                <a16:creationId xmlns:a16="http://schemas.microsoft.com/office/drawing/2014/main" id="{6177E45F-FC39-920F-EDA4-5D21BA3814C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218767" y="1724024"/>
            <a:ext cx="2609851" cy="426084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GB" sz="2000" dirty="0"/>
            </a:lvl1pPr>
            <a:lvl2pPr>
              <a:defRPr lang="en-GB" sz="1800" dirty="0"/>
            </a:lvl2pPr>
            <a:lvl3pPr>
              <a:defRPr lang="en-GB" sz="1800" dirty="0"/>
            </a:lvl3pPr>
            <a:lvl4pPr>
              <a:defRPr lang="en-GB" sz="2000" dirty="0"/>
            </a:lvl4pPr>
            <a:lvl5pPr>
              <a:defRPr lang="en-GB" sz="2400" dirty="0"/>
            </a:lvl5pPr>
            <a:lvl6pPr>
              <a:defRPr lang="en-GB" sz="2000" dirty="0"/>
            </a:lvl6pPr>
            <a:lvl7pPr>
              <a:defRPr lang="en-GB" sz="2000" dirty="0"/>
            </a:lvl7pPr>
            <a:lvl8pPr>
              <a:defRPr lang="en-GB" sz="2000" dirty="0"/>
            </a:lvl8pPr>
            <a:lvl9pPr>
              <a:defRPr lang="en-GB" sz="1800" dirty="0"/>
            </a:lvl9pPr>
          </a:lstStyle>
          <a:p>
            <a:pPr marL="288000" marR="0" lvl="0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Eerste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576000" marR="0" lvl="1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Tweede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864000" marR="0" lvl="2" indent="-288000" algn="l" defTabSz="901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Derde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3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Vierde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4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Vijfde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8" name="Content 4">
            <a:extLst>
              <a:ext uri="{FF2B5EF4-FFF2-40B4-BE49-F238E27FC236}">
                <a16:creationId xmlns:a16="http://schemas.microsoft.com/office/drawing/2014/main" id="{08082B98-B350-34D1-0826-CE1F3BBF775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9074149" y="1724024"/>
            <a:ext cx="2609851" cy="426084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GB" sz="2000" dirty="0"/>
            </a:lvl1pPr>
            <a:lvl2pPr>
              <a:defRPr lang="en-GB" sz="1800" dirty="0"/>
            </a:lvl2pPr>
            <a:lvl3pPr>
              <a:defRPr lang="en-GB" sz="1800" dirty="0"/>
            </a:lvl3pPr>
            <a:lvl4pPr>
              <a:defRPr lang="en-GB" sz="2000" dirty="0"/>
            </a:lvl4pPr>
            <a:lvl5pPr>
              <a:defRPr lang="en-GB" sz="2400" dirty="0"/>
            </a:lvl5pPr>
            <a:lvl6pPr>
              <a:defRPr lang="en-GB" sz="2000" dirty="0"/>
            </a:lvl6pPr>
            <a:lvl7pPr>
              <a:defRPr lang="en-GB" sz="2000" dirty="0"/>
            </a:lvl7pPr>
            <a:lvl8pPr>
              <a:defRPr lang="en-GB" sz="2000" dirty="0"/>
            </a:lvl8pPr>
            <a:lvl9pPr>
              <a:defRPr lang="en-GB" sz="1800" dirty="0"/>
            </a:lvl9pPr>
          </a:lstStyle>
          <a:p>
            <a:pPr marL="288000" marR="0" lvl="0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Eerste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576000" marR="0" lvl="1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Tweede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864000" marR="0" lvl="2" indent="-288000" algn="l" defTabSz="901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Derde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3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Vierde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4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Vijfde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10" name="SlideNumber">
            <a:extLst>
              <a:ext uri="{FF2B5EF4-FFF2-40B4-BE49-F238E27FC236}">
                <a16:creationId xmlns:a16="http://schemas.microsoft.com/office/drawing/2014/main" id="{78CCB2F3-13F2-43A8-CBE5-D17EA81EF29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4" name="ChapterTitle">
            <a:extLst>
              <a:ext uri="{FF2B5EF4-FFF2-40B4-BE49-F238E27FC236}">
                <a16:creationId xmlns:a16="http://schemas.microsoft.com/office/drawing/2014/main" id="{1D1A5127-1DFD-DF20-4395-A64130C7FA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8000" y="240853"/>
            <a:ext cx="5465763" cy="1538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b="0" baseline="0">
                <a:latin typeface="+mn-lt"/>
              </a:defRPr>
            </a:lvl1pPr>
          </a:lstStyle>
          <a:p>
            <a:pPr lvl="0"/>
            <a:r>
              <a:rPr lang="en-GB" err="1"/>
              <a:t>Hoofdstuk</a:t>
            </a:r>
            <a:r>
              <a:rPr lang="en-GB"/>
              <a:t> (</a:t>
            </a:r>
            <a:r>
              <a:rPr lang="en-GB" err="1"/>
              <a:t>optioneel</a:t>
            </a:r>
            <a:r>
              <a:rPr lang="en-GB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629643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with titl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C6F474FC-E4EB-CD83-0A4F-AD1662ACD3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err="1"/>
              <a:t>Titel</a:t>
            </a:r>
            <a:r>
              <a:rPr lang="en-GB"/>
              <a:t>	</a:t>
            </a:r>
          </a:p>
        </p:txBody>
      </p:sp>
      <p:sp>
        <p:nvSpPr>
          <p:cNvPr id="7" name="Text 1"/>
          <p:cNvSpPr>
            <a:spLocks noGrp="1"/>
          </p:cNvSpPr>
          <p:nvPr>
            <p:ph type="body" sz="quarter" idx="12" hasCustomPrompt="1"/>
          </p:nvPr>
        </p:nvSpPr>
        <p:spPr>
          <a:xfrm>
            <a:off x="508001" y="1724024"/>
            <a:ext cx="2609851" cy="973139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108000" tIns="108000" rIns="108000" bIns="108000" rtlCol="0" anchor="t" anchorCtr="0">
            <a:noAutofit/>
          </a:bodyPr>
          <a:lstStyle>
            <a:lvl1pPr marL="0" indent="0">
              <a:buNone/>
              <a:defRPr lang="en-GB" sz="2000" b="1" noProof="0" dirty="0"/>
            </a:lvl1pPr>
            <a:lvl2pPr marL="0" indent="0">
              <a:buFont typeface="Arial" panose="020B0604020202020204" pitchFamily="34" charset="0"/>
              <a:buNone/>
              <a:defRPr lang="en-GB" sz="2000" noProof="0" dirty="0"/>
            </a:lvl2pPr>
            <a:lvl3pPr marL="288000" indent="-288000">
              <a:buFont typeface="Arial" panose="020B0604020202020204" pitchFamily="34" charset="0"/>
              <a:buChar char="•"/>
              <a:defRPr lang="en-GB" sz="1800" noProof="0" dirty="0"/>
            </a:lvl3pPr>
            <a:lvl4pPr marL="576000" indent="-288000">
              <a:buFont typeface="Arial" panose="020B0604020202020204" pitchFamily="34" charset="0"/>
              <a:buChar char="–"/>
              <a:defRPr lang="en-GB" sz="1800" noProof="0" dirty="0"/>
            </a:lvl4pPr>
            <a:lvl5pPr marL="864000" indent="-288000">
              <a:buFont typeface="Arial" panose="020B0604020202020204" pitchFamily="34" charset="0"/>
              <a:buChar char="–"/>
              <a:defRPr lang="en-GB" sz="1800" b="0" noProof="0" dirty="0"/>
            </a:lvl5pPr>
            <a:lvl6pPr>
              <a:defRPr lang="en-GB" sz="2000" noProof="0" dirty="0"/>
            </a:lvl6pPr>
            <a:lvl7pPr>
              <a:defRPr lang="en-GB" sz="2000" noProof="0" dirty="0"/>
            </a:lvl7pPr>
            <a:lvl8pPr marL="288000" indent="-288000">
              <a:defRPr lang="en-GB" sz="2000" noProof="0" dirty="0"/>
            </a:lvl8pPr>
            <a:lvl9pPr marL="576000" indent="-288000">
              <a:defRPr lang="en-GB" sz="1800" noProof="0" dirty="0"/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12" name="Content 1">
            <a:extLst>
              <a:ext uri="{FF2B5EF4-FFF2-40B4-BE49-F238E27FC236}">
                <a16:creationId xmlns:a16="http://schemas.microsoft.com/office/drawing/2014/main" id="{BAECF42E-FD59-D809-A82F-B2E219E4B112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08001" y="2924175"/>
            <a:ext cx="2609851" cy="306069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GB" sz="2000" dirty="0"/>
            </a:lvl1pPr>
            <a:lvl2pPr>
              <a:defRPr lang="en-GB" sz="1800" dirty="0"/>
            </a:lvl2pPr>
            <a:lvl3pPr>
              <a:defRPr lang="en-GB" sz="1800" dirty="0"/>
            </a:lvl3pPr>
            <a:lvl4pPr>
              <a:defRPr lang="en-GB" sz="2000" dirty="0"/>
            </a:lvl4pPr>
            <a:lvl5pPr>
              <a:defRPr lang="en-GB" sz="2400" dirty="0"/>
            </a:lvl5pPr>
            <a:lvl6pPr>
              <a:defRPr lang="en-GB" sz="2000" dirty="0"/>
            </a:lvl6pPr>
            <a:lvl7pPr>
              <a:defRPr lang="en-GB" sz="2000" dirty="0"/>
            </a:lvl7pPr>
            <a:lvl8pPr>
              <a:defRPr lang="en-GB" sz="2000" dirty="0"/>
            </a:lvl8pPr>
            <a:lvl9pPr>
              <a:defRPr lang="en-GB" sz="1800" dirty="0"/>
            </a:lvl9pPr>
          </a:lstStyle>
          <a:p>
            <a:pPr marL="288000" marR="0" lvl="0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Eerste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576000" marR="0" lvl="1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Tweede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864000" marR="0" lvl="2" indent="-288000" algn="l" defTabSz="901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Derde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3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Vierde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4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Vijfde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13" name="Text 2">
            <a:extLst>
              <a:ext uri="{FF2B5EF4-FFF2-40B4-BE49-F238E27FC236}">
                <a16:creationId xmlns:a16="http://schemas.microsoft.com/office/drawing/2014/main" id="{F03EDDD8-3FC6-140A-25AF-5B4F8A054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60102" y="1724024"/>
            <a:ext cx="2609851" cy="973139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108000" tIns="108000" rIns="108000" bIns="108000" rtlCol="0" anchor="t" anchorCtr="0">
            <a:noAutofit/>
          </a:bodyPr>
          <a:lstStyle>
            <a:lvl1pPr marL="0" indent="0">
              <a:buNone/>
              <a:defRPr lang="en-GB" sz="2000" b="1" noProof="0" dirty="0"/>
            </a:lvl1pPr>
            <a:lvl2pPr marL="0" indent="0">
              <a:buFont typeface="Arial" panose="020B0604020202020204" pitchFamily="34" charset="0"/>
              <a:buNone/>
              <a:defRPr lang="en-GB" sz="2000" noProof="0" dirty="0"/>
            </a:lvl2pPr>
            <a:lvl3pPr marL="288000" indent="-288000">
              <a:buFont typeface="Arial" panose="020B0604020202020204" pitchFamily="34" charset="0"/>
              <a:buChar char="•"/>
              <a:defRPr lang="en-GB" sz="1800" noProof="0" dirty="0"/>
            </a:lvl3pPr>
            <a:lvl4pPr marL="576000" indent="-288000">
              <a:buFont typeface="Arial" panose="020B0604020202020204" pitchFamily="34" charset="0"/>
              <a:buChar char="–"/>
              <a:defRPr lang="en-GB" sz="1800" noProof="0" dirty="0"/>
            </a:lvl4pPr>
            <a:lvl5pPr marL="864000" indent="-288000">
              <a:buFont typeface="Arial" panose="020B0604020202020204" pitchFamily="34" charset="0"/>
              <a:buChar char="–"/>
              <a:defRPr lang="en-GB" sz="1800" b="0" noProof="0" dirty="0"/>
            </a:lvl5pPr>
            <a:lvl6pPr>
              <a:defRPr lang="en-GB" sz="2000" noProof="0" dirty="0"/>
            </a:lvl6pPr>
            <a:lvl7pPr>
              <a:defRPr lang="en-GB" sz="2000" noProof="0" dirty="0"/>
            </a:lvl7pPr>
            <a:lvl8pPr marL="288000" indent="-288000">
              <a:defRPr lang="en-GB" sz="2000" noProof="0" dirty="0"/>
            </a:lvl8pPr>
            <a:lvl9pPr marL="576000" indent="-288000">
              <a:defRPr lang="en-GB" sz="1800" noProof="0" dirty="0"/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14" name="Content 2">
            <a:extLst>
              <a:ext uri="{FF2B5EF4-FFF2-40B4-BE49-F238E27FC236}">
                <a16:creationId xmlns:a16="http://schemas.microsoft.com/office/drawing/2014/main" id="{EA38B840-8B22-DF9F-E9B2-3A822CFF3EE9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363384" y="2924175"/>
            <a:ext cx="2609851" cy="306069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GB" sz="2000" dirty="0"/>
            </a:lvl1pPr>
            <a:lvl2pPr marL="864000">
              <a:defRPr lang="en-GB" sz="1800" dirty="0"/>
            </a:lvl2pPr>
            <a:lvl3pPr>
              <a:defRPr lang="en-GB" sz="1800" dirty="0"/>
            </a:lvl3pPr>
            <a:lvl4pPr>
              <a:defRPr lang="en-GB" sz="2000" dirty="0"/>
            </a:lvl4pPr>
            <a:lvl5pPr>
              <a:defRPr lang="en-GB" sz="2400" dirty="0"/>
            </a:lvl5pPr>
            <a:lvl6pPr>
              <a:defRPr lang="en-GB" sz="2000" dirty="0"/>
            </a:lvl6pPr>
            <a:lvl7pPr>
              <a:defRPr lang="en-GB" sz="2000" dirty="0"/>
            </a:lvl7pPr>
            <a:lvl8pPr>
              <a:defRPr lang="en-GB" sz="2000" dirty="0"/>
            </a:lvl8pPr>
            <a:lvl9pPr>
              <a:defRPr lang="en-GB" sz="1800" dirty="0"/>
            </a:lvl9pPr>
          </a:lstStyle>
          <a:p>
            <a:pPr marL="288000" marR="0" lvl="0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Eerste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576000" marR="0" lvl="1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Tweede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864000" marR="0" lvl="2" indent="-288000" algn="l" defTabSz="901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Derde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3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Vierde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4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Vijfde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15" name="Text 3">
            <a:extLst>
              <a:ext uri="{FF2B5EF4-FFF2-40B4-BE49-F238E27FC236}">
                <a16:creationId xmlns:a16="http://schemas.microsoft.com/office/drawing/2014/main" id="{E9674224-A689-FF2B-EB7F-B16098C6EC0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2204" y="1724024"/>
            <a:ext cx="2609851" cy="973139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108000" tIns="108000" rIns="108000" bIns="108000" rtlCol="0" anchor="t" anchorCtr="0">
            <a:noAutofit/>
          </a:bodyPr>
          <a:lstStyle>
            <a:lvl1pPr marL="0" indent="0">
              <a:buNone/>
              <a:defRPr lang="en-GB" sz="2000" b="1" noProof="0" dirty="0"/>
            </a:lvl1pPr>
            <a:lvl2pPr marL="0" indent="0">
              <a:buFont typeface="Arial" panose="020B0604020202020204" pitchFamily="34" charset="0"/>
              <a:buNone/>
              <a:defRPr lang="en-GB" sz="2000" noProof="0" dirty="0"/>
            </a:lvl2pPr>
            <a:lvl3pPr marL="288000" indent="-288000">
              <a:buFont typeface="Arial" panose="020B0604020202020204" pitchFamily="34" charset="0"/>
              <a:buChar char="•"/>
              <a:defRPr lang="en-GB" sz="1800" noProof="0" dirty="0"/>
            </a:lvl3pPr>
            <a:lvl4pPr marL="576000" indent="-288000">
              <a:buFont typeface="Arial" panose="020B0604020202020204" pitchFamily="34" charset="0"/>
              <a:buChar char="–"/>
              <a:defRPr lang="en-GB" sz="1800" noProof="0" dirty="0"/>
            </a:lvl4pPr>
            <a:lvl5pPr marL="864000" indent="-288000">
              <a:buFont typeface="Arial" panose="020B0604020202020204" pitchFamily="34" charset="0"/>
              <a:buChar char="–"/>
              <a:defRPr lang="en-GB" sz="1800" b="0" noProof="0" dirty="0"/>
            </a:lvl5pPr>
            <a:lvl6pPr>
              <a:defRPr lang="en-GB" sz="2000" noProof="0" dirty="0"/>
            </a:lvl6pPr>
            <a:lvl7pPr>
              <a:defRPr lang="en-GB" sz="2000" noProof="0" dirty="0"/>
            </a:lvl7pPr>
            <a:lvl8pPr marL="288000" indent="-288000">
              <a:defRPr lang="en-GB" sz="2000" noProof="0" dirty="0"/>
            </a:lvl8pPr>
            <a:lvl9pPr marL="576000" indent="-288000">
              <a:defRPr lang="en-GB" sz="1800" noProof="0" dirty="0"/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16" name="Content 3">
            <a:extLst>
              <a:ext uri="{FF2B5EF4-FFF2-40B4-BE49-F238E27FC236}">
                <a16:creationId xmlns:a16="http://schemas.microsoft.com/office/drawing/2014/main" id="{794132B6-137E-0DD3-E988-6236C8D264CA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218767" y="2924175"/>
            <a:ext cx="2609851" cy="306069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GB" sz="2000" dirty="0"/>
            </a:lvl1pPr>
            <a:lvl2pPr>
              <a:defRPr lang="en-GB" sz="1800" dirty="0"/>
            </a:lvl2pPr>
            <a:lvl3pPr>
              <a:defRPr lang="en-GB" sz="1800" dirty="0"/>
            </a:lvl3pPr>
            <a:lvl4pPr>
              <a:defRPr lang="en-GB" sz="2000" dirty="0"/>
            </a:lvl4pPr>
            <a:lvl5pPr>
              <a:defRPr lang="en-GB" sz="2400" dirty="0"/>
            </a:lvl5pPr>
            <a:lvl6pPr>
              <a:defRPr lang="en-GB" sz="2000" dirty="0"/>
            </a:lvl6pPr>
            <a:lvl7pPr>
              <a:defRPr lang="en-GB" sz="2000" dirty="0"/>
            </a:lvl7pPr>
            <a:lvl8pPr>
              <a:defRPr lang="en-GB" sz="2000" dirty="0"/>
            </a:lvl8pPr>
            <a:lvl9pPr>
              <a:defRPr lang="en-GB" sz="1800" dirty="0"/>
            </a:lvl9pPr>
          </a:lstStyle>
          <a:p>
            <a:pPr marL="288000" marR="0" lvl="0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Eerste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576000" marR="0" lvl="1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Tweede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864000" marR="0" lvl="2" indent="-288000" algn="l" defTabSz="901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Derde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3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Vierde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4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Vijfde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17" name="Text 4">
            <a:extLst>
              <a:ext uri="{FF2B5EF4-FFF2-40B4-BE49-F238E27FC236}">
                <a16:creationId xmlns:a16="http://schemas.microsoft.com/office/drawing/2014/main" id="{53A9BFE2-4615-AF28-DAFD-26EA25E009E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74150" y="1724024"/>
            <a:ext cx="2609851" cy="973139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108000" tIns="108000" rIns="108000" bIns="108000" rtlCol="0" anchor="t" anchorCtr="0">
            <a:noAutofit/>
          </a:bodyPr>
          <a:lstStyle>
            <a:lvl1pPr marL="0" indent="0">
              <a:buNone/>
              <a:defRPr lang="en-GB" sz="2000" b="1" noProof="0" dirty="0"/>
            </a:lvl1pPr>
            <a:lvl2pPr marL="0" indent="0">
              <a:buFont typeface="Arial" panose="020B0604020202020204" pitchFamily="34" charset="0"/>
              <a:buNone/>
              <a:defRPr lang="en-GB" sz="2000" noProof="0" dirty="0"/>
            </a:lvl2pPr>
            <a:lvl3pPr marL="288000" indent="-288000">
              <a:buFont typeface="Arial" panose="020B0604020202020204" pitchFamily="34" charset="0"/>
              <a:buChar char="•"/>
              <a:defRPr lang="en-GB" sz="1800" noProof="0" dirty="0"/>
            </a:lvl3pPr>
            <a:lvl4pPr marL="576000" indent="-288000">
              <a:buFont typeface="Arial" panose="020B0604020202020204" pitchFamily="34" charset="0"/>
              <a:buChar char="–"/>
              <a:defRPr lang="en-GB" sz="1800" noProof="0" dirty="0"/>
            </a:lvl4pPr>
            <a:lvl5pPr marL="864000" indent="-288000">
              <a:buFont typeface="Arial" panose="020B0604020202020204" pitchFamily="34" charset="0"/>
              <a:buChar char="–"/>
              <a:defRPr lang="en-GB" sz="1800" b="0" noProof="0" dirty="0"/>
            </a:lvl5pPr>
            <a:lvl6pPr>
              <a:defRPr lang="en-GB" sz="2000" noProof="0" dirty="0"/>
            </a:lvl6pPr>
            <a:lvl7pPr>
              <a:defRPr lang="en-GB" sz="2000" noProof="0" dirty="0"/>
            </a:lvl7pPr>
            <a:lvl8pPr marL="288000" indent="-288000">
              <a:defRPr lang="en-GB" sz="2000" noProof="0" dirty="0"/>
            </a:lvl8pPr>
            <a:lvl9pPr marL="576000" indent="-288000">
              <a:defRPr lang="en-GB" sz="1800" noProof="0" dirty="0"/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18" name="Content 4">
            <a:extLst>
              <a:ext uri="{FF2B5EF4-FFF2-40B4-BE49-F238E27FC236}">
                <a16:creationId xmlns:a16="http://schemas.microsoft.com/office/drawing/2014/main" id="{FCC25EE5-EBA4-7260-6D99-656309E62D9F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9074150" y="2924175"/>
            <a:ext cx="2609851" cy="306069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GB" sz="2000" dirty="0"/>
            </a:lvl1pPr>
            <a:lvl2pPr>
              <a:defRPr lang="en-GB" sz="1800" dirty="0"/>
            </a:lvl2pPr>
            <a:lvl3pPr>
              <a:defRPr lang="en-GB" sz="1800" dirty="0"/>
            </a:lvl3pPr>
            <a:lvl4pPr>
              <a:defRPr lang="en-GB" sz="2000" dirty="0"/>
            </a:lvl4pPr>
            <a:lvl5pPr>
              <a:defRPr lang="en-GB" sz="2400" dirty="0"/>
            </a:lvl5pPr>
            <a:lvl6pPr>
              <a:defRPr lang="en-GB" sz="2000" dirty="0"/>
            </a:lvl6pPr>
            <a:lvl7pPr>
              <a:defRPr lang="en-GB" sz="2000" dirty="0"/>
            </a:lvl7pPr>
            <a:lvl8pPr>
              <a:defRPr lang="en-GB" sz="2000" dirty="0"/>
            </a:lvl8pPr>
            <a:lvl9pPr>
              <a:defRPr lang="en-GB" sz="1800" dirty="0"/>
            </a:lvl9pPr>
          </a:lstStyle>
          <a:p>
            <a:pPr marL="288000" marR="0" lvl="0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Eerste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576000" marR="0" lvl="1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Tweede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864000" marR="0" lvl="2" indent="-288000" algn="l" defTabSz="901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Derde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3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Vierde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4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Vijfde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3" name="SlideNumber">
            <a:extLst>
              <a:ext uri="{FF2B5EF4-FFF2-40B4-BE49-F238E27FC236}">
                <a16:creationId xmlns:a16="http://schemas.microsoft.com/office/drawing/2014/main" id="{089F121C-A164-2EE6-8B8C-06F15A83A444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4" name="ChapterTitle">
            <a:extLst>
              <a:ext uri="{FF2B5EF4-FFF2-40B4-BE49-F238E27FC236}">
                <a16:creationId xmlns:a16="http://schemas.microsoft.com/office/drawing/2014/main" id="{F39C0DA4-94E0-A68F-CF3C-12A28721B7C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8000" y="240853"/>
            <a:ext cx="5465763" cy="1538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b="0" baseline="0">
                <a:latin typeface="+mn-lt"/>
              </a:defRPr>
            </a:lvl1pPr>
          </a:lstStyle>
          <a:p>
            <a:pPr lvl="0"/>
            <a:r>
              <a:rPr lang="en-GB" err="1"/>
              <a:t>Hoofdstuk</a:t>
            </a:r>
            <a:r>
              <a:rPr lang="en-GB"/>
              <a:t> (</a:t>
            </a:r>
            <a:r>
              <a:rPr lang="en-GB" err="1"/>
              <a:t>optioneel</a:t>
            </a:r>
            <a:r>
              <a:rPr lang="en-GB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405873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with landscap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err="1"/>
              <a:t>Titel</a:t>
            </a:r>
            <a:endParaRPr lang="en-GB" noProof="0"/>
          </a:p>
        </p:txBody>
      </p:sp>
      <p:sp>
        <p:nvSpPr>
          <p:cNvPr id="5" name="SlideNumber">
            <a:extLst>
              <a:ext uri="{FF2B5EF4-FFF2-40B4-BE49-F238E27FC236}">
                <a16:creationId xmlns:a16="http://schemas.microsoft.com/office/drawing/2014/main" id="{A87403F4-0649-8638-E5FB-974F7C77D8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lang="en-GB" noProof="0"/>
            </a:lvl1pPr>
          </a:lstStyle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9" name="Content 1">
            <a:extLst>
              <a:ext uri="{FF2B5EF4-FFF2-40B4-BE49-F238E27FC236}">
                <a16:creationId xmlns:a16="http://schemas.microsoft.com/office/drawing/2014/main" id="{C4186A8E-7BF1-1F46-843E-9C6F60106A4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08001" y="3914775"/>
            <a:ext cx="5465234" cy="2070100"/>
          </a:xfrm>
          <a:custGeom>
            <a:avLst/>
            <a:gdLst>
              <a:gd name="connsiteX0" fmla="*/ 0 w 4098925"/>
              <a:gd name="connsiteY0" fmla="*/ 0 h 4525962"/>
              <a:gd name="connsiteX1" fmla="*/ 4098925 w 4098925"/>
              <a:gd name="connsiteY1" fmla="*/ 0 h 4525962"/>
              <a:gd name="connsiteX2" fmla="*/ 4098925 w 4098925"/>
              <a:gd name="connsiteY2" fmla="*/ 4525962 h 4525962"/>
              <a:gd name="connsiteX3" fmla="*/ 0 w 4098925"/>
              <a:gd name="connsiteY3" fmla="*/ 4525962 h 452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8925" h="4525962">
                <a:moveTo>
                  <a:pt x="0" y="0"/>
                </a:moveTo>
                <a:lnTo>
                  <a:pt x="4098925" y="0"/>
                </a:lnTo>
                <a:lnTo>
                  <a:pt x="4098925" y="4525962"/>
                </a:lnTo>
                <a:lnTo>
                  <a:pt x="0" y="452596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1800"/>
            </a:lvl9pPr>
          </a:lstStyle>
          <a:p>
            <a:pPr marL="288000" marR="0" lvl="0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Eerste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576000" marR="0" lvl="1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Tweede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864000" marR="0" lvl="2" indent="-288000" algn="l" defTabSz="901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Derde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3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Vierde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4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Vijfde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10" name="Content 1">
            <a:extLst>
              <a:ext uri="{FF2B5EF4-FFF2-40B4-BE49-F238E27FC236}">
                <a16:creationId xmlns:a16="http://schemas.microsoft.com/office/drawing/2014/main" id="{D656E51E-4D5D-1182-FBB2-19246EA650BA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16651" y="3914775"/>
            <a:ext cx="5465234" cy="2070100"/>
          </a:xfrm>
          <a:custGeom>
            <a:avLst/>
            <a:gdLst>
              <a:gd name="connsiteX0" fmla="*/ 0 w 4098925"/>
              <a:gd name="connsiteY0" fmla="*/ 0 h 4525962"/>
              <a:gd name="connsiteX1" fmla="*/ 4098925 w 4098925"/>
              <a:gd name="connsiteY1" fmla="*/ 0 h 4525962"/>
              <a:gd name="connsiteX2" fmla="*/ 4098925 w 4098925"/>
              <a:gd name="connsiteY2" fmla="*/ 4525962 h 4525962"/>
              <a:gd name="connsiteX3" fmla="*/ 0 w 4098925"/>
              <a:gd name="connsiteY3" fmla="*/ 4525962 h 452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8925" h="4525962">
                <a:moveTo>
                  <a:pt x="0" y="0"/>
                </a:moveTo>
                <a:lnTo>
                  <a:pt x="4098925" y="0"/>
                </a:lnTo>
                <a:lnTo>
                  <a:pt x="4098925" y="4525962"/>
                </a:lnTo>
                <a:lnTo>
                  <a:pt x="0" y="452596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1800"/>
            </a:lvl9pPr>
          </a:lstStyle>
          <a:p>
            <a:pPr marL="288000" marR="0" lvl="0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Eerste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576000" marR="0" lvl="1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Tweede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864000" marR="0" lvl="2" indent="-288000" algn="l" defTabSz="901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Derde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3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Vierde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4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Vijfde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5583CD1-0DA9-F2B3-B5E5-172BA466C24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05884" y="1724025"/>
            <a:ext cx="11178116" cy="1909762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2000" b="0"/>
            </a:lvl1pPr>
          </a:lstStyle>
          <a:p>
            <a:pPr lvl="0"/>
            <a:r>
              <a:rPr lang="nl-NL"/>
              <a:t>Selecteer eerst de 'foto placeholder' en ga vervolgens via het lint naar BrandCentral om een foto in te voegen.</a:t>
            </a:r>
            <a:endParaRPr lang="en-GB"/>
          </a:p>
        </p:txBody>
      </p:sp>
      <p:sp>
        <p:nvSpPr>
          <p:cNvPr id="2" name="ChapterTitle">
            <a:extLst>
              <a:ext uri="{FF2B5EF4-FFF2-40B4-BE49-F238E27FC236}">
                <a16:creationId xmlns:a16="http://schemas.microsoft.com/office/drawing/2014/main" id="{10C60878-0DE8-407B-4A54-B7AF2BFCE3A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8000" y="240853"/>
            <a:ext cx="5465763" cy="1538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b="0" baseline="0">
                <a:latin typeface="+mn-lt"/>
              </a:defRPr>
            </a:lvl1pPr>
          </a:lstStyle>
          <a:p>
            <a:pPr lvl="0"/>
            <a:r>
              <a:rPr lang="en-GB" err="1"/>
              <a:t>Hoofdstuk</a:t>
            </a:r>
            <a:r>
              <a:rPr lang="en-GB"/>
              <a:t> (</a:t>
            </a:r>
            <a:r>
              <a:rPr lang="en-GB" err="1"/>
              <a:t>optioneel</a:t>
            </a:r>
            <a:r>
              <a:rPr lang="en-GB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315830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V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1"/>
          <p:cNvSpPr>
            <a:spLocks noGrp="1"/>
          </p:cNvSpPr>
          <p:nvPr>
            <p:ph type="body" sz="quarter" idx="12" hasCustomPrompt="1"/>
          </p:nvPr>
        </p:nvSpPr>
        <p:spPr>
          <a:xfrm>
            <a:off x="508001" y="2924175"/>
            <a:ext cx="5465762" cy="30607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GB" sz="2000" dirty="0"/>
            </a:lvl1pPr>
            <a:lvl2pPr>
              <a:defRPr lang="en-GB" sz="1800" dirty="0"/>
            </a:lvl2pPr>
            <a:lvl3pPr>
              <a:defRPr lang="en-GB" sz="1800" dirty="0"/>
            </a:lvl3pPr>
            <a:lvl4pPr>
              <a:defRPr lang="en-GB" sz="2000" dirty="0"/>
            </a:lvl4pPr>
            <a:lvl5pPr>
              <a:defRPr lang="en-GB" sz="2400" dirty="0"/>
            </a:lvl5pPr>
            <a:lvl6pPr>
              <a:defRPr lang="en-GB" sz="2000" dirty="0"/>
            </a:lvl6pPr>
            <a:lvl7pPr>
              <a:defRPr lang="en-GB" sz="2000" dirty="0"/>
            </a:lvl7pPr>
            <a:lvl8pPr>
              <a:defRPr lang="en-GB" sz="2000" dirty="0"/>
            </a:lvl8pPr>
            <a:lvl9pPr>
              <a:defRPr lang="en-GB" sz="1800" dirty="0"/>
            </a:lvl9pPr>
          </a:lstStyle>
          <a:p>
            <a:pPr marL="288000" marR="0" lvl="0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Eerste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576000" marR="0" lvl="1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Tweede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864000" marR="0" lvl="2" indent="-288000" algn="l" defTabSz="901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Derde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3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Vierde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4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Vijfde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err="1"/>
              <a:t>Titel</a:t>
            </a:r>
            <a:endParaRPr lang="en-GB"/>
          </a:p>
        </p:txBody>
      </p:sp>
      <p:sp>
        <p:nvSpPr>
          <p:cNvPr id="8" name="Text 1">
            <a:extLst>
              <a:ext uri="{FF2B5EF4-FFF2-40B4-BE49-F238E27FC236}">
                <a16:creationId xmlns:a16="http://schemas.microsoft.com/office/drawing/2014/main" id="{EC4A0402-7396-053D-AA37-CDFAF3B963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66875" y="1725613"/>
            <a:ext cx="4306887" cy="97155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0" indent="0">
              <a:spcAft>
                <a:spcPts val="0"/>
              </a:spcAft>
              <a:buNone/>
              <a:defRPr lang="en-GB" sz="1400" b="1" dirty="0">
                <a:solidFill>
                  <a:schemeClr val="accent1"/>
                </a:solidFill>
              </a:defRPr>
            </a:lvl1pPr>
            <a:lvl2pPr marL="0" indent="0">
              <a:spcAft>
                <a:spcPts val="400"/>
              </a:spcAft>
              <a:buNone/>
              <a:defRPr lang="en-GB" sz="1400" b="0" dirty="0">
                <a:solidFill>
                  <a:schemeClr val="accent1"/>
                </a:solidFill>
              </a:defRPr>
            </a:lvl2pPr>
            <a:lvl3pPr marL="0" indent="0">
              <a:spcAft>
                <a:spcPts val="0"/>
              </a:spcAft>
              <a:buNone/>
              <a:defRPr lang="en-GB" sz="1400" b="0" dirty="0"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i="1" dirty="0"/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dirty="0"/>
            </a:lvl5pPr>
            <a:lvl6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dirty="0"/>
            </a:lvl6pPr>
            <a:lvl7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dirty="0"/>
            </a:lvl7pPr>
            <a:lvl8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dirty="0"/>
            </a:lvl8pPr>
            <a:lvl9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dirty="0"/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0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E8AEB13-3929-5620-674D-79DA562D3C91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507999" y="1725613"/>
            <a:ext cx="971551" cy="971550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nl-NL" noProof="0"/>
              <a:t>Voeg</a:t>
            </a:r>
            <a:r>
              <a:rPr lang="en-GB"/>
              <a:t> in een CV </a:t>
            </a:r>
            <a:r>
              <a:rPr lang="nl-NL" noProof="0"/>
              <a:t>foto</a:t>
            </a:r>
          </a:p>
        </p:txBody>
      </p:sp>
      <p:sp>
        <p:nvSpPr>
          <p:cNvPr id="12" name="Text 1">
            <a:extLst>
              <a:ext uri="{FF2B5EF4-FFF2-40B4-BE49-F238E27FC236}">
                <a16:creationId xmlns:a16="http://schemas.microsoft.com/office/drawing/2014/main" id="{66EA190D-24CE-F9D6-38E1-75AE928801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16650" y="2924175"/>
            <a:ext cx="5465762" cy="30607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GB" sz="2000" dirty="0"/>
            </a:lvl1pPr>
            <a:lvl2pPr>
              <a:defRPr lang="en-GB" sz="1800" dirty="0"/>
            </a:lvl2pPr>
            <a:lvl3pPr>
              <a:defRPr lang="en-GB" sz="1800" dirty="0"/>
            </a:lvl3pPr>
            <a:lvl4pPr>
              <a:defRPr lang="en-GB" sz="2000" dirty="0"/>
            </a:lvl4pPr>
            <a:lvl5pPr>
              <a:defRPr lang="en-GB" sz="2400" dirty="0"/>
            </a:lvl5pPr>
            <a:lvl6pPr>
              <a:defRPr lang="en-GB" sz="2000" dirty="0"/>
            </a:lvl6pPr>
            <a:lvl7pPr>
              <a:defRPr lang="en-GB" sz="2000" dirty="0"/>
            </a:lvl7pPr>
            <a:lvl8pPr>
              <a:defRPr lang="en-GB" sz="2000" dirty="0"/>
            </a:lvl8pPr>
            <a:lvl9pPr>
              <a:defRPr lang="en-GB" sz="1800" dirty="0"/>
            </a:lvl9pPr>
          </a:lstStyle>
          <a:p>
            <a:pPr marL="288000" marR="0" lvl="0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Eerste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576000" marR="0" lvl="1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Tweede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864000" marR="0" lvl="2" indent="-288000" algn="l" defTabSz="901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Derde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3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Vierde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4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Vijfde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13" name="Text 1">
            <a:extLst>
              <a:ext uri="{FF2B5EF4-FFF2-40B4-BE49-F238E27FC236}">
                <a16:creationId xmlns:a16="http://schemas.microsoft.com/office/drawing/2014/main" id="{5F2D8555-3EED-3F06-4941-3218CDDC628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75524" y="1725613"/>
            <a:ext cx="4306887" cy="97155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0" indent="0">
              <a:spcAft>
                <a:spcPts val="0"/>
              </a:spcAft>
              <a:buNone/>
              <a:defRPr lang="en-GB" sz="1400" b="1" dirty="0">
                <a:solidFill>
                  <a:schemeClr val="accent1"/>
                </a:solidFill>
              </a:defRPr>
            </a:lvl1pPr>
            <a:lvl2pPr marL="0" indent="0">
              <a:spcAft>
                <a:spcPts val="400"/>
              </a:spcAft>
              <a:buNone/>
              <a:defRPr lang="en-GB" sz="1400" b="0" dirty="0">
                <a:solidFill>
                  <a:schemeClr val="accent1"/>
                </a:solidFill>
              </a:defRPr>
            </a:lvl2pPr>
            <a:lvl3pPr marL="0" indent="0">
              <a:spcAft>
                <a:spcPts val="0"/>
              </a:spcAft>
              <a:buNone/>
              <a:defRPr lang="en-GB" sz="1400" b="0" dirty="0"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i="1" dirty="0"/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dirty="0"/>
            </a:lvl5pPr>
            <a:lvl6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dirty="0"/>
            </a:lvl6pPr>
            <a:lvl7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dirty="0"/>
            </a:lvl7pPr>
            <a:lvl8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dirty="0"/>
            </a:lvl8pPr>
            <a:lvl9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dirty="0"/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0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70A67C77-C47A-6FD7-6D5F-A58534922092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6216648" y="1725613"/>
            <a:ext cx="971551" cy="971550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Voeg in een CV </a:t>
            </a:r>
            <a:r>
              <a:rPr lang="nl-NL" noProof="0"/>
              <a:t>foto</a:t>
            </a:r>
          </a:p>
        </p:txBody>
      </p:sp>
      <p:sp>
        <p:nvSpPr>
          <p:cNvPr id="10" name="SlideNumber">
            <a:extLst>
              <a:ext uri="{FF2B5EF4-FFF2-40B4-BE49-F238E27FC236}">
                <a16:creationId xmlns:a16="http://schemas.microsoft.com/office/drawing/2014/main" id="{BCC897EE-E715-DB95-5E38-97EF1690223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2" name="ChapterTitle">
            <a:extLst>
              <a:ext uri="{FF2B5EF4-FFF2-40B4-BE49-F238E27FC236}">
                <a16:creationId xmlns:a16="http://schemas.microsoft.com/office/drawing/2014/main" id="{E7DE8C5E-70BC-B6DE-9E53-8A06173B86F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8000" y="240853"/>
            <a:ext cx="5465763" cy="1538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b="0" baseline="0">
                <a:latin typeface="+mn-lt"/>
              </a:defRPr>
            </a:lvl1pPr>
          </a:lstStyle>
          <a:p>
            <a:pPr lvl="0"/>
            <a:r>
              <a:rPr lang="en-GB" err="1"/>
              <a:t>Hoofdstuk</a:t>
            </a:r>
            <a:r>
              <a:rPr lang="en-GB"/>
              <a:t> (</a:t>
            </a:r>
            <a:r>
              <a:rPr lang="en-GB" err="1"/>
              <a:t>optioneel</a:t>
            </a:r>
            <a:r>
              <a:rPr lang="en-GB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77976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V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1"/>
          <p:cNvSpPr>
            <a:spLocks noGrp="1"/>
          </p:cNvSpPr>
          <p:nvPr>
            <p:ph type="body" sz="quarter" idx="12" hasCustomPrompt="1"/>
          </p:nvPr>
        </p:nvSpPr>
        <p:spPr>
          <a:xfrm>
            <a:off x="4313238" y="1724025"/>
            <a:ext cx="7370762" cy="12168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GB" sz="1800" dirty="0"/>
            </a:lvl1pPr>
            <a:lvl2pPr>
              <a:defRPr lang="en-GB" sz="1600" dirty="0"/>
            </a:lvl2pPr>
            <a:lvl3pPr>
              <a:defRPr lang="en-GB" sz="1600" dirty="0"/>
            </a:lvl3pPr>
            <a:lvl4pPr>
              <a:defRPr lang="en-GB" sz="1800" dirty="0"/>
            </a:lvl4pPr>
            <a:lvl5pPr>
              <a:defRPr lang="en-GB" sz="2000" dirty="0"/>
            </a:lvl5pPr>
            <a:lvl6pPr>
              <a:defRPr lang="en-GB" sz="1800" dirty="0"/>
            </a:lvl6pPr>
            <a:lvl7pPr>
              <a:defRPr lang="en-GB" sz="1800" dirty="0"/>
            </a:lvl7pPr>
            <a:lvl8pPr>
              <a:defRPr lang="en-GB" sz="1800" dirty="0"/>
            </a:lvl8pPr>
            <a:lvl9pPr>
              <a:defRPr lang="en-GB" sz="1600" dirty="0"/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err="1"/>
              <a:t>Titel</a:t>
            </a:r>
            <a:endParaRPr lang="en-GB"/>
          </a:p>
        </p:txBody>
      </p:sp>
      <p:sp>
        <p:nvSpPr>
          <p:cNvPr id="8" name="Text 1">
            <a:extLst>
              <a:ext uri="{FF2B5EF4-FFF2-40B4-BE49-F238E27FC236}">
                <a16:creationId xmlns:a16="http://schemas.microsoft.com/office/drawing/2014/main" id="{EC4A0402-7396-053D-AA37-CDFAF3B963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66875" y="1724024"/>
            <a:ext cx="2403475" cy="88423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0" indent="0">
              <a:spcAft>
                <a:spcPts val="0"/>
              </a:spcAft>
              <a:buNone/>
              <a:defRPr lang="en-GB" sz="1400" b="1" dirty="0">
                <a:solidFill>
                  <a:schemeClr val="accent1"/>
                </a:solidFill>
              </a:defRPr>
            </a:lvl1pPr>
            <a:lvl2pPr marL="0" indent="0">
              <a:spcAft>
                <a:spcPts val="400"/>
              </a:spcAft>
              <a:buNone/>
              <a:defRPr lang="en-GB" sz="1400" b="0" dirty="0">
                <a:solidFill>
                  <a:schemeClr val="accent1"/>
                </a:solidFill>
              </a:defRPr>
            </a:lvl2pPr>
            <a:lvl3pPr marL="0" indent="0">
              <a:spcAft>
                <a:spcPts val="0"/>
              </a:spcAft>
              <a:buNone/>
              <a:defRPr lang="en-GB" sz="1400" b="0" dirty="0"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i="1" dirty="0"/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dirty="0"/>
            </a:lvl5pPr>
            <a:lvl6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dirty="0"/>
            </a:lvl6pPr>
            <a:lvl7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dirty="0"/>
            </a:lvl7pPr>
            <a:lvl8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dirty="0"/>
            </a:lvl8pPr>
            <a:lvl9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dirty="0"/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0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E8AEB13-3929-5620-674D-79DA562D3C91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508000" y="1724024"/>
            <a:ext cx="884238" cy="884237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Voeg in een CV foto</a:t>
            </a:r>
          </a:p>
        </p:txBody>
      </p:sp>
      <p:sp>
        <p:nvSpPr>
          <p:cNvPr id="10" name="Text 1">
            <a:extLst>
              <a:ext uri="{FF2B5EF4-FFF2-40B4-BE49-F238E27FC236}">
                <a16:creationId xmlns:a16="http://schemas.microsoft.com/office/drawing/2014/main" id="{B2773A2B-1742-F890-A0B1-A46D585120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3238" y="3246050"/>
            <a:ext cx="7370762" cy="12168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GB" sz="1800" dirty="0"/>
            </a:lvl1pPr>
            <a:lvl2pPr>
              <a:defRPr lang="en-GB" sz="1600" dirty="0"/>
            </a:lvl2pPr>
            <a:lvl3pPr>
              <a:defRPr lang="en-GB" sz="1600" dirty="0"/>
            </a:lvl3pPr>
            <a:lvl4pPr>
              <a:defRPr lang="en-GB" sz="1800" dirty="0"/>
            </a:lvl4pPr>
            <a:lvl5pPr>
              <a:defRPr lang="en-GB" sz="2000" dirty="0"/>
            </a:lvl5pPr>
            <a:lvl6pPr>
              <a:defRPr lang="en-GB" sz="1800" dirty="0"/>
            </a:lvl6pPr>
            <a:lvl7pPr>
              <a:defRPr lang="en-GB" sz="1800" dirty="0"/>
            </a:lvl7pPr>
            <a:lvl8pPr>
              <a:defRPr lang="en-GB" sz="1800" dirty="0"/>
            </a:lvl8pPr>
            <a:lvl9pPr>
              <a:defRPr lang="en-GB" sz="1600" dirty="0"/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15" name="Text 1">
            <a:extLst>
              <a:ext uri="{FF2B5EF4-FFF2-40B4-BE49-F238E27FC236}">
                <a16:creationId xmlns:a16="http://schemas.microsoft.com/office/drawing/2014/main" id="{E9ECEDAE-3B0E-8D41-F81C-0E27789E66E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66875" y="3246050"/>
            <a:ext cx="2403475" cy="88423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0" indent="0">
              <a:spcAft>
                <a:spcPts val="0"/>
              </a:spcAft>
              <a:buNone/>
              <a:defRPr lang="en-GB" sz="1400" b="1" dirty="0">
                <a:solidFill>
                  <a:schemeClr val="accent1"/>
                </a:solidFill>
              </a:defRPr>
            </a:lvl1pPr>
            <a:lvl2pPr marL="0" indent="0">
              <a:spcAft>
                <a:spcPts val="400"/>
              </a:spcAft>
              <a:buNone/>
              <a:defRPr lang="en-GB" sz="1400" b="0" dirty="0">
                <a:solidFill>
                  <a:schemeClr val="accent1"/>
                </a:solidFill>
              </a:defRPr>
            </a:lvl2pPr>
            <a:lvl3pPr marL="0" indent="0">
              <a:spcAft>
                <a:spcPts val="0"/>
              </a:spcAft>
              <a:buNone/>
              <a:defRPr lang="en-GB" sz="1400" b="0" dirty="0"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i="1" dirty="0"/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dirty="0"/>
            </a:lvl5pPr>
            <a:lvl6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dirty="0"/>
            </a:lvl6pPr>
            <a:lvl7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dirty="0"/>
            </a:lvl7pPr>
            <a:lvl8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dirty="0"/>
            </a:lvl8pPr>
            <a:lvl9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dirty="0"/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0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E1CE4FCB-9079-DFB9-BA21-70C6B76B11C2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508000" y="3246050"/>
            <a:ext cx="884238" cy="884237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Voeg in een CV foto</a:t>
            </a:r>
          </a:p>
        </p:txBody>
      </p:sp>
      <p:sp>
        <p:nvSpPr>
          <p:cNvPr id="17" name="Text 1">
            <a:extLst>
              <a:ext uri="{FF2B5EF4-FFF2-40B4-BE49-F238E27FC236}">
                <a16:creationId xmlns:a16="http://schemas.microsoft.com/office/drawing/2014/main" id="{DF89DF80-0C53-838C-A1CF-9D91E72372B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13238" y="4768075"/>
            <a:ext cx="7370762" cy="12168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GB" sz="1800" dirty="0"/>
            </a:lvl1pPr>
            <a:lvl2pPr>
              <a:defRPr lang="en-GB" sz="1600" dirty="0"/>
            </a:lvl2pPr>
            <a:lvl3pPr>
              <a:defRPr lang="en-GB" sz="1600" dirty="0"/>
            </a:lvl3pPr>
            <a:lvl4pPr>
              <a:defRPr lang="en-GB" sz="1800" dirty="0"/>
            </a:lvl4pPr>
            <a:lvl5pPr>
              <a:defRPr lang="en-GB" sz="2000" dirty="0"/>
            </a:lvl5pPr>
            <a:lvl6pPr>
              <a:defRPr lang="en-GB" sz="1800" dirty="0"/>
            </a:lvl6pPr>
            <a:lvl7pPr>
              <a:defRPr lang="en-GB" sz="1800" dirty="0"/>
            </a:lvl7pPr>
            <a:lvl8pPr>
              <a:defRPr lang="en-GB" sz="1800" dirty="0"/>
            </a:lvl8pPr>
            <a:lvl9pPr>
              <a:defRPr lang="en-GB" sz="1600" dirty="0"/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18" name="Text 1">
            <a:extLst>
              <a:ext uri="{FF2B5EF4-FFF2-40B4-BE49-F238E27FC236}">
                <a16:creationId xmlns:a16="http://schemas.microsoft.com/office/drawing/2014/main" id="{6C23C1A8-FFB7-287F-04E1-98C39535EBC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66875" y="4768075"/>
            <a:ext cx="2403475" cy="88423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0" indent="0">
              <a:spcAft>
                <a:spcPts val="0"/>
              </a:spcAft>
              <a:buNone/>
              <a:defRPr lang="en-GB" sz="1400" b="1" dirty="0">
                <a:solidFill>
                  <a:schemeClr val="accent1"/>
                </a:solidFill>
              </a:defRPr>
            </a:lvl1pPr>
            <a:lvl2pPr marL="0" indent="0">
              <a:spcAft>
                <a:spcPts val="400"/>
              </a:spcAft>
              <a:buNone/>
              <a:defRPr lang="en-GB" sz="1400" b="0" dirty="0">
                <a:solidFill>
                  <a:schemeClr val="accent1"/>
                </a:solidFill>
              </a:defRPr>
            </a:lvl2pPr>
            <a:lvl3pPr marL="0" indent="0">
              <a:spcAft>
                <a:spcPts val="0"/>
              </a:spcAft>
              <a:buNone/>
              <a:defRPr lang="en-GB" sz="1400" b="0" dirty="0"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i="1" dirty="0"/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dirty="0"/>
            </a:lvl5pPr>
            <a:lvl6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dirty="0"/>
            </a:lvl6pPr>
            <a:lvl7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dirty="0"/>
            </a:lvl7pPr>
            <a:lvl8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dirty="0"/>
            </a:lvl8pPr>
            <a:lvl9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dirty="0"/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0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4416D6D6-FEB0-9322-3BD2-5096905E117E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508000" y="4768075"/>
            <a:ext cx="884238" cy="884237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Voeg in een CV foto</a:t>
            </a:r>
          </a:p>
        </p:txBody>
      </p:sp>
      <p:sp>
        <p:nvSpPr>
          <p:cNvPr id="6" name="SlideNumber">
            <a:extLst>
              <a:ext uri="{FF2B5EF4-FFF2-40B4-BE49-F238E27FC236}">
                <a16:creationId xmlns:a16="http://schemas.microsoft.com/office/drawing/2014/main" id="{164439F2-C0C5-2AEA-4ACD-2E3548BB20FE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4" name="ChapterTitle">
            <a:extLst>
              <a:ext uri="{FF2B5EF4-FFF2-40B4-BE49-F238E27FC236}">
                <a16:creationId xmlns:a16="http://schemas.microsoft.com/office/drawing/2014/main" id="{0E7745FE-3416-C6EF-63CA-CD87E1A6F9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8000" y="240853"/>
            <a:ext cx="5465763" cy="1538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b="0" baseline="0">
                <a:latin typeface="+mn-lt"/>
              </a:defRPr>
            </a:lvl1pPr>
          </a:lstStyle>
          <a:p>
            <a:pPr lvl="0"/>
            <a:r>
              <a:rPr lang="en-GB" err="1"/>
              <a:t>Hoofdstuk</a:t>
            </a:r>
            <a:r>
              <a:rPr lang="en-GB"/>
              <a:t> (</a:t>
            </a:r>
            <a:r>
              <a:rPr lang="en-GB" err="1"/>
              <a:t>optioneel</a:t>
            </a:r>
            <a:r>
              <a:rPr lang="en-GB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511022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1"/>
          <p:cNvSpPr>
            <a:spLocks noGrp="1"/>
          </p:cNvSpPr>
          <p:nvPr>
            <p:ph type="body" sz="quarter" idx="12" hasCustomPrompt="1"/>
          </p:nvPr>
        </p:nvSpPr>
        <p:spPr>
          <a:xfrm>
            <a:off x="508000" y="1725613"/>
            <a:ext cx="3562349" cy="425926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GB" sz="2000" dirty="0"/>
            </a:lvl1pPr>
            <a:lvl2pPr>
              <a:defRPr lang="en-GB" sz="1800" dirty="0"/>
            </a:lvl2pPr>
            <a:lvl3pPr>
              <a:defRPr lang="en-GB" sz="1800" dirty="0"/>
            </a:lvl3pPr>
            <a:lvl4pPr>
              <a:defRPr lang="en-GB" sz="2000" dirty="0"/>
            </a:lvl4pPr>
            <a:lvl5pPr>
              <a:defRPr lang="en-GB" sz="2400" dirty="0"/>
            </a:lvl5pPr>
            <a:lvl6pPr>
              <a:defRPr lang="en-GB" sz="2000" dirty="0"/>
            </a:lvl6pPr>
            <a:lvl7pPr>
              <a:defRPr lang="en-GB" sz="2000" dirty="0"/>
            </a:lvl7pPr>
            <a:lvl8pPr>
              <a:defRPr lang="en-GB" sz="2000" dirty="0"/>
            </a:lvl8pPr>
            <a:lvl9pPr>
              <a:defRPr lang="en-GB" sz="1800" dirty="0"/>
            </a:lvl9pPr>
          </a:lstStyle>
          <a:p>
            <a:pPr marL="288000" marR="0" lvl="0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Eerste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576000" marR="0" lvl="1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Tweede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864000" marR="0" lvl="2" indent="-288000" algn="l" defTabSz="901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Derde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3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Vierde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4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Vijfde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err="1"/>
              <a:t>Titel</a:t>
            </a:r>
            <a:endParaRPr lang="en-GB"/>
          </a:p>
        </p:txBody>
      </p:sp>
      <p:sp>
        <p:nvSpPr>
          <p:cNvPr id="8" name="Text 1">
            <a:extLst>
              <a:ext uri="{FF2B5EF4-FFF2-40B4-BE49-F238E27FC236}">
                <a16:creationId xmlns:a16="http://schemas.microsoft.com/office/drawing/2014/main" id="{EC4A0402-7396-053D-AA37-CDFAF3B963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3701" y="1725613"/>
            <a:ext cx="2403474" cy="97155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0" indent="0">
              <a:spcAft>
                <a:spcPts val="0"/>
              </a:spcAft>
              <a:buNone/>
              <a:defRPr lang="en-GB" sz="1400" b="1" dirty="0">
                <a:solidFill>
                  <a:schemeClr val="accent1"/>
                </a:solidFill>
              </a:defRPr>
            </a:lvl1pPr>
            <a:lvl2pPr marL="0" indent="0">
              <a:spcAft>
                <a:spcPts val="400"/>
              </a:spcAft>
              <a:buNone/>
              <a:defRPr lang="en-GB" sz="1400" b="0" dirty="0">
                <a:solidFill>
                  <a:schemeClr val="accent1"/>
                </a:solidFill>
              </a:defRPr>
            </a:lvl2pPr>
            <a:lvl3pPr marL="0" indent="0">
              <a:spcAft>
                <a:spcPts val="0"/>
              </a:spcAft>
              <a:buNone/>
              <a:defRPr lang="en-GB" sz="1400" b="0" dirty="0"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i="1" dirty="0"/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dirty="0"/>
            </a:lvl5pPr>
            <a:lvl6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dirty="0"/>
            </a:lvl6pPr>
            <a:lvl7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dirty="0"/>
            </a:lvl7pPr>
            <a:lvl8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dirty="0"/>
            </a:lvl8pPr>
            <a:lvl9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dirty="0"/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0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E8AEB13-3929-5620-674D-79DA562D3C91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314825" y="1725613"/>
            <a:ext cx="971551" cy="971550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Voeg in een CV foto</a:t>
            </a:r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548028FB-DA90-43CF-84C1-BFB5B320DA1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80526" y="1725613"/>
            <a:ext cx="2403474" cy="97155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0" indent="0">
              <a:spcAft>
                <a:spcPts val="0"/>
              </a:spcAft>
              <a:buNone/>
              <a:defRPr lang="en-GB" sz="1400" b="1" dirty="0">
                <a:solidFill>
                  <a:schemeClr val="accent1"/>
                </a:solidFill>
              </a:defRPr>
            </a:lvl1pPr>
            <a:lvl2pPr marL="0" indent="0">
              <a:spcAft>
                <a:spcPts val="400"/>
              </a:spcAft>
              <a:buNone/>
              <a:defRPr lang="en-GB" sz="1400" b="0" dirty="0">
                <a:solidFill>
                  <a:schemeClr val="accent1"/>
                </a:solidFill>
              </a:defRPr>
            </a:lvl2pPr>
            <a:lvl3pPr marL="0" indent="0">
              <a:spcAft>
                <a:spcPts val="0"/>
              </a:spcAft>
              <a:buNone/>
              <a:defRPr lang="en-GB" sz="1400" b="0" dirty="0"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i="1" dirty="0"/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dirty="0"/>
            </a:lvl5pPr>
            <a:lvl6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dirty="0"/>
            </a:lvl6pPr>
            <a:lvl7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dirty="0"/>
            </a:lvl7pPr>
            <a:lvl8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dirty="0"/>
            </a:lvl8pPr>
            <a:lvl9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dirty="0"/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0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D33D821A-95C2-6040-EBD3-7BF508CBC4F1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8121650" y="1725613"/>
            <a:ext cx="971551" cy="971550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Voeg in een CV foto</a:t>
            </a:r>
          </a:p>
        </p:txBody>
      </p:sp>
      <p:sp>
        <p:nvSpPr>
          <p:cNvPr id="10" name="Text 1">
            <a:extLst>
              <a:ext uri="{FF2B5EF4-FFF2-40B4-BE49-F238E27FC236}">
                <a16:creationId xmlns:a16="http://schemas.microsoft.com/office/drawing/2014/main" id="{AF7AA4FF-18C6-689C-B80A-40C3FF98C0D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73701" y="3287415"/>
            <a:ext cx="2403474" cy="97155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0" indent="0">
              <a:spcAft>
                <a:spcPts val="0"/>
              </a:spcAft>
              <a:buNone/>
              <a:defRPr lang="en-GB" sz="1400" b="1" dirty="0">
                <a:solidFill>
                  <a:schemeClr val="accent1"/>
                </a:solidFill>
              </a:defRPr>
            </a:lvl1pPr>
            <a:lvl2pPr marL="0" indent="0">
              <a:spcAft>
                <a:spcPts val="400"/>
              </a:spcAft>
              <a:buNone/>
              <a:defRPr lang="en-GB" sz="1400" b="0" dirty="0">
                <a:solidFill>
                  <a:schemeClr val="accent1"/>
                </a:solidFill>
              </a:defRPr>
            </a:lvl2pPr>
            <a:lvl3pPr marL="0" indent="0">
              <a:spcAft>
                <a:spcPts val="0"/>
              </a:spcAft>
              <a:buNone/>
              <a:defRPr lang="en-GB" sz="1400" b="0" dirty="0"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i="1" dirty="0"/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dirty="0"/>
            </a:lvl5pPr>
            <a:lvl6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dirty="0"/>
            </a:lvl6pPr>
            <a:lvl7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dirty="0"/>
            </a:lvl7pPr>
            <a:lvl8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dirty="0"/>
            </a:lvl8pPr>
            <a:lvl9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dirty="0"/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0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A8E5A670-A2B6-13DD-4C66-8567E11C7796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4314825" y="3287415"/>
            <a:ext cx="971551" cy="971550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Voeg in een CV foto</a:t>
            </a:r>
          </a:p>
        </p:txBody>
      </p:sp>
      <p:sp>
        <p:nvSpPr>
          <p:cNvPr id="16" name="Text 1">
            <a:extLst>
              <a:ext uri="{FF2B5EF4-FFF2-40B4-BE49-F238E27FC236}">
                <a16:creationId xmlns:a16="http://schemas.microsoft.com/office/drawing/2014/main" id="{199F64A4-9EDA-BF73-CD73-D5F5D66EFD0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280526" y="3287415"/>
            <a:ext cx="2403474" cy="97155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0" indent="0">
              <a:spcAft>
                <a:spcPts val="0"/>
              </a:spcAft>
              <a:buNone/>
              <a:defRPr lang="en-GB" sz="1400" b="1" dirty="0">
                <a:solidFill>
                  <a:schemeClr val="accent1"/>
                </a:solidFill>
              </a:defRPr>
            </a:lvl1pPr>
            <a:lvl2pPr marL="0" indent="0">
              <a:spcAft>
                <a:spcPts val="400"/>
              </a:spcAft>
              <a:buNone/>
              <a:defRPr lang="en-GB" sz="1400" b="0" dirty="0">
                <a:solidFill>
                  <a:schemeClr val="accent1"/>
                </a:solidFill>
              </a:defRPr>
            </a:lvl2pPr>
            <a:lvl3pPr marL="0" indent="0">
              <a:spcAft>
                <a:spcPts val="0"/>
              </a:spcAft>
              <a:buNone/>
              <a:defRPr lang="en-GB" sz="1400" b="0" dirty="0"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i="1" dirty="0"/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dirty="0"/>
            </a:lvl5pPr>
            <a:lvl6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dirty="0"/>
            </a:lvl6pPr>
            <a:lvl7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dirty="0"/>
            </a:lvl7pPr>
            <a:lvl8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dirty="0"/>
            </a:lvl8pPr>
            <a:lvl9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dirty="0"/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0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74A51D79-A6D0-2A7A-4355-263F55F25E0B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8121650" y="3287415"/>
            <a:ext cx="971551" cy="971550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Voeg in een CV foto</a:t>
            </a:r>
          </a:p>
        </p:txBody>
      </p:sp>
      <p:sp>
        <p:nvSpPr>
          <p:cNvPr id="18" name="Text 1">
            <a:extLst>
              <a:ext uri="{FF2B5EF4-FFF2-40B4-BE49-F238E27FC236}">
                <a16:creationId xmlns:a16="http://schemas.microsoft.com/office/drawing/2014/main" id="{5FB193B9-3BD9-65A6-FC0E-A481550B47D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73701" y="4768850"/>
            <a:ext cx="2403474" cy="97155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0" indent="0">
              <a:spcAft>
                <a:spcPts val="0"/>
              </a:spcAft>
              <a:buNone/>
              <a:defRPr lang="en-GB" sz="1400" b="1" dirty="0">
                <a:solidFill>
                  <a:schemeClr val="accent1"/>
                </a:solidFill>
              </a:defRPr>
            </a:lvl1pPr>
            <a:lvl2pPr marL="0" indent="0">
              <a:spcAft>
                <a:spcPts val="400"/>
              </a:spcAft>
              <a:buNone/>
              <a:defRPr lang="en-GB" sz="1400" b="0" dirty="0">
                <a:solidFill>
                  <a:schemeClr val="accent1"/>
                </a:solidFill>
              </a:defRPr>
            </a:lvl2pPr>
            <a:lvl3pPr marL="0" indent="0">
              <a:spcAft>
                <a:spcPts val="0"/>
              </a:spcAft>
              <a:buNone/>
              <a:defRPr lang="en-GB" sz="1400" b="0" dirty="0"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i="1" dirty="0"/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dirty="0"/>
            </a:lvl5pPr>
            <a:lvl6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dirty="0"/>
            </a:lvl6pPr>
            <a:lvl7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dirty="0"/>
            </a:lvl7pPr>
            <a:lvl8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dirty="0"/>
            </a:lvl8pPr>
            <a:lvl9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dirty="0"/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0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4DCA9D31-4E83-B565-2771-6CFAB731E5C0}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4314825" y="4768850"/>
            <a:ext cx="971551" cy="971550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Voeg in een CV foto</a:t>
            </a:r>
          </a:p>
        </p:txBody>
      </p:sp>
      <p:sp>
        <p:nvSpPr>
          <p:cNvPr id="20" name="Text 1">
            <a:extLst>
              <a:ext uri="{FF2B5EF4-FFF2-40B4-BE49-F238E27FC236}">
                <a16:creationId xmlns:a16="http://schemas.microsoft.com/office/drawing/2014/main" id="{EA48B93D-EE77-0BF7-E1EC-78CC63DA3D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80526" y="4768850"/>
            <a:ext cx="2403474" cy="97155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0" indent="0">
              <a:spcAft>
                <a:spcPts val="0"/>
              </a:spcAft>
              <a:buNone/>
              <a:defRPr lang="en-GB" sz="1400" b="1" dirty="0">
                <a:solidFill>
                  <a:schemeClr val="accent1"/>
                </a:solidFill>
              </a:defRPr>
            </a:lvl1pPr>
            <a:lvl2pPr marL="0" indent="0">
              <a:spcAft>
                <a:spcPts val="400"/>
              </a:spcAft>
              <a:buNone/>
              <a:defRPr lang="en-GB" sz="1400" b="0" dirty="0">
                <a:solidFill>
                  <a:schemeClr val="accent1"/>
                </a:solidFill>
              </a:defRPr>
            </a:lvl2pPr>
            <a:lvl3pPr marL="0" indent="0">
              <a:spcAft>
                <a:spcPts val="0"/>
              </a:spcAft>
              <a:buNone/>
              <a:defRPr lang="en-GB" sz="1400" b="0" dirty="0"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i="1" dirty="0"/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dirty="0"/>
            </a:lvl5pPr>
            <a:lvl6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dirty="0"/>
            </a:lvl6pPr>
            <a:lvl7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dirty="0"/>
            </a:lvl7pPr>
            <a:lvl8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dirty="0"/>
            </a:lvl8pPr>
            <a:lvl9pPr marL="0" indent="0">
              <a:spcAft>
                <a:spcPts val="0"/>
              </a:spcAft>
              <a:buFont typeface="Arial" panose="020B0604020202020204" pitchFamily="34" charset="0"/>
              <a:buNone/>
              <a:defRPr lang="en-GB" sz="1400" dirty="0"/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0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A7FBE63D-CBD0-224F-8855-D30D80343910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8121650" y="4768850"/>
            <a:ext cx="971551" cy="971550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Voeg in een CV foto</a:t>
            </a:r>
          </a:p>
        </p:txBody>
      </p:sp>
      <p:sp>
        <p:nvSpPr>
          <p:cNvPr id="12" name="SlideNumber">
            <a:extLst>
              <a:ext uri="{FF2B5EF4-FFF2-40B4-BE49-F238E27FC236}">
                <a16:creationId xmlns:a16="http://schemas.microsoft.com/office/drawing/2014/main" id="{553CEE27-FB43-7B1A-BE59-645681233346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4" name="ChapterTitle">
            <a:extLst>
              <a:ext uri="{FF2B5EF4-FFF2-40B4-BE49-F238E27FC236}">
                <a16:creationId xmlns:a16="http://schemas.microsoft.com/office/drawing/2014/main" id="{04E09429-4D17-6730-C92E-8234BD1261F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8000" y="240853"/>
            <a:ext cx="5465763" cy="1538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b="0" baseline="0">
                <a:latin typeface="+mn-lt"/>
              </a:defRPr>
            </a:lvl1pPr>
          </a:lstStyle>
          <a:p>
            <a:pPr lvl="0"/>
            <a:r>
              <a:rPr lang="en-GB" err="1"/>
              <a:t>Hoofdstuk</a:t>
            </a:r>
            <a:r>
              <a:rPr lang="en-GB"/>
              <a:t> (</a:t>
            </a:r>
            <a:r>
              <a:rPr lang="en-GB" err="1"/>
              <a:t>optioneel</a:t>
            </a:r>
            <a:r>
              <a:rPr lang="en-GB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768287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shaded boxes with icons and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err="1"/>
              <a:t>Titel</a:t>
            </a:r>
            <a:endParaRPr lang="en-GB"/>
          </a:p>
        </p:txBody>
      </p:sp>
      <p:sp>
        <p:nvSpPr>
          <p:cNvPr id="8" name="Content">
            <a:extLst>
              <a:ext uri="{FF2B5EF4-FFF2-40B4-BE49-F238E27FC236}">
                <a16:creationId xmlns:a16="http://schemas.microsoft.com/office/drawing/2014/main" id="{011F6DDE-0B6B-899C-08FD-72EFDF2B148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08000" y="1724025"/>
            <a:ext cx="11176000" cy="1560513"/>
          </a:xfrm>
          <a:custGeom>
            <a:avLst/>
            <a:gdLst>
              <a:gd name="connsiteX0" fmla="*/ 0 w 8382000"/>
              <a:gd name="connsiteY0" fmla="*/ 0 h 4530292"/>
              <a:gd name="connsiteX1" fmla="*/ 8382000 w 8382000"/>
              <a:gd name="connsiteY1" fmla="*/ 0 h 4530292"/>
              <a:gd name="connsiteX2" fmla="*/ 8382000 w 8382000"/>
              <a:gd name="connsiteY2" fmla="*/ 4530292 h 4530292"/>
              <a:gd name="connsiteX3" fmla="*/ 0 w 8382000"/>
              <a:gd name="connsiteY3" fmla="*/ 4530292 h 4530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2000" h="4530292">
                <a:moveTo>
                  <a:pt x="0" y="0"/>
                </a:moveTo>
                <a:lnTo>
                  <a:pt x="8382000" y="0"/>
                </a:lnTo>
                <a:lnTo>
                  <a:pt x="8382000" y="4530292"/>
                </a:lnTo>
                <a:lnTo>
                  <a:pt x="0" y="453029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1800"/>
            </a:lvl9pPr>
          </a:lstStyle>
          <a:p>
            <a:pPr marL="288000" marR="0" lvl="0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Eerste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576000" marR="0" lvl="1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Tweede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864000" marR="0" lvl="2" indent="-288000" algn="l" defTabSz="901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Derde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3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Vierde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4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Vijfde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2" name="Content">
            <a:extLst>
              <a:ext uri="{FF2B5EF4-FFF2-40B4-BE49-F238E27FC236}">
                <a16:creationId xmlns:a16="http://schemas.microsoft.com/office/drawing/2014/main" id="{660FF9CC-B1EF-7EAC-0516-96C6B0846D7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11175" y="3549650"/>
            <a:ext cx="3562350" cy="2435225"/>
          </a:xfrm>
          <a:custGeom>
            <a:avLst/>
            <a:gdLst>
              <a:gd name="connsiteX0" fmla="*/ 0 w 8382000"/>
              <a:gd name="connsiteY0" fmla="*/ 0 h 4530292"/>
              <a:gd name="connsiteX1" fmla="*/ 8382000 w 8382000"/>
              <a:gd name="connsiteY1" fmla="*/ 0 h 4530292"/>
              <a:gd name="connsiteX2" fmla="*/ 8382000 w 8382000"/>
              <a:gd name="connsiteY2" fmla="*/ 4530292 h 4530292"/>
              <a:gd name="connsiteX3" fmla="*/ 0 w 8382000"/>
              <a:gd name="connsiteY3" fmla="*/ 4530292 h 4530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2000" h="4530292">
                <a:moveTo>
                  <a:pt x="0" y="0"/>
                </a:moveTo>
                <a:lnTo>
                  <a:pt x="8382000" y="0"/>
                </a:lnTo>
                <a:lnTo>
                  <a:pt x="8382000" y="4530292"/>
                </a:lnTo>
                <a:lnTo>
                  <a:pt x="0" y="4530292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108000" tIns="828000" rIns="108000" bIns="108000">
            <a:noAutofit/>
          </a:bodyPr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0" indent="0">
              <a:buNone/>
              <a:defRPr sz="1200" b="1">
                <a:solidFill>
                  <a:schemeClr val="bg1"/>
                </a:solidFill>
              </a:defRPr>
            </a:lvl2pPr>
            <a:lvl3pPr marL="0" indent="0">
              <a:buNone/>
              <a:defRPr sz="1200" b="1">
                <a:solidFill>
                  <a:schemeClr val="accent5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 marL="180000" indent="-180000">
              <a:buFont typeface="Arial" panose="020B0604020202020204" pitchFamily="34" charset="0"/>
              <a:buChar char="•"/>
              <a:defRPr sz="1200" b="0">
                <a:solidFill>
                  <a:schemeClr val="bg1"/>
                </a:solidFill>
              </a:defRPr>
            </a:lvl5pPr>
            <a:lvl6pPr marL="360000" indent="-180000">
              <a:buFont typeface="Arial" panose="020B0604020202020204" pitchFamily="34" charset="0"/>
              <a:buChar char="–"/>
              <a:defRPr sz="1100" b="0">
                <a:solidFill>
                  <a:schemeClr val="bg1"/>
                </a:solidFill>
              </a:defRPr>
            </a:lvl6pPr>
            <a:lvl7pPr marL="540000" indent="-180000">
              <a:buFont typeface="Arial" panose="020B0604020202020204" pitchFamily="34" charset="0"/>
              <a:buChar char="–"/>
              <a:defRPr sz="1100" b="0">
                <a:solidFill>
                  <a:schemeClr val="bg1"/>
                </a:solidFill>
              </a:defRPr>
            </a:lvl7pPr>
            <a:lvl8pPr marL="180000" indent="-180000">
              <a:defRPr sz="1200">
                <a:solidFill>
                  <a:schemeClr val="bg1"/>
                </a:solidFill>
              </a:defRPr>
            </a:lvl8pPr>
            <a:lvl9pPr marL="360000" indent="-180000"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err="1"/>
              <a:t>Eerste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1"/>
            <a:r>
              <a:rPr lang="en-GB"/>
              <a:t>Tweede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Derde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3"/>
            <a:r>
              <a:rPr lang="en-GB" err="1"/>
              <a:t>Vierde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4"/>
            <a:r>
              <a:rPr lang="en-GB" err="1"/>
              <a:t>Vijfde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5"/>
            <a:r>
              <a:rPr lang="en-GB" err="1"/>
              <a:t>Zesde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FB94147-36CB-B4BD-A9F1-37FB1EFDF042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47701" y="3667126"/>
            <a:ext cx="612000" cy="612000"/>
          </a:xfrm>
          <a:prstGeom prst="rect">
            <a:avLst/>
          </a:prstGeom>
          <a:noFill/>
        </p:spPr>
        <p:txBody>
          <a:bodyPr wrap="none"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marL="0" marR="0" lvl="0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K</a:t>
            </a:r>
            <a:r>
              <a:rPr lang="nl-NL" noProof="0"/>
              <a:t>lik</a:t>
            </a:r>
            <a:r>
              <a:rPr lang="en-GB"/>
              <a:t> om een </a:t>
            </a:r>
            <a:br>
              <a:rPr lang="en-GB"/>
            </a:br>
            <a:r>
              <a:rPr lang="en-GB"/>
              <a:t>icoon toe </a:t>
            </a:r>
            <a:r>
              <a:rPr lang="nl-NL" noProof="0"/>
              <a:t>te</a:t>
            </a:r>
            <a:r>
              <a:rPr lang="en-GB"/>
              <a:t> </a:t>
            </a:r>
            <a:br>
              <a:rPr lang="en-GB"/>
            </a:br>
            <a:r>
              <a:rPr lang="en-GB"/>
              <a:t>voegen</a:t>
            </a:r>
          </a:p>
        </p:txBody>
      </p:sp>
      <p:sp>
        <p:nvSpPr>
          <p:cNvPr id="9" name="Content">
            <a:extLst>
              <a:ext uri="{FF2B5EF4-FFF2-40B4-BE49-F238E27FC236}">
                <a16:creationId xmlns:a16="http://schemas.microsoft.com/office/drawing/2014/main" id="{7D00D819-BF7F-D6B1-0819-0BFCF6D8FC0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316413" y="3549650"/>
            <a:ext cx="3562350" cy="2435225"/>
          </a:xfrm>
          <a:custGeom>
            <a:avLst/>
            <a:gdLst>
              <a:gd name="connsiteX0" fmla="*/ 0 w 8382000"/>
              <a:gd name="connsiteY0" fmla="*/ 0 h 4530292"/>
              <a:gd name="connsiteX1" fmla="*/ 8382000 w 8382000"/>
              <a:gd name="connsiteY1" fmla="*/ 0 h 4530292"/>
              <a:gd name="connsiteX2" fmla="*/ 8382000 w 8382000"/>
              <a:gd name="connsiteY2" fmla="*/ 4530292 h 4530292"/>
              <a:gd name="connsiteX3" fmla="*/ 0 w 8382000"/>
              <a:gd name="connsiteY3" fmla="*/ 4530292 h 4530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2000" h="4530292">
                <a:moveTo>
                  <a:pt x="0" y="0"/>
                </a:moveTo>
                <a:lnTo>
                  <a:pt x="8382000" y="0"/>
                </a:lnTo>
                <a:lnTo>
                  <a:pt x="8382000" y="4530292"/>
                </a:lnTo>
                <a:lnTo>
                  <a:pt x="0" y="4530292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108000" tIns="828000" rIns="108000" bIns="108000">
            <a:noAutofit/>
          </a:bodyPr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0" indent="0">
              <a:buNone/>
              <a:defRPr sz="1200" b="1">
                <a:solidFill>
                  <a:schemeClr val="bg1"/>
                </a:solidFill>
              </a:defRPr>
            </a:lvl2pPr>
            <a:lvl3pPr marL="0" indent="0">
              <a:buNone/>
              <a:defRPr sz="1200" b="1">
                <a:solidFill>
                  <a:schemeClr val="accent5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 marL="180000" indent="-180000">
              <a:buFont typeface="Arial" panose="020B0604020202020204" pitchFamily="34" charset="0"/>
              <a:buChar char="•"/>
              <a:defRPr sz="1200" b="0">
                <a:solidFill>
                  <a:schemeClr val="bg1"/>
                </a:solidFill>
              </a:defRPr>
            </a:lvl5pPr>
            <a:lvl6pPr marL="360000" indent="-180000">
              <a:buFont typeface="Arial" panose="020B0604020202020204" pitchFamily="34" charset="0"/>
              <a:buChar char="–"/>
              <a:defRPr sz="1100" b="0">
                <a:solidFill>
                  <a:schemeClr val="bg1"/>
                </a:solidFill>
              </a:defRPr>
            </a:lvl6pPr>
            <a:lvl7pPr marL="360000" indent="0">
              <a:buFont typeface="Arial" panose="020B0604020202020204" pitchFamily="34" charset="0"/>
              <a:buNone/>
              <a:defRPr sz="1100" b="0">
                <a:solidFill>
                  <a:schemeClr val="bg1"/>
                </a:solidFill>
              </a:defRPr>
            </a:lvl7pPr>
            <a:lvl8pPr marL="180000" indent="-180000">
              <a:defRPr sz="1200">
                <a:solidFill>
                  <a:schemeClr val="bg1"/>
                </a:solidFill>
              </a:defRPr>
            </a:lvl8pPr>
            <a:lvl9pPr marL="360000" indent="-180000"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err="1"/>
              <a:t>Eerste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1"/>
            <a:r>
              <a:rPr lang="en-GB"/>
              <a:t>Tweede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Derde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3"/>
            <a:r>
              <a:rPr lang="en-GB" err="1"/>
              <a:t>Vierde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4"/>
            <a:r>
              <a:rPr lang="en-GB" err="1"/>
              <a:t>Vijfde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5"/>
            <a:r>
              <a:rPr lang="en-GB" err="1"/>
              <a:t>Zesde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E2DF09A1-E9E6-245A-7051-6B2CFF97C226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4452939" y="3667126"/>
            <a:ext cx="612000" cy="612000"/>
          </a:xfrm>
          <a:prstGeom prst="rect">
            <a:avLst/>
          </a:prstGeom>
          <a:noFill/>
        </p:spPr>
        <p:txBody>
          <a:bodyPr wrap="none" anchor="ctr"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1pPr>
            <a:lvl2pPr>
              <a:spcAft>
                <a:spcPts val="0"/>
              </a:spcAft>
              <a:defRPr/>
            </a:lvl2pPr>
            <a:lvl3pPr>
              <a:spcAft>
                <a:spcPts val="0"/>
              </a:spcAft>
              <a:defRPr/>
            </a:lvl3pPr>
            <a:lvl4pPr>
              <a:spcAft>
                <a:spcPts val="0"/>
              </a:spcAft>
              <a:defRPr/>
            </a:lvl4pPr>
            <a:lvl5pPr>
              <a:spcAft>
                <a:spcPts val="0"/>
              </a:spcAft>
              <a:defRPr/>
            </a:lvl5pPr>
            <a:lvl6pPr>
              <a:spcAft>
                <a:spcPts val="0"/>
              </a:spcAft>
              <a:defRPr/>
            </a:lvl6pPr>
            <a:lvl7pPr>
              <a:spcAft>
                <a:spcPts val="0"/>
              </a:spcAft>
              <a:defRPr/>
            </a:lvl7pPr>
            <a:lvl8pPr>
              <a:spcAft>
                <a:spcPts val="0"/>
              </a:spcAft>
              <a:defRPr/>
            </a:lvl8pPr>
            <a:lvl9pPr>
              <a:spcAft>
                <a:spcPts val="0"/>
              </a:spcAft>
              <a:defRPr/>
            </a:lvl9pPr>
          </a:lstStyle>
          <a:p>
            <a:pPr marL="0" marR="0" lvl="0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K</a:t>
            </a:r>
            <a:r>
              <a:rPr lang="en-GB" err="1"/>
              <a:t>lik</a:t>
            </a:r>
            <a:r>
              <a:rPr lang="en-GB"/>
              <a:t> om een </a:t>
            </a:r>
            <a:br>
              <a:rPr lang="en-GB"/>
            </a:br>
            <a:r>
              <a:rPr lang="en-GB"/>
              <a:t>icoon toe </a:t>
            </a:r>
            <a:r>
              <a:rPr lang="en-GB" err="1"/>
              <a:t>te</a:t>
            </a:r>
            <a:r>
              <a:rPr lang="en-GB"/>
              <a:t> </a:t>
            </a:r>
            <a:br>
              <a:rPr lang="en-GB"/>
            </a:br>
            <a:r>
              <a:rPr lang="en-GB"/>
              <a:t>voegen</a:t>
            </a:r>
          </a:p>
        </p:txBody>
      </p:sp>
      <p:sp>
        <p:nvSpPr>
          <p:cNvPr id="11" name="Content">
            <a:extLst>
              <a:ext uri="{FF2B5EF4-FFF2-40B4-BE49-F238E27FC236}">
                <a16:creationId xmlns:a16="http://schemas.microsoft.com/office/drawing/2014/main" id="{B9844EBF-5BC2-8136-C046-2DA1155B40F2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8118476" y="3549650"/>
            <a:ext cx="3562350" cy="2435225"/>
          </a:xfrm>
          <a:custGeom>
            <a:avLst/>
            <a:gdLst>
              <a:gd name="connsiteX0" fmla="*/ 0 w 8382000"/>
              <a:gd name="connsiteY0" fmla="*/ 0 h 4530292"/>
              <a:gd name="connsiteX1" fmla="*/ 8382000 w 8382000"/>
              <a:gd name="connsiteY1" fmla="*/ 0 h 4530292"/>
              <a:gd name="connsiteX2" fmla="*/ 8382000 w 8382000"/>
              <a:gd name="connsiteY2" fmla="*/ 4530292 h 4530292"/>
              <a:gd name="connsiteX3" fmla="*/ 0 w 8382000"/>
              <a:gd name="connsiteY3" fmla="*/ 4530292 h 4530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2000" h="4530292">
                <a:moveTo>
                  <a:pt x="0" y="0"/>
                </a:moveTo>
                <a:lnTo>
                  <a:pt x="8382000" y="0"/>
                </a:lnTo>
                <a:lnTo>
                  <a:pt x="8382000" y="4530292"/>
                </a:lnTo>
                <a:lnTo>
                  <a:pt x="0" y="4530292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108000" tIns="828000" rIns="108000" bIns="108000">
            <a:noAutofit/>
          </a:bodyPr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0" indent="0">
              <a:buNone/>
              <a:defRPr sz="1200" b="1">
                <a:solidFill>
                  <a:schemeClr val="bg1"/>
                </a:solidFill>
              </a:defRPr>
            </a:lvl2pPr>
            <a:lvl3pPr marL="0" indent="0">
              <a:buNone/>
              <a:defRPr sz="1200" b="1">
                <a:solidFill>
                  <a:schemeClr val="accent5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 marL="171450" indent="-171450">
              <a:buFont typeface="Arial" panose="020B0604020202020204" pitchFamily="34" charset="0"/>
              <a:buChar char="•"/>
              <a:defRPr sz="1200" b="0">
                <a:solidFill>
                  <a:schemeClr val="bg1"/>
                </a:solidFill>
              </a:defRPr>
            </a:lvl5pPr>
            <a:lvl6pPr marL="360000" indent="-180000">
              <a:buFont typeface="Arial" panose="020B0604020202020204" pitchFamily="34" charset="0"/>
              <a:buChar char="–"/>
              <a:defRPr sz="1100" b="0">
                <a:solidFill>
                  <a:schemeClr val="bg1"/>
                </a:solidFill>
              </a:defRPr>
            </a:lvl6pPr>
            <a:lvl7pPr marL="540000" indent="-180000">
              <a:buFont typeface="Arial" panose="020B0604020202020204" pitchFamily="34" charset="0"/>
              <a:buChar char="–"/>
              <a:defRPr sz="1100" b="0">
                <a:solidFill>
                  <a:schemeClr val="bg1"/>
                </a:solidFill>
              </a:defRPr>
            </a:lvl7pPr>
            <a:lvl8pPr marL="180000" indent="-180000">
              <a:defRPr sz="1200">
                <a:solidFill>
                  <a:schemeClr val="bg1"/>
                </a:solidFill>
              </a:defRPr>
            </a:lvl8pPr>
            <a:lvl9pPr marL="360000" indent="-180000"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err="1"/>
              <a:t>Eerste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1"/>
            <a:r>
              <a:rPr lang="en-GB"/>
              <a:t>Tweede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Derde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3"/>
            <a:r>
              <a:rPr lang="en-GB" err="1"/>
              <a:t>Vierde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4"/>
            <a:r>
              <a:rPr lang="en-GB" err="1"/>
              <a:t>Vijfde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5"/>
            <a:r>
              <a:rPr lang="en-GB" err="1"/>
              <a:t>Zesde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8B6D9B03-9749-C967-CCF2-122C188F6478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8258177" y="3667126"/>
            <a:ext cx="612000" cy="612000"/>
          </a:xfrm>
          <a:prstGeom prst="rect">
            <a:avLst/>
          </a:prstGeom>
          <a:noFill/>
        </p:spPr>
        <p:txBody>
          <a:bodyPr wrap="none" anchor="ctr"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marL="0" marR="0" lvl="0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K</a:t>
            </a:r>
            <a:r>
              <a:rPr lang="en-GB" err="1"/>
              <a:t>lik</a:t>
            </a:r>
            <a:r>
              <a:rPr lang="en-GB"/>
              <a:t> om een </a:t>
            </a:r>
            <a:br>
              <a:rPr lang="en-GB"/>
            </a:br>
            <a:r>
              <a:rPr lang="en-GB"/>
              <a:t>icoon toe </a:t>
            </a:r>
            <a:r>
              <a:rPr lang="en-GB" err="1"/>
              <a:t>te</a:t>
            </a:r>
            <a:r>
              <a:rPr lang="en-GB"/>
              <a:t> </a:t>
            </a:r>
            <a:br>
              <a:rPr lang="en-GB"/>
            </a:br>
            <a:r>
              <a:rPr lang="en-GB"/>
              <a:t>voegen</a:t>
            </a:r>
          </a:p>
        </p:txBody>
      </p:sp>
      <p:sp>
        <p:nvSpPr>
          <p:cNvPr id="13" name="SlideNumber">
            <a:extLst>
              <a:ext uri="{FF2B5EF4-FFF2-40B4-BE49-F238E27FC236}">
                <a16:creationId xmlns:a16="http://schemas.microsoft.com/office/drawing/2014/main" id="{A0E229E3-3BB9-90CB-AC85-FC2F363381F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4" name="ChapterTitle">
            <a:extLst>
              <a:ext uri="{FF2B5EF4-FFF2-40B4-BE49-F238E27FC236}">
                <a16:creationId xmlns:a16="http://schemas.microsoft.com/office/drawing/2014/main" id="{8436509F-4A96-512A-1DDE-C4958C951F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000" y="240853"/>
            <a:ext cx="5465763" cy="1538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b="0" baseline="0">
                <a:latin typeface="+mn-lt"/>
              </a:defRPr>
            </a:lvl1pPr>
          </a:lstStyle>
          <a:p>
            <a:pPr lvl="0"/>
            <a:r>
              <a:rPr lang="en-GB" err="1"/>
              <a:t>Hoofdstuk</a:t>
            </a:r>
            <a:r>
              <a:rPr lang="en-GB"/>
              <a:t> (</a:t>
            </a:r>
            <a:r>
              <a:rPr lang="en-GB" err="1"/>
              <a:t>optioneel</a:t>
            </a:r>
            <a:r>
              <a:rPr lang="en-GB"/>
              <a:t>)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2D83EF6-D798-F15C-2DA5-60636FBFB3C5}"/>
              </a:ext>
            </a:extLst>
          </p:cNvPr>
          <p:cNvSpPr/>
          <p:nvPr userDrawn="1"/>
        </p:nvSpPr>
        <p:spPr>
          <a:xfrm>
            <a:off x="12315302" y="1221474"/>
            <a:ext cx="2476115" cy="268332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noProof="0">
                <a:solidFill>
                  <a:schemeClr val="bg1"/>
                </a:solidFill>
              </a:rPr>
              <a:t>Let op: Om iconen te veranderen, selecteer het icoon, open de icoonbibliotheek in de BrandCentral en kies je icoon. Kies vervolgens voor Invoegen of Vervangen.</a:t>
            </a:r>
          </a:p>
        </p:txBody>
      </p:sp>
    </p:spTree>
    <p:extLst>
      <p:ext uri="{BB962C8B-B14F-4D97-AF65-F5344CB8AC3E}">
        <p14:creationId xmlns:p14="http://schemas.microsoft.com/office/powerpoint/2010/main" val="17374913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shaded boxes with icons and thre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err="1"/>
              <a:t>Titel</a:t>
            </a:r>
            <a:endParaRPr lang="en-GB"/>
          </a:p>
        </p:txBody>
      </p:sp>
      <p:sp>
        <p:nvSpPr>
          <p:cNvPr id="8" name="Content">
            <a:extLst>
              <a:ext uri="{FF2B5EF4-FFF2-40B4-BE49-F238E27FC236}">
                <a16:creationId xmlns:a16="http://schemas.microsoft.com/office/drawing/2014/main" id="{011F6DDE-0B6B-899C-08FD-72EFDF2B148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08000" y="1724025"/>
            <a:ext cx="3562350" cy="1560513"/>
          </a:xfrm>
          <a:custGeom>
            <a:avLst/>
            <a:gdLst>
              <a:gd name="connsiteX0" fmla="*/ 0 w 8382000"/>
              <a:gd name="connsiteY0" fmla="*/ 0 h 4530292"/>
              <a:gd name="connsiteX1" fmla="*/ 8382000 w 8382000"/>
              <a:gd name="connsiteY1" fmla="*/ 0 h 4530292"/>
              <a:gd name="connsiteX2" fmla="*/ 8382000 w 8382000"/>
              <a:gd name="connsiteY2" fmla="*/ 4530292 h 4530292"/>
              <a:gd name="connsiteX3" fmla="*/ 0 w 8382000"/>
              <a:gd name="connsiteY3" fmla="*/ 4530292 h 4530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2000" h="4530292">
                <a:moveTo>
                  <a:pt x="0" y="0"/>
                </a:moveTo>
                <a:lnTo>
                  <a:pt x="8382000" y="0"/>
                </a:lnTo>
                <a:lnTo>
                  <a:pt x="8382000" y="4530292"/>
                </a:lnTo>
                <a:lnTo>
                  <a:pt x="0" y="453029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1800"/>
            </a:lvl9pPr>
          </a:lstStyle>
          <a:p>
            <a:pPr marL="288000" marR="0" lvl="0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Eerste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576000" marR="0" lvl="1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Tweede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864000" marR="0" lvl="2" indent="-288000" algn="l" defTabSz="901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Derde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3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Vierde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4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Vijfde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2" name="Content">
            <a:extLst>
              <a:ext uri="{FF2B5EF4-FFF2-40B4-BE49-F238E27FC236}">
                <a16:creationId xmlns:a16="http://schemas.microsoft.com/office/drawing/2014/main" id="{660FF9CC-B1EF-7EAC-0516-96C6B0846D7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08000" y="3549650"/>
            <a:ext cx="3562350" cy="2435225"/>
          </a:xfrm>
          <a:custGeom>
            <a:avLst/>
            <a:gdLst>
              <a:gd name="connsiteX0" fmla="*/ 0 w 8382000"/>
              <a:gd name="connsiteY0" fmla="*/ 0 h 4530292"/>
              <a:gd name="connsiteX1" fmla="*/ 8382000 w 8382000"/>
              <a:gd name="connsiteY1" fmla="*/ 0 h 4530292"/>
              <a:gd name="connsiteX2" fmla="*/ 8382000 w 8382000"/>
              <a:gd name="connsiteY2" fmla="*/ 4530292 h 4530292"/>
              <a:gd name="connsiteX3" fmla="*/ 0 w 8382000"/>
              <a:gd name="connsiteY3" fmla="*/ 4530292 h 4530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2000" h="4530292">
                <a:moveTo>
                  <a:pt x="0" y="0"/>
                </a:moveTo>
                <a:lnTo>
                  <a:pt x="8382000" y="0"/>
                </a:lnTo>
                <a:lnTo>
                  <a:pt x="8382000" y="4530292"/>
                </a:lnTo>
                <a:lnTo>
                  <a:pt x="0" y="4530292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108000" tIns="828000" rIns="108000" bIns="108000">
            <a:noAutofit/>
          </a:bodyPr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0" indent="0">
              <a:buNone/>
              <a:defRPr sz="1200" b="1">
                <a:solidFill>
                  <a:schemeClr val="bg1"/>
                </a:solidFill>
              </a:defRPr>
            </a:lvl2pPr>
            <a:lvl3pPr marL="0" indent="0">
              <a:buNone/>
              <a:defRPr sz="1200" b="1">
                <a:solidFill>
                  <a:schemeClr val="accent5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 marL="180000" indent="-180000">
              <a:buFont typeface="Arial" panose="020B0604020202020204" pitchFamily="34" charset="0"/>
              <a:buChar char="•"/>
              <a:defRPr sz="1200" b="0">
                <a:solidFill>
                  <a:schemeClr val="bg1"/>
                </a:solidFill>
              </a:defRPr>
            </a:lvl5pPr>
            <a:lvl6pPr marL="360000" indent="-180000">
              <a:buFont typeface="Arial" panose="020B0604020202020204" pitchFamily="34" charset="0"/>
              <a:buChar char="–"/>
              <a:defRPr sz="1100" b="0">
                <a:solidFill>
                  <a:schemeClr val="bg1"/>
                </a:solidFill>
              </a:defRPr>
            </a:lvl6pPr>
            <a:lvl7pPr marL="540000" indent="-180000">
              <a:buFont typeface="Arial" panose="020B0604020202020204" pitchFamily="34" charset="0"/>
              <a:buChar char="–"/>
              <a:defRPr sz="1100" b="0">
                <a:solidFill>
                  <a:schemeClr val="bg1"/>
                </a:solidFill>
              </a:defRPr>
            </a:lvl7pPr>
            <a:lvl8pPr marL="180000" indent="-180000">
              <a:defRPr sz="1200">
                <a:solidFill>
                  <a:schemeClr val="bg1"/>
                </a:solidFill>
              </a:defRPr>
            </a:lvl8pPr>
            <a:lvl9pPr marL="360000" indent="-180000"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err="1"/>
              <a:t>Eerste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1"/>
            <a:r>
              <a:rPr lang="en-GB"/>
              <a:t>Tweede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Derde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3"/>
            <a:r>
              <a:rPr lang="en-GB" err="1"/>
              <a:t>Vierde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4"/>
            <a:r>
              <a:rPr lang="en-GB" err="1"/>
              <a:t>Vijfde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5"/>
            <a:r>
              <a:rPr lang="en-GB" err="1"/>
              <a:t>Zesde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FB94147-36CB-B4BD-A9F1-37FB1EFDF042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47701" y="3667126"/>
            <a:ext cx="612000" cy="612000"/>
          </a:xfrm>
          <a:prstGeom prst="rect">
            <a:avLst/>
          </a:prstGeom>
          <a:noFill/>
        </p:spPr>
        <p:txBody>
          <a:bodyPr wrap="none" anchor="ctr"/>
          <a:lstStyle>
            <a:lvl1pPr marL="0" indent="0"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marL="0" marR="0" lvl="0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K</a:t>
            </a:r>
            <a:r>
              <a:rPr lang="en-GB" err="1"/>
              <a:t>lik</a:t>
            </a:r>
            <a:r>
              <a:rPr lang="en-GB"/>
              <a:t> om een </a:t>
            </a:r>
            <a:br>
              <a:rPr lang="en-GB"/>
            </a:br>
            <a:r>
              <a:rPr lang="en-GB"/>
              <a:t>icoon toe </a:t>
            </a:r>
            <a:r>
              <a:rPr lang="en-GB" err="1"/>
              <a:t>te</a:t>
            </a:r>
            <a:r>
              <a:rPr lang="en-GB"/>
              <a:t> </a:t>
            </a:r>
            <a:br>
              <a:rPr lang="en-GB"/>
            </a:br>
            <a:r>
              <a:rPr lang="en-GB"/>
              <a:t>voegen</a:t>
            </a:r>
          </a:p>
        </p:txBody>
      </p:sp>
      <p:sp>
        <p:nvSpPr>
          <p:cNvPr id="9" name="Content">
            <a:extLst>
              <a:ext uri="{FF2B5EF4-FFF2-40B4-BE49-F238E27FC236}">
                <a16:creationId xmlns:a16="http://schemas.microsoft.com/office/drawing/2014/main" id="{7D00D819-BF7F-D6B1-0819-0BFCF6D8FC0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313238" y="3549650"/>
            <a:ext cx="3562350" cy="2435225"/>
          </a:xfrm>
          <a:custGeom>
            <a:avLst/>
            <a:gdLst>
              <a:gd name="connsiteX0" fmla="*/ 0 w 8382000"/>
              <a:gd name="connsiteY0" fmla="*/ 0 h 4530292"/>
              <a:gd name="connsiteX1" fmla="*/ 8382000 w 8382000"/>
              <a:gd name="connsiteY1" fmla="*/ 0 h 4530292"/>
              <a:gd name="connsiteX2" fmla="*/ 8382000 w 8382000"/>
              <a:gd name="connsiteY2" fmla="*/ 4530292 h 4530292"/>
              <a:gd name="connsiteX3" fmla="*/ 0 w 8382000"/>
              <a:gd name="connsiteY3" fmla="*/ 4530292 h 4530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2000" h="4530292">
                <a:moveTo>
                  <a:pt x="0" y="0"/>
                </a:moveTo>
                <a:lnTo>
                  <a:pt x="8382000" y="0"/>
                </a:lnTo>
                <a:lnTo>
                  <a:pt x="8382000" y="4530292"/>
                </a:lnTo>
                <a:lnTo>
                  <a:pt x="0" y="4530292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108000" tIns="828000" rIns="108000" bIns="108000">
            <a:noAutofit/>
          </a:bodyPr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0" indent="0">
              <a:buNone/>
              <a:defRPr sz="1200" b="1">
                <a:solidFill>
                  <a:schemeClr val="bg1"/>
                </a:solidFill>
              </a:defRPr>
            </a:lvl2pPr>
            <a:lvl3pPr marL="0" indent="0">
              <a:buNone/>
              <a:defRPr sz="1200" b="1">
                <a:solidFill>
                  <a:schemeClr val="accent5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 marL="180000" indent="-180000">
              <a:buFont typeface="Arial" panose="020B0604020202020204" pitchFamily="34" charset="0"/>
              <a:buChar char="•"/>
              <a:defRPr sz="1200" b="0">
                <a:solidFill>
                  <a:schemeClr val="bg1"/>
                </a:solidFill>
              </a:defRPr>
            </a:lvl5pPr>
            <a:lvl6pPr marL="360000" indent="-180000">
              <a:buFont typeface="Arial" panose="020B0604020202020204" pitchFamily="34" charset="0"/>
              <a:buChar char="–"/>
              <a:defRPr sz="1100" b="0">
                <a:solidFill>
                  <a:schemeClr val="bg1"/>
                </a:solidFill>
              </a:defRPr>
            </a:lvl6pPr>
            <a:lvl7pPr marL="540000" indent="-180000">
              <a:buFont typeface="Arial" panose="020B0604020202020204" pitchFamily="34" charset="0"/>
              <a:buChar char="–"/>
              <a:defRPr sz="1100" b="0">
                <a:solidFill>
                  <a:schemeClr val="bg1"/>
                </a:solidFill>
              </a:defRPr>
            </a:lvl7pPr>
            <a:lvl8pPr marL="180000" indent="-180000">
              <a:defRPr sz="1200">
                <a:solidFill>
                  <a:schemeClr val="bg1"/>
                </a:solidFill>
              </a:defRPr>
            </a:lvl8pPr>
            <a:lvl9pPr marL="360000" indent="-180000"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err="1"/>
              <a:t>Eerste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1"/>
            <a:r>
              <a:rPr lang="en-GB"/>
              <a:t>Tweede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Derde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3"/>
            <a:r>
              <a:rPr lang="en-GB" err="1"/>
              <a:t>Vierde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4"/>
            <a:r>
              <a:rPr lang="en-GB" err="1"/>
              <a:t>Vijfde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5"/>
            <a:r>
              <a:rPr lang="en-GB" err="1"/>
              <a:t>Zesde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E2DF09A1-E9E6-245A-7051-6B2CFF97C226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4452939" y="3667126"/>
            <a:ext cx="612000" cy="612000"/>
          </a:xfrm>
          <a:prstGeom prst="rect">
            <a:avLst/>
          </a:prstGeom>
          <a:noFill/>
        </p:spPr>
        <p:txBody>
          <a:bodyPr wrap="none" anchor="ctr"/>
          <a:lstStyle>
            <a:lvl1pPr marL="0" indent="0"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marL="0" marR="0" lvl="0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K</a:t>
            </a:r>
            <a:r>
              <a:rPr lang="en-GB" err="1"/>
              <a:t>lik</a:t>
            </a:r>
            <a:r>
              <a:rPr lang="en-GB"/>
              <a:t> om een </a:t>
            </a:r>
            <a:br>
              <a:rPr lang="en-GB"/>
            </a:br>
            <a:r>
              <a:rPr lang="en-GB"/>
              <a:t>icoon toe </a:t>
            </a:r>
            <a:r>
              <a:rPr lang="en-GB" err="1"/>
              <a:t>te</a:t>
            </a:r>
            <a:r>
              <a:rPr lang="en-GB"/>
              <a:t> </a:t>
            </a:r>
            <a:br>
              <a:rPr lang="en-GB"/>
            </a:br>
            <a:r>
              <a:rPr lang="en-GB"/>
              <a:t>voegen</a:t>
            </a:r>
          </a:p>
        </p:txBody>
      </p:sp>
      <p:sp>
        <p:nvSpPr>
          <p:cNvPr id="11" name="Content">
            <a:extLst>
              <a:ext uri="{FF2B5EF4-FFF2-40B4-BE49-F238E27FC236}">
                <a16:creationId xmlns:a16="http://schemas.microsoft.com/office/drawing/2014/main" id="{B9844EBF-5BC2-8136-C046-2DA1155B40F2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8118476" y="3549650"/>
            <a:ext cx="3562350" cy="2435225"/>
          </a:xfrm>
          <a:custGeom>
            <a:avLst/>
            <a:gdLst>
              <a:gd name="connsiteX0" fmla="*/ 0 w 8382000"/>
              <a:gd name="connsiteY0" fmla="*/ 0 h 4530292"/>
              <a:gd name="connsiteX1" fmla="*/ 8382000 w 8382000"/>
              <a:gd name="connsiteY1" fmla="*/ 0 h 4530292"/>
              <a:gd name="connsiteX2" fmla="*/ 8382000 w 8382000"/>
              <a:gd name="connsiteY2" fmla="*/ 4530292 h 4530292"/>
              <a:gd name="connsiteX3" fmla="*/ 0 w 8382000"/>
              <a:gd name="connsiteY3" fmla="*/ 4530292 h 4530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2000" h="4530292">
                <a:moveTo>
                  <a:pt x="0" y="0"/>
                </a:moveTo>
                <a:lnTo>
                  <a:pt x="8382000" y="0"/>
                </a:lnTo>
                <a:lnTo>
                  <a:pt x="8382000" y="4530292"/>
                </a:lnTo>
                <a:lnTo>
                  <a:pt x="0" y="4530292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108000" tIns="828000" rIns="108000" bIns="108000">
            <a:noAutofit/>
          </a:bodyPr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0" indent="0">
              <a:buNone/>
              <a:defRPr sz="1200" b="1">
                <a:solidFill>
                  <a:schemeClr val="bg1"/>
                </a:solidFill>
              </a:defRPr>
            </a:lvl2pPr>
            <a:lvl3pPr marL="0" indent="0">
              <a:buNone/>
              <a:defRPr sz="1200" b="1">
                <a:solidFill>
                  <a:schemeClr val="accent5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 marL="180000" indent="-180000">
              <a:buFont typeface="Arial" panose="020B0604020202020204" pitchFamily="34" charset="0"/>
              <a:buChar char="•"/>
              <a:defRPr sz="1200" b="0">
                <a:solidFill>
                  <a:schemeClr val="bg1"/>
                </a:solidFill>
              </a:defRPr>
            </a:lvl5pPr>
            <a:lvl6pPr marL="360000" indent="-180000">
              <a:buFont typeface="Arial" panose="020B0604020202020204" pitchFamily="34" charset="0"/>
              <a:buChar char="–"/>
              <a:defRPr sz="1100" b="0">
                <a:solidFill>
                  <a:schemeClr val="bg1"/>
                </a:solidFill>
              </a:defRPr>
            </a:lvl6pPr>
            <a:lvl7pPr marL="540000" indent="-180000">
              <a:buFont typeface="Arial" panose="020B0604020202020204" pitchFamily="34" charset="0"/>
              <a:buChar char="–"/>
              <a:defRPr sz="1100" b="0">
                <a:solidFill>
                  <a:schemeClr val="bg1"/>
                </a:solidFill>
              </a:defRPr>
            </a:lvl7pPr>
            <a:lvl8pPr marL="180000" indent="-180000">
              <a:defRPr sz="1200">
                <a:solidFill>
                  <a:schemeClr val="bg1"/>
                </a:solidFill>
              </a:defRPr>
            </a:lvl8pPr>
            <a:lvl9pPr marL="360000" indent="-180000"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err="1"/>
              <a:t>Eerste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1"/>
            <a:r>
              <a:rPr lang="en-GB"/>
              <a:t>Tweede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Derde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3"/>
            <a:r>
              <a:rPr lang="en-GB" err="1"/>
              <a:t>Vierde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4"/>
            <a:r>
              <a:rPr lang="en-GB" err="1"/>
              <a:t>Vijfde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5"/>
            <a:r>
              <a:rPr lang="en-GB" err="1"/>
              <a:t>Zesde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8B6D9B03-9749-C967-CCF2-122C188F6478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8258177" y="3667126"/>
            <a:ext cx="612000" cy="612000"/>
          </a:xfrm>
          <a:prstGeom prst="rect">
            <a:avLst/>
          </a:prstGeom>
          <a:noFill/>
        </p:spPr>
        <p:txBody>
          <a:bodyPr wrap="none" anchor="ctr"/>
          <a:lstStyle>
            <a:lvl1pPr marL="0" indent="0">
              <a:spcAft>
                <a:spcPts val="0"/>
              </a:spcAft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marL="0" marR="0" lvl="0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K</a:t>
            </a:r>
            <a:r>
              <a:rPr lang="en-GB" err="1"/>
              <a:t>lik</a:t>
            </a:r>
            <a:r>
              <a:rPr lang="en-GB"/>
              <a:t> om een </a:t>
            </a:r>
            <a:br>
              <a:rPr lang="en-GB"/>
            </a:br>
            <a:r>
              <a:rPr lang="en-GB"/>
              <a:t>icoon toe </a:t>
            </a:r>
            <a:r>
              <a:rPr lang="en-GB" err="1"/>
              <a:t>te</a:t>
            </a:r>
            <a:r>
              <a:rPr lang="en-GB"/>
              <a:t> </a:t>
            </a:r>
            <a:br>
              <a:rPr lang="en-GB"/>
            </a:br>
            <a:r>
              <a:rPr lang="en-GB"/>
              <a:t>voegen</a:t>
            </a:r>
          </a:p>
        </p:txBody>
      </p:sp>
      <p:sp>
        <p:nvSpPr>
          <p:cNvPr id="6" name="Content">
            <a:extLst>
              <a:ext uri="{FF2B5EF4-FFF2-40B4-BE49-F238E27FC236}">
                <a16:creationId xmlns:a16="http://schemas.microsoft.com/office/drawing/2014/main" id="{40E03736-6EA5-BAEB-EEEA-86F797A7D425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313238" y="1724025"/>
            <a:ext cx="3562350" cy="1560513"/>
          </a:xfrm>
          <a:custGeom>
            <a:avLst/>
            <a:gdLst>
              <a:gd name="connsiteX0" fmla="*/ 0 w 8382000"/>
              <a:gd name="connsiteY0" fmla="*/ 0 h 4530292"/>
              <a:gd name="connsiteX1" fmla="*/ 8382000 w 8382000"/>
              <a:gd name="connsiteY1" fmla="*/ 0 h 4530292"/>
              <a:gd name="connsiteX2" fmla="*/ 8382000 w 8382000"/>
              <a:gd name="connsiteY2" fmla="*/ 4530292 h 4530292"/>
              <a:gd name="connsiteX3" fmla="*/ 0 w 8382000"/>
              <a:gd name="connsiteY3" fmla="*/ 4530292 h 4530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2000" h="4530292">
                <a:moveTo>
                  <a:pt x="0" y="0"/>
                </a:moveTo>
                <a:lnTo>
                  <a:pt x="8382000" y="0"/>
                </a:lnTo>
                <a:lnTo>
                  <a:pt x="8382000" y="4530292"/>
                </a:lnTo>
                <a:lnTo>
                  <a:pt x="0" y="453029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1800"/>
            </a:lvl9pPr>
          </a:lstStyle>
          <a:p>
            <a:pPr marL="288000" marR="0" lvl="0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Eerste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576000" marR="0" lvl="1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Tweede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864000" marR="0" lvl="2" indent="-288000" algn="l" defTabSz="901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Derde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3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Vierde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4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Vijfde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13" name="Content">
            <a:extLst>
              <a:ext uri="{FF2B5EF4-FFF2-40B4-BE49-F238E27FC236}">
                <a16:creationId xmlns:a16="http://schemas.microsoft.com/office/drawing/2014/main" id="{8115F971-F54E-1418-EC2B-BC2EC28BD6C3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8118476" y="1724025"/>
            <a:ext cx="3562350" cy="1560513"/>
          </a:xfrm>
          <a:custGeom>
            <a:avLst/>
            <a:gdLst>
              <a:gd name="connsiteX0" fmla="*/ 0 w 8382000"/>
              <a:gd name="connsiteY0" fmla="*/ 0 h 4530292"/>
              <a:gd name="connsiteX1" fmla="*/ 8382000 w 8382000"/>
              <a:gd name="connsiteY1" fmla="*/ 0 h 4530292"/>
              <a:gd name="connsiteX2" fmla="*/ 8382000 w 8382000"/>
              <a:gd name="connsiteY2" fmla="*/ 4530292 h 4530292"/>
              <a:gd name="connsiteX3" fmla="*/ 0 w 8382000"/>
              <a:gd name="connsiteY3" fmla="*/ 4530292 h 4530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2000" h="4530292">
                <a:moveTo>
                  <a:pt x="0" y="0"/>
                </a:moveTo>
                <a:lnTo>
                  <a:pt x="8382000" y="0"/>
                </a:lnTo>
                <a:lnTo>
                  <a:pt x="8382000" y="4530292"/>
                </a:lnTo>
                <a:lnTo>
                  <a:pt x="0" y="453029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1800"/>
            </a:lvl9pPr>
          </a:lstStyle>
          <a:p>
            <a:pPr marL="288000" marR="0" lvl="0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Eerste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576000" marR="0" lvl="1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Tweede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864000" marR="0" lvl="2" indent="-288000" algn="l" defTabSz="901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Derde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3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Vierde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4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Vijfde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15" name="SlideNumber">
            <a:extLst>
              <a:ext uri="{FF2B5EF4-FFF2-40B4-BE49-F238E27FC236}">
                <a16:creationId xmlns:a16="http://schemas.microsoft.com/office/drawing/2014/main" id="{20A7DDDA-9183-ACDB-C685-05AA381AE83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4" name="ChapterTitle">
            <a:extLst>
              <a:ext uri="{FF2B5EF4-FFF2-40B4-BE49-F238E27FC236}">
                <a16:creationId xmlns:a16="http://schemas.microsoft.com/office/drawing/2014/main" id="{747CE5FB-DD9D-C431-FC24-CBAB393468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000" y="240853"/>
            <a:ext cx="5465763" cy="1538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b="0" baseline="0">
                <a:latin typeface="+mn-lt"/>
              </a:defRPr>
            </a:lvl1pPr>
          </a:lstStyle>
          <a:p>
            <a:pPr lvl="0"/>
            <a:r>
              <a:rPr lang="en-GB" err="1"/>
              <a:t>Hoofdstuk</a:t>
            </a:r>
            <a:r>
              <a:rPr lang="en-GB"/>
              <a:t> (</a:t>
            </a:r>
            <a:r>
              <a:rPr lang="en-GB" err="1"/>
              <a:t>optioneel</a:t>
            </a:r>
            <a:r>
              <a:rPr lang="en-GB"/>
              <a:t>)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B1E26BC0-6371-3F83-599F-E370A9D7109F}"/>
              </a:ext>
            </a:extLst>
          </p:cNvPr>
          <p:cNvSpPr/>
          <p:nvPr userDrawn="1"/>
        </p:nvSpPr>
        <p:spPr>
          <a:xfrm>
            <a:off x="12315302" y="1221474"/>
            <a:ext cx="2476115" cy="268332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noProof="0">
                <a:solidFill>
                  <a:schemeClr val="bg1"/>
                </a:solidFill>
              </a:rPr>
              <a:t>Let op: Om iconen te veranderen, selecteer het icoon, open de icoonbibliotheek in de BrandCentral en kies je icoon. Kies vervolgens voor Invoegen of Vervangen.</a:t>
            </a:r>
          </a:p>
        </p:txBody>
      </p:sp>
    </p:spTree>
    <p:extLst>
      <p:ext uri="{BB962C8B-B14F-4D97-AF65-F5344CB8AC3E}">
        <p14:creationId xmlns:p14="http://schemas.microsoft.com/office/powerpoint/2010/main" val="1698182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2">
            <a:extLst>
              <a:ext uri="{FF2B5EF4-FFF2-40B4-BE49-F238E27FC236}">
                <a16:creationId xmlns:a16="http://schemas.microsoft.com/office/drawing/2014/main" id="{E7A9320D-BB00-16DF-1BC9-FC8E971792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45080" y="592591"/>
            <a:ext cx="4414166" cy="5663366"/>
          </a:xfrm>
          <a:custGeom>
            <a:avLst/>
            <a:gdLst>
              <a:gd name="connsiteX0" fmla="*/ 216001 w 4140607"/>
              <a:gd name="connsiteY0" fmla="*/ 0 h 5417997"/>
              <a:gd name="connsiteX1" fmla="*/ 3924605 w 4140607"/>
              <a:gd name="connsiteY1" fmla="*/ 0 h 5417997"/>
              <a:gd name="connsiteX2" fmla="*/ 3974131 w 4140607"/>
              <a:gd name="connsiteY2" fmla="*/ 5704 h 5417997"/>
              <a:gd name="connsiteX3" fmla="*/ 4019596 w 4140607"/>
              <a:gd name="connsiteY3" fmla="*/ 21955 h 5417997"/>
              <a:gd name="connsiteX4" fmla="*/ 4059702 w 4140607"/>
              <a:gd name="connsiteY4" fmla="*/ 47454 h 5417997"/>
              <a:gd name="connsiteX5" fmla="*/ 4093153 w 4140607"/>
              <a:gd name="connsiteY5" fmla="*/ 80904 h 5417997"/>
              <a:gd name="connsiteX6" fmla="*/ 4118652 w 4140607"/>
              <a:gd name="connsiteY6" fmla="*/ 121011 h 5417997"/>
              <a:gd name="connsiteX7" fmla="*/ 4134902 w 4140607"/>
              <a:gd name="connsiteY7" fmla="*/ 166475 h 5417997"/>
              <a:gd name="connsiteX8" fmla="*/ 4140607 w 4140607"/>
              <a:gd name="connsiteY8" fmla="*/ 216001 h 5417997"/>
              <a:gd name="connsiteX9" fmla="*/ 4140607 w 4140607"/>
              <a:gd name="connsiteY9" fmla="*/ 5201996 h 5417997"/>
              <a:gd name="connsiteX10" fmla="*/ 4134902 w 4140607"/>
              <a:gd name="connsiteY10" fmla="*/ 5251522 h 5417997"/>
              <a:gd name="connsiteX11" fmla="*/ 4118652 w 4140607"/>
              <a:gd name="connsiteY11" fmla="*/ 5296986 h 5417997"/>
              <a:gd name="connsiteX12" fmla="*/ 4093153 w 4140607"/>
              <a:gd name="connsiteY12" fmla="*/ 5337092 h 5417997"/>
              <a:gd name="connsiteX13" fmla="*/ 4059702 w 4140607"/>
              <a:gd name="connsiteY13" fmla="*/ 5370543 h 5417997"/>
              <a:gd name="connsiteX14" fmla="*/ 4019596 w 4140607"/>
              <a:gd name="connsiteY14" fmla="*/ 5396042 h 5417997"/>
              <a:gd name="connsiteX15" fmla="*/ 3974131 w 4140607"/>
              <a:gd name="connsiteY15" fmla="*/ 5412292 h 5417997"/>
              <a:gd name="connsiteX16" fmla="*/ 3924605 w 4140607"/>
              <a:gd name="connsiteY16" fmla="*/ 5417997 h 5417997"/>
              <a:gd name="connsiteX17" fmla="*/ 216001 w 4140607"/>
              <a:gd name="connsiteY17" fmla="*/ 5417997 h 5417997"/>
              <a:gd name="connsiteX18" fmla="*/ 166475 w 4140607"/>
              <a:gd name="connsiteY18" fmla="*/ 5412292 h 5417997"/>
              <a:gd name="connsiteX19" fmla="*/ 121011 w 4140607"/>
              <a:gd name="connsiteY19" fmla="*/ 5396042 h 5417997"/>
              <a:gd name="connsiteX20" fmla="*/ 80904 w 4140607"/>
              <a:gd name="connsiteY20" fmla="*/ 5370543 h 5417997"/>
              <a:gd name="connsiteX21" fmla="*/ 47454 w 4140607"/>
              <a:gd name="connsiteY21" fmla="*/ 5337092 h 5417997"/>
              <a:gd name="connsiteX22" fmla="*/ 21955 w 4140607"/>
              <a:gd name="connsiteY22" fmla="*/ 5296986 h 5417997"/>
              <a:gd name="connsiteX23" fmla="*/ 5704 w 4140607"/>
              <a:gd name="connsiteY23" fmla="*/ 5251522 h 5417997"/>
              <a:gd name="connsiteX24" fmla="*/ 0 w 4140607"/>
              <a:gd name="connsiteY24" fmla="*/ 5201996 h 5417997"/>
              <a:gd name="connsiteX25" fmla="*/ 0 w 4140607"/>
              <a:gd name="connsiteY25" fmla="*/ 216001 h 5417997"/>
              <a:gd name="connsiteX26" fmla="*/ 5704 w 4140607"/>
              <a:gd name="connsiteY26" fmla="*/ 166475 h 5417997"/>
              <a:gd name="connsiteX27" fmla="*/ 21955 w 4140607"/>
              <a:gd name="connsiteY27" fmla="*/ 121011 h 5417997"/>
              <a:gd name="connsiteX28" fmla="*/ 47454 w 4140607"/>
              <a:gd name="connsiteY28" fmla="*/ 80904 h 5417997"/>
              <a:gd name="connsiteX29" fmla="*/ 80904 w 4140607"/>
              <a:gd name="connsiteY29" fmla="*/ 47454 h 5417997"/>
              <a:gd name="connsiteX30" fmla="*/ 121011 w 4140607"/>
              <a:gd name="connsiteY30" fmla="*/ 21955 h 5417997"/>
              <a:gd name="connsiteX31" fmla="*/ 166475 w 4140607"/>
              <a:gd name="connsiteY31" fmla="*/ 5704 h 541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140607" h="5417997">
                <a:moveTo>
                  <a:pt x="216001" y="0"/>
                </a:moveTo>
                <a:lnTo>
                  <a:pt x="3924605" y="0"/>
                </a:lnTo>
                <a:lnTo>
                  <a:pt x="3974131" y="5704"/>
                </a:lnTo>
                <a:lnTo>
                  <a:pt x="4019596" y="21955"/>
                </a:lnTo>
                <a:lnTo>
                  <a:pt x="4059702" y="47454"/>
                </a:lnTo>
                <a:lnTo>
                  <a:pt x="4093153" y="80904"/>
                </a:lnTo>
                <a:lnTo>
                  <a:pt x="4118652" y="121011"/>
                </a:lnTo>
                <a:lnTo>
                  <a:pt x="4134902" y="166475"/>
                </a:lnTo>
                <a:lnTo>
                  <a:pt x="4140607" y="216001"/>
                </a:lnTo>
                <a:lnTo>
                  <a:pt x="4140607" y="5201996"/>
                </a:lnTo>
                <a:lnTo>
                  <a:pt x="4134902" y="5251522"/>
                </a:lnTo>
                <a:lnTo>
                  <a:pt x="4118652" y="5296986"/>
                </a:lnTo>
                <a:lnTo>
                  <a:pt x="4093153" y="5337092"/>
                </a:lnTo>
                <a:lnTo>
                  <a:pt x="4059702" y="5370543"/>
                </a:lnTo>
                <a:lnTo>
                  <a:pt x="4019596" y="5396042"/>
                </a:lnTo>
                <a:lnTo>
                  <a:pt x="3974131" y="5412292"/>
                </a:lnTo>
                <a:lnTo>
                  <a:pt x="3924605" y="5417997"/>
                </a:lnTo>
                <a:lnTo>
                  <a:pt x="216001" y="5417997"/>
                </a:lnTo>
                <a:lnTo>
                  <a:pt x="166475" y="5412292"/>
                </a:lnTo>
                <a:lnTo>
                  <a:pt x="121011" y="5396042"/>
                </a:lnTo>
                <a:lnTo>
                  <a:pt x="80904" y="5370543"/>
                </a:lnTo>
                <a:lnTo>
                  <a:pt x="47454" y="5337092"/>
                </a:lnTo>
                <a:lnTo>
                  <a:pt x="21955" y="5296986"/>
                </a:lnTo>
                <a:lnTo>
                  <a:pt x="5704" y="5251522"/>
                </a:lnTo>
                <a:lnTo>
                  <a:pt x="0" y="5201996"/>
                </a:lnTo>
                <a:lnTo>
                  <a:pt x="0" y="216001"/>
                </a:lnTo>
                <a:lnTo>
                  <a:pt x="5704" y="166475"/>
                </a:lnTo>
                <a:lnTo>
                  <a:pt x="21955" y="121011"/>
                </a:lnTo>
                <a:lnTo>
                  <a:pt x="47454" y="80904"/>
                </a:lnTo>
                <a:lnTo>
                  <a:pt x="80904" y="47454"/>
                </a:lnTo>
                <a:lnTo>
                  <a:pt x="121011" y="21955"/>
                </a:lnTo>
                <a:lnTo>
                  <a:pt x="166475" y="5704"/>
                </a:lnTo>
                <a:close/>
              </a:path>
            </a:pathLst>
          </a:custGeom>
          <a:noFill/>
        </p:spPr>
        <p:txBody>
          <a:bodyPr wrap="square" bIns="1080000" anchor="ctr" anchorCtr="1">
            <a:noAutofit/>
          </a:bodyPr>
          <a:lstStyle>
            <a:lvl1pPr marL="0" indent="0">
              <a:buNone/>
              <a:defRPr sz="1200" b="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7" name="Tijdelijke aanduiding voor tekst 17">
            <a:extLst>
              <a:ext uri="{FF2B5EF4-FFF2-40B4-BE49-F238E27FC236}">
                <a16:creationId xmlns:a16="http://schemas.microsoft.com/office/drawing/2014/main" id="{90EDCFEF-C543-5510-3C61-594CC2AC77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128" y="1500809"/>
            <a:ext cx="5854184" cy="475514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lnSpc>
                <a:spcPts val="2700"/>
              </a:lnSpc>
              <a:buFont typeface="+mj-lt"/>
              <a:buAutoNum type="arabicPeriod"/>
              <a:defRPr sz="18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800100" indent="-342900">
              <a:lnSpc>
                <a:spcPts val="2700"/>
              </a:lnSpc>
              <a:buFont typeface="Open Sans" panose="020B0606030504020204" pitchFamily="34" charset="0"/>
              <a:buChar char="−"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Hoofdstuk 1</a:t>
            </a:r>
          </a:p>
          <a:p>
            <a:pPr lvl="0"/>
            <a:r>
              <a:rPr lang="nl-NL"/>
              <a:t>Hoofdstuk 2</a:t>
            </a:r>
          </a:p>
          <a:p>
            <a:pPr lvl="1"/>
            <a:r>
              <a:rPr lang="nl-NL"/>
              <a:t>Tweede sub</a:t>
            </a:r>
          </a:p>
          <a:p>
            <a:pPr lvl="0"/>
            <a:r>
              <a:rPr lang="nl-NL"/>
              <a:t>Hoofdstuk 3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DA18A4F-B5DE-3EF2-3C50-C4A20B4268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754" y="592591"/>
            <a:ext cx="5854185" cy="8007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l-NL"/>
              <a:t>Inhoud</a:t>
            </a:r>
          </a:p>
        </p:txBody>
      </p:sp>
    </p:spTree>
    <p:extLst>
      <p:ext uri="{BB962C8B-B14F-4D97-AF65-F5344CB8AC3E}">
        <p14:creationId xmlns:p14="http://schemas.microsoft.com/office/powerpoint/2010/main" val="8028708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 with large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1CB52C8-982D-BC49-1BD3-EAC9C95A006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8000" y="1724025"/>
            <a:ext cx="3562350" cy="1825626"/>
          </a:xfrm>
          <a:custGeom>
            <a:avLst/>
            <a:gdLst>
              <a:gd name="connsiteX0" fmla="*/ 0 w 3562350"/>
              <a:gd name="connsiteY0" fmla="*/ 0 h 2190750"/>
              <a:gd name="connsiteX1" fmla="*/ 3562350 w 3562350"/>
              <a:gd name="connsiteY1" fmla="*/ 0 h 2190750"/>
              <a:gd name="connsiteX2" fmla="*/ 3562350 w 3562350"/>
              <a:gd name="connsiteY2" fmla="*/ 2190750 h 2190750"/>
              <a:gd name="connsiteX3" fmla="*/ 0 w 3562350"/>
              <a:gd name="connsiteY3" fmla="*/ 2190750 h 219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350" h="2190750">
                <a:moveTo>
                  <a:pt x="0" y="0"/>
                </a:moveTo>
                <a:lnTo>
                  <a:pt x="3562350" y="0"/>
                </a:lnTo>
                <a:lnTo>
                  <a:pt x="3562350" y="2190750"/>
                </a:lnTo>
                <a:lnTo>
                  <a:pt x="0" y="219075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4000">
                <a:schemeClr val="accent6"/>
              </a:gs>
            </a:gsLst>
            <a:lin ang="8100000" scaled="0"/>
          </a:gradFill>
        </p:spPr>
        <p:txBody>
          <a:bodyPr vert="horz" wrap="square" lIns="108000" tIns="828000" rIns="108000" bIns="108000" rtlCol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dirty="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err="1"/>
              <a:t>Titel</a:t>
            </a:r>
            <a:endParaRPr lang="en-GB"/>
          </a:p>
        </p:txBody>
      </p:sp>
      <p:sp>
        <p:nvSpPr>
          <p:cNvPr id="8" name="Content">
            <a:extLst>
              <a:ext uri="{FF2B5EF4-FFF2-40B4-BE49-F238E27FC236}">
                <a16:creationId xmlns:a16="http://schemas.microsoft.com/office/drawing/2014/main" id="{011F6DDE-0B6B-899C-08FD-72EFDF2B148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08000" y="3842345"/>
            <a:ext cx="3562350" cy="2142530"/>
          </a:xfrm>
          <a:custGeom>
            <a:avLst/>
            <a:gdLst>
              <a:gd name="connsiteX0" fmla="*/ 0 w 8382000"/>
              <a:gd name="connsiteY0" fmla="*/ 0 h 4530292"/>
              <a:gd name="connsiteX1" fmla="*/ 8382000 w 8382000"/>
              <a:gd name="connsiteY1" fmla="*/ 0 h 4530292"/>
              <a:gd name="connsiteX2" fmla="*/ 8382000 w 8382000"/>
              <a:gd name="connsiteY2" fmla="*/ 4530292 h 4530292"/>
              <a:gd name="connsiteX3" fmla="*/ 0 w 8382000"/>
              <a:gd name="connsiteY3" fmla="*/ 4530292 h 4530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2000" h="4530292">
                <a:moveTo>
                  <a:pt x="0" y="0"/>
                </a:moveTo>
                <a:lnTo>
                  <a:pt x="8382000" y="0"/>
                </a:lnTo>
                <a:lnTo>
                  <a:pt x="8382000" y="4530292"/>
                </a:lnTo>
                <a:lnTo>
                  <a:pt x="0" y="453029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1800"/>
            </a:lvl9pPr>
          </a:lstStyle>
          <a:p>
            <a:pPr marL="288000" marR="0" lvl="0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Eerste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576000" marR="0" lvl="1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Tweede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864000" marR="0" lvl="2" indent="-288000" algn="l" defTabSz="901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Derde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3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Vierde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4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Vijfde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FB94147-36CB-B4BD-A9F1-37FB1EFDF042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1641175" y="1988838"/>
            <a:ext cx="1296000" cy="1296000"/>
          </a:xfrm>
          <a:prstGeom prst="rect">
            <a:avLst/>
          </a:prstGeom>
          <a:noFill/>
        </p:spPr>
        <p:txBody>
          <a:bodyPr wrap="none" anchor="ctr" anchorCtr="0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</a:defRPr>
            </a:lvl1pPr>
            <a:lvl2pPr>
              <a:spcAft>
                <a:spcPts val="0"/>
              </a:spcAft>
              <a:defRPr/>
            </a:lvl2pPr>
            <a:lvl3pPr>
              <a:spcAft>
                <a:spcPts val="0"/>
              </a:spcAft>
              <a:defRPr/>
            </a:lvl3pPr>
            <a:lvl4pPr algn="ctr"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  <a:lvl6pPr>
              <a:spcAft>
                <a:spcPts val="0"/>
              </a:spcAft>
              <a:defRPr/>
            </a:lvl6pPr>
            <a:lvl7pPr>
              <a:spcAft>
                <a:spcPts val="0"/>
              </a:spcAft>
              <a:defRPr/>
            </a:lvl7pPr>
            <a:lvl8pPr>
              <a:spcAft>
                <a:spcPts val="0"/>
              </a:spcAft>
              <a:defRPr/>
            </a:lvl8pPr>
            <a:lvl9pPr>
              <a:spcAft>
                <a:spcPts val="0"/>
              </a:spcAft>
              <a:defRPr/>
            </a:lvl9pPr>
          </a:lstStyle>
          <a:p>
            <a:pPr marL="0" marR="0" lvl="0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K</a:t>
            </a:r>
            <a:r>
              <a:rPr lang="en-GB" err="1"/>
              <a:t>lik</a:t>
            </a:r>
            <a:r>
              <a:rPr lang="en-GB"/>
              <a:t> om een </a:t>
            </a:r>
            <a:br>
              <a:rPr lang="en-GB"/>
            </a:br>
            <a:r>
              <a:rPr lang="en-GB"/>
              <a:t>icoon toe </a:t>
            </a:r>
            <a:r>
              <a:rPr lang="en-GB" err="1"/>
              <a:t>te</a:t>
            </a:r>
            <a:r>
              <a:rPr lang="en-GB"/>
              <a:t> </a:t>
            </a:r>
            <a:br>
              <a:rPr lang="en-GB"/>
            </a:br>
            <a:r>
              <a:rPr lang="en-GB"/>
              <a:t>voegen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7792425-3E6C-D66E-C700-AD6683EAC8D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13238" y="1724025"/>
            <a:ext cx="3562350" cy="1825626"/>
          </a:xfrm>
          <a:custGeom>
            <a:avLst/>
            <a:gdLst>
              <a:gd name="connsiteX0" fmla="*/ 0 w 3562350"/>
              <a:gd name="connsiteY0" fmla="*/ 0 h 2190750"/>
              <a:gd name="connsiteX1" fmla="*/ 3562350 w 3562350"/>
              <a:gd name="connsiteY1" fmla="*/ 0 h 2190750"/>
              <a:gd name="connsiteX2" fmla="*/ 3562350 w 3562350"/>
              <a:gd name="connsiteY2" fmla="*/ 2190750 h 2190750"/>
              <a:gd name="connsiteX3" fmla="*/ 0 w 3562350"/>
              <a:gd name="connsiteY3" fmla="*/ 2190750 h 219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350" h="2190750">
                <a:moveTo>
                  <a:pt x="0" y="0"/>
                </a:moveTo>
                <a:lnTo>
                  <a:pt x="3562350" y="0"/>
                </a:lnTo>
                <a:lnTo>
                  <a:pt x="3562350" y="2190750"/>
                </a:lnTo>
                <a:lnTo>
                  <a:pt x="0" y="219075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84000">
                <a:schemeClr val="accent6"/>
              </a:gs>
            </a:gsLst>
            <a:lin ang="8100000" scaled="0"/>
          </a:gradFill>
        </p:spPr>
        <p:txBody>
          <a:bodyPr vert="horz" wrap="square" lIns="108000" tIns="828000" rIns="108000" bIns="108000" rtlCol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4" name="Content">
            <a:extLst>
              <a:ext uri="{FF2B5EF4-FFF2-40B4-BE49-F238E27FC236}">
                <a16:creationId xmlns:a16="http://schemas.microsoft.com/office/drawing/2014/main" id="{FF225BF4-2DA4-90C7-3E3E-0E8A1BCE19E4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4313237" y="3842345"/>
            <a:ext cx="3562350" cy="2142530"/>
          </a:xfrm>
          <a:custGeom>
            <a:avLst/>
            <a:gdLst>
              <a:gd name="connsiteX0" fmla="*/ 0 w 8382000"/>
              <a:gd name="connsiteY0" fmla="*/ 0 h 4530292"/>
              <a:gd name="connsiteX1" fmla="*/ 8382000 w 8382000"/>
              <a:gd name="connsiteY1" fmla="*/ 0 h 4530292"/>
              <a:gd name="connsiteX2" fmla="*/ 8382000 w 8382000"/>
              <a:gd name="connsiteY2" fmla="*/ 4530292 h 4530292"/>
              <a:gd name="connsiteX3" fmla="*/ 0 w 8382000"/>
              <a:gd name="connsiteY3" fmla="*/ 4530292 h 4530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2000" h="4530292">
                <a:moveTo>
                  <a:pt x="0" y="0"/>
                </a:moveTo>
                <a:lnTo>
                  <a:pt x="8382000" y="0"/>
                </a:lnTo>
                <a:lnTo>
                  <a:pt x="8382000" y="4530292"/>
                </a:lnTo>
                <a:lnTo>
                  <a:pt x="0" y="453029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1800"/>
            </a:lvl9pPr>
          </a:lstStyle>
          <a:p>
            <a:pPr marL="288000" marR="0" lvl="0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Eerste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576000" marR="0" lvl="1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Tweede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864000" marR="0" lvl="2" indent="-288000" algn="l" defTabSz="901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Derde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3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Vierde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4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Vijfde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6D3532F7-E6EA-5A2F-CC50-865BDFA783FA}"/>
              </a:ext>
            </a:extLst>
          </p:cNvPr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5446413" y="1988838"/>
            <a:ext cx="1296000" cy="1296000"/>
          </a:xfrm>
          <a:prstGeom prst="rect">
            <a:avLst/>
          </a:prstGeom>
          <a:noFill/>
        </p:spPr>
        <p:txBody>
          <a:bodyPr wrap="none" anchor="ctr" anchorCtr="0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</a:defRPr>
            </a:lvl1pPr>
            <a:lvl2pPr>
              <a:spcAft>
                <a:spcPts val="0"/>
              </a:spcAft>
              <a:defRPr/>
            </a:lvl2pPr>
            <a:lvl3pPr>
              <a:spcAft>
                <a:spcPts val="0"/>
              </a:spcAft>
              <a:defRPr/>
            </a:lvl3pPr>
            <a:lvl4pPr algn="ctr"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  <a:lvl6pPr>
              <a:spcAft>
                <a:spcPts val="0"/>
              </a:spcAft>
              <a:defRPr/>
            </a:lvl6pPr>
            <a:lvl7pPr>
              <a:spcAft>
                <a:spcPts val="0"/>
              </a:spcAft>
              <a:defRPr/>
            </a:lvl7pPr>
            <a:lvl8pPr>
              <a:spcAft>
                <a:spcPts val="0"/>
              </a:spcAft>
              <a:defRPr/>
            </a:lvl8pPr>
            <a:lvl9pPr>
              <a:spcAft>
                <a:spcPts val="0"/>
              </a:spcAft>
              <a:defRPr/>
            </a:lvl9pPr>
          </a:lstStyle>
          <a:p>
            <a:pPr marL="0" marR="0" lvl="0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K</a:t>
            </a:r>
            <a:r>
              <a:rPr lang="en-GB" err="1"/>
              <a:t>lik</a:t>
            </a:r>
            <a:r>
              <a:rPr lang="en-GB"/>
              <a:t> om een </a:t>
            </a:r>
            <a:br>
              <a:rPr lang="en-GB"/>
            </a:br>
            <a:r>
              <a:rPr lang="en-GB"/>
              <a:t>icoon toe </a:t>
            </a:r>
            <a:r>
              <a:rPr lang="en-GB" err="1"/>
              <a:t>te</a:t>
            </a:r>
            <a:r>
              <a:rPr lang="en-GB"/>
              <a:t> </a:t>
            </a:r>
            <a:br>
              <a:rPr lang="en-GB"/>
            </a:br>
            <a:r>
              <a:rPr lang="en-GB"/>
              <a:t>voegen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D5E02425-D2F2-5844-14D8-F1E8E2848C7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21650" y="1724025"/>
            <a:ext cx="3562350" cy="1825626"/>
          </a:xfrm>
          <a:custGeom>
            <a:avLst/>
            <a:gdLst>
              <a:gd name="connsiteX0" fmla="*/ 0 w 3562350"/>
              <a:gd name="connsiteY0" fmla="*/ 0 h 2190750"/>
              <a:gd name="connsiteX1" fmla="*/ 3562350 w 3562350"/>
              <a:gd name="connsiteY1" fmla="*/ 0 h 2190750"/>
              <a:gd name="connsiteX2" fmla="*/ 3562350 w 3562350"/>
              <a:gd name="connsiteY2" fmla="*/ 2190750 h 2190750"/>
              <a:gd name="connsiteX3" fmla="*/ 0 w 3562350"/>
              <a:gd name="connsiteY3" fmla="*/ 2190750 h 219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350" h="2190750">
                <a:moveTo>
                  <a:pt x="0" y="0"/>
                </a:moveTo>
                <a:lnTo>
                  <a:pt x="3562350" y="0"/>
                </a:lnTo>
                <a:lnTo>
                  <a:pt x="3562350" y="2190750"/>
                </a:lnTo>
                <a:lnTo>
                  <a:pt x="0" y="219075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84000">
                <a:schemeClr val="accent6"/>
              </a:gs>
            </a:gsLst>
            <a:lin ang="8100000" scaled="0"/>
          </a:gradFill>
        </p:spPr>
        <p:txBody>
          <a:bodyPr vert="horz" wrap="square" lIns="108000" tIns="828000" rIns="108000" bIns="108000" rtlCol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7" name="Content">
            <a:extLst>
              <a:ext uri="{FF2B5EF4-FFF2-40B4-BE49-F238E27FC236}">
                <a16:creationId xmlns:a16="http://schemas.microsoft.com/office/drawing/2014/main" id="{D6E204EA-8D75-1CF4-182C-8F5FF78B3809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8121649" y="3842345"/>
            <a:ext cx="3562350" cy="2142530"/>
          </a:xfrm>
          <a:custGeom>
            <a:avLst/>
            <a:gdLst>
              <a:gd name="connsiteX0" fmla="*/ 0 w 8382000"/>
              <a:gd name="connsiteY0" fmla="*/ 0 h 4530292"/>
              <a:gd name="connsiteX1" fmla="*/ 8382000 w 8382000"/>
              <a:gd name="connsiteY1" fmla="*/ 0 h 4530292"/>
              <a:gd name="connsiteX2" fmla="*/ 8382000 w 8382000"/>
              <a:gd name="connsiteY2" fmla="*/ 4530292 h 4530292"/>
              <a:gd name="connsiteX3" fmla="*/ 0 w 8382000"/>
              <a:gd name="connsiteY3" fmla="*/ 4530292 h 4530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2000" h="4530292">
                <a:moveTo>
                  <a:pt x="0" y="0"/>
                </a:moveTo>
                <a:lnTo>
                  <a:pt x="8382000" y="0"/>
                </a:lnTo>
                <a:lnTo>
                  <a:pt x="8382000" y="4530292"/>
                </a:lnTo>
                <a:lnTo>
                  <a:pt x="0" y="453029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1800"/>
            </a:lvl9pPr>
          </a:lstStyle>
          <a:p>
            <a:pPr marL="288000" marR="0" lvl="0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Eerste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576000" marR="0" lvl="1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Tweede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864000" marR="0" lvl="2" indent="-288000" algn="l" defTabSz="901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Derde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3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Vierde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4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Vijfde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id="{39AB54DF-B831-F65A-7028-C7ED7C990903}"/>
              </a:ext>
            </a:extLst>
          </p:cNvPr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9254825" y="1988838"/>
            <a:ext cx="1296000" cy="1296000"/>
          </a:xfrm>
          <a:prstGeom prst="rect">
            <a:avLst/>
          </a:prstGeom>
          <a:noFill/>
        </p:spPr>
        <p:txBody>
          <a:bodyPr wrap="none" anchor="ctr" anchorCtr="0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</a:defRPr>
            </a:lvl1pPr>
            <a:lvl2pPr>
              <a:spcAft>
                <a:spcPts val="0"/>
              </a:spcAft>
              <a:defRPr/>
            </a:lvl2pPr>
            <a:lvl3pPr>
              <a:spcAft>
                <a:spcPts val="0"/>
              </a:spcAft>
              <a:defRPr/>
            </a:lvl3pPr>
            <a:lvl4pPr algn="ctr"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  <a:lvl6pPr>
              <a:spcAft>
                <a:spcPts val="0"/>
              </a:spcAft>
              <a:defRPr/>
            </a:lvl6pPr>
            <a:lvl7pPr>
              <a:spcAft>
                <a:spcPts val="0"/>
              </a:spcAft>
              <a:defRPr/>
            </a:lvl7pPr>
            <a:lvl8pPr>
              <a:spcAft>
                <a:spcPts val="0"/>
              </a:spcAft>
              <a:defRPr/>
            </a:lvl8pPr>
            <a:lvl9pPr>
              <a:spcAft>
                <a:spcPts val="0"/>
              </a:spcAft>
              <a:defRPr/>
            </a:lvl9pPr>
          </a:lstStyle>
          <a:p>
            <a:pPr marL="0" marR="0" lvl="0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K</a:t>
            </a:r>
            <a:r>
              <a:rPr lang="en-GB" err="1"/>
              <a:t>lik</a:t>
            </a:r>
            <a:r>
              <a:rPr lang="en-GB"/>
              <a:t> om een </a:t>
            </a:r>
            <a:br>
              <a:rPr lang="en-GB"/>
            </a:br>
            <a:r>
              <a:rPr lang="en-GB"/>
              <a:t>icoon toe </a:t>
            </a:r>
            <a:r>
              <a:rPr lang="en-GB" err="1"/>
              <a:t>te</a:t>
            </a:r>
            <a:r>
              <a:rPr lang="en-GB"/>
              <a:t> </a:t>
            </a:r>
            <a:br>
              <a:rPr lang="en-GB"/>
            </a:br>
            <a:r>
              <a:rPr lang="en-GB"/>
              <a:t>voegen</a:t>
            </a:r>
          </a:p>
        </p:txBody>
      </p:sp>
      <p:sp>
        <p:nvSpPr>
          <p:cNvPr id="6" name="SlideNumber">
            <a:extLst>
              <a:ext uri="{FF2B5EF4-FFF2-40B4-BE49-F238E27FC236}">
                <a16:creationId xmlns:a16="http://schemas.microsoft.com/office/drawing/2014/main" id="{8654E124-CA22-ED44-74F0-BC05A928B480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4" name="ChapterTitle">
            <a:extLst>
              <a:ext uri="{FF2B5EF4-FFF2-40B4-BE49-F238E27FC236}">
                <a16:creationId xmlns:a16="http://schemas.microsoft.com/office/drawing/2014/main" id="{76468E51-5544-A5B9-0A0B-471A008F6CA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000" y="240853"/>
            <a:ext cx="5465763" cy="1538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b="0" baseline="0">
                <a:latin typeface="+mn-lt"/>
              </a:defRPr>
            </a:lvl1pPr>
          </a:lstStyle>
          <a:p>
            <a:pPr lvl="0"/>
            <a:r>
              <a:rPr lang="en-GB" err="1"/>
              <a:t>Hoofdstuk</a:t>
            </a:r>
            <a:r>
              <a:rPr lang="en-GB"/>
              <a:t> (</a:t>
            </a:r>
            <a:r>
              <a:rPr lang="en-GB" err="1"/>
              <a:t>optioneel</a:t>
            </a:r>
            <a:r>
              <a:rPr lang="en-GB"/>
              <a:t>)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3E2CE320-5CB5-A48B-1F26-B447DDA1FFEE}"/>
              </a:ext>
            </a:extLst>
          </p:cNvPr>
          <p:cNvSpPr/>
          <p:nvPr userDrawn="1"/>
        </p:nvSpPr>
        <p:spPr>
          <a:xfrm>
            <a:off x="12315302" y="1221474"/>
            <a:ext cx="2476115" cy="268332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noProof="0">
                <a:solidFill>
                  <a:schemeClr val="bg1"/>
                </a:solidFill>
              </a:rPr>
              <a:t>Let op: Om iconen te veranderen, selecteer het icoon, open de icoonbibliotheek in de BrandCentral en kies je icoon. Kies vervolgens voor Invoegen of Vervangen.</a:t>
            </a:r>
          </a:p>
        </p:txBody>
      </p:sp>
    </p:spTree>
    <p:extLst>
      <p:ext uri="{BB962C8B-B14F-4D97-AF65-F5344CB8AC3E}">
        <p14:creationId xmlns:p14="http://schemas.microsoft.com/office/powerpoint/2010/main" val="34249766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text with large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1CB52C8-982D-BC49-1BD3-EAC9C95A006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8000" y="1724025"/>
            <a:ext cx="2600325" cy="1560513"/>
          </a:xfrm>
          <a:custGeom>
            <a:avLst/>
            <a:gdLst>
              <a:gd name="connsiteX0" fmla="*/ 0 w 3562350"/>
              <a:gd name="connsiteY0" fmla="*/ 0 h 2190750"/>
              <a:gd name="connsiteX1" fmla="*/ 3562350 w 3562350"/>
              <a:gd name="connsiteY1" fmla="*/ 0 h 2190750"/>
              <a:gd name="connsiteX2" fmla="*/ 3562350 w 3562350"/>
              <a:gd name="connsiteY2" fmla="*/ 2190750 h 2190750"/>
              <a:gd name="connsiteX3" fmla="*/ 0 w 3562350"/>
              <a:gd name="connsiteY3" fmla="*/ 2190750 h 219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350" h="2190750">
                <a:moveTo>
                  <a:pt x="0" y="0"/>
                </a:moveTo>
                <a:lnTo>
                  <a:pt x="3562350" y="0"/>
                </a:lnTo>
                <a:lnTo>
                  <a:pt x="3562350" y="2190750"/>
                </a:lnTo>
                <a:lnTo>
                  <a:pt x="0" y="219075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4000">
                <a:schemeClr val="accent6"/>
              </a:gs>
            </a:gsLst>
            <a:lin ang="8100000" scaled="0"/>
          </a:gradFill>
        </p:spPr>
        <p:txBody>
          <a:bodyPr vert="horz" wrap="square" lIns="108000" tIns="828000" rIns="108000" bIns="108000" rtlCol="0" anchor="t" anchorCtr="0">
            <a:noAutofit/>
          </a:bodyPr>
          <a:lstStyle>
            <a:lvl1pPr marL="0" indent="0" algn="l">
              <a:buNone/>
              <a:defRPr lang="en-GB" dirty="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err="1"/>
              <a:t>Titel</a:t>
            </a:r>
            <a:endParaRPr lang="en-GB"/>
          </a:p>
        </p:txBody>
      </p:sp>
      <p:sp>
        <p:nvSpPr>
          <p:cNvPr id="8" name="Content">
            <a:extLst>
              <a:ext uri="{FF2B5EF4-FFF2-40B4-BE49-F238E27FC236}">
                <a16:creationId xmlns:a16="http://schemas.microsoft.com/office/drawing/2014/main" id="{011F6DDE-0B6B-899C-08FD-72EFDF2B148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08000" y="3547018"/>
            <a:ext cx="2600325" cy="2437857"/>
          </a:xfrm>
          <a:custGeom>
            <a:avLst/>
            <a:gdLst>
              <a:gd name="connsiteX0" fmla="*/ 0 w 8382000"/>
              <a:gd name="connsiteY0" fmla="*/ 0 h 4530292"/>
              <a:gd name="connsiteX1" fmla="*/ 8382000 w 8382000"/>
              <a:gd name="connsiteY1" fmla="*/ 0 h 4530292"/>
              <a:gd name="connsiteX2" fmla="*/ 8382000 w 8382000"/>
              <a:gd name="connsiteY2" fmla="*/ 4530292 h 4530292"/>
              <a:gd name="connsiteX3" fmla="*/ 0 w 8382000"/>
              <a:gd name="connsiteY3" fmla="*/ 4530292 h 4530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2000" h="4530292">
                <a:moveTo>
                  <a:pt x="0" y="0"/>
                </a:moveTo>
                <a:lnTo>
                  <a:pt x="8382000" y="0"/>
                </a:lnTo>
                <a:lnTo>
                  <a:pt x="8382000" y="4530292"/>
                </a:lnTo>
                <a:lnTo>
                  <a:pt x="0" y="453029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1800"/>
            </a:lvl9pPr>
          </a:lstStyle>
          <a:p>
            <a:pPr marL="288000" marR="0" lvl="0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Eerste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576000" marR="0" lvl="1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Tweede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864000" marR="0" lvl="2" indent="-288000" algn="l" defTabSz="901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Derde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3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Vierde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4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Vijfde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FB94147-36CB-B4BD-A9F1-37FB1EFDF042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1236663" y="1932782"/>
            <a:ext cx="1142999" cy="1142999"/>
          </a:xfrm>
          <a:prstGeom prst="rect">
            <a:avLst/>
          </a:prstGeom>
          <a:noFill/>
        </p:spPr>
        <p:txBody>
          <a:bodyPr wrap="none" anchor="ctr"/>
          <a:lstStyle>
            <a:lvl1pPr marL="0" indent="0" algn="ctr">
              <a:spcAft>
                <a:spcPts val="0"/>
              </a:spcAft>
              <a:buNone/>
              <a:defRPr sz="1000" b="0">
                <a:solidFill>
                  <a:schemeClr val="bg1"/>
                </a:solidFill>
              </a:defRPr>
            </a:lvl1pPr>
            <a:lvl2pPr algn="ctr">
              <a:spcAft>
                <a:spcPts val="0"/>
              </a:spcAft>
              <a:defRPr/>
            </a:lvl2pPr>
            <a:lvl3pPr algn="ctr">
              <a:spcAft>
                <a:spcPts val="0"/>
              </a:spcAft>
              <a:defRPr/>
            </a:lvl3pPr>
            <a:lvl4pPr marL="0" indent="0" algn="ctr">
              <a:spcAft>
                <a:spcPts val="0"/>
              </a:spcAft>
              <a:buFont typeface="Arial" panose="020B0604020202020204" pitchFamily="34" charset="0"/>
              <a:buNone/>
              <a:defRPr lang="en-US" sz="1050" dirty="0">
                <a:solidFill>
                  <a:schemeClr val="bg1"/>
                </a:solidFill>
              </a:defRPr>
            </a:lvl4pPr>
            <a:lvl5pPr algn="ctr">
              <a:spcAft>
                <a:spcPts val="0"/>
              </a:spcAft>
              <a:defRPr/>
            </a:lvl5pPr>
            <a:lvl6pPr algn="ctr">
              <a:spcAft>
                <a:spcPts val="0"/>
              </a:spcAft>
              <a:defRPr/>
            </a:lvl6pPr>
            <a:lvl7pPr algn="ctr">
              <a:spcAft>
                <a:spcPts val="0"/>
              </a:spcAft>
              <a:defRPr/>
            </a:lvl7pPr>
            <a:lvl8pPr algn="ctr">
              <a:spcAft>
                <a:spcPts val="0"/>
              </a:spcAft>
              <a:defRPr/>
            </a:lvl8pPr>
            <a:lvl9pPr algn="ctr">
              <a:spcAft>
                <a:spcPts val="0"/>
              </a:spcAft>
              <a:defRPr/>
            </a:lvl9pPr>
          </a:lstStyle>
          <a:p>
            <a:pPr marL="0" marR="0" lvl="0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K</a:t>
            </a:r>
            <a:r>
              <a:rPr lang="en-GB" err="1"/>
              <a:t>lik</a:t>
            </a:r>
            <a:r>
              <a:rPr lang="en-GB"/>
              <a:t> om een </a:t>
            </a:r>
            <a:br>
              <a:rPr lang="en-GB"/>
            </a:br>
            <a:r>
              <a:rPr lang="en-GB"/>
              <a:t>icoon toe </a:t>
            </a:r>
            <a:r>
              <a:rPr lang="en-GB" err="1"/>
              <a:t>te</a:t>
            </a:r>
            <a:r>
              <a:rPr lang="en-GB"/>
              <a:t> </a:t>
            </a:r>
            <a:br>
              <a:rPr lang="en-GB"/>
            </a:br>
            <a:r>
              <a:rPr lang="en-GB"/>
              <a:t>voegen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F284347-7DFB-11ED-EAC8-F8177D9760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73438" y="1724025"/>
            <a:ext cx="2600325" cy="1560513"/>
          </a:xfrm>
          <a:custGeom>
            <a:avLst/>
            <a:gdLst>
              <a:gd name="connsiteX0" fmla="*/ 0 w 3562350"/>
              <a:gd name="connsiteY0" fmla="*/ 0 h 2190750"/>
              <a:gd name="connsiteX1" fmla="*/ 3562350 w 3562350"/>
              <a:gd name="connsiteY1" fmla="*/ 0 h 2190750"/>
              <a:gd name="connsiteX2" fmla="*/ 3562350 w 3562350"/>
              <a:gd name="connsiteY2" fmla="*/ 2190750 h 2190750"/>
              <a:gd name="connsiteX3" fmla="*/ 0 w 3562350"/>
              <a:gd name="connsiteY3" fmla="*/ 2190750 h 219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350" h="2190750">
                <a:moveTo>
                  <a:pt x="0" y="0"/>
                </a:moveTo>
                <a:lnTo>
                  <a:pt x="3562350" y="0"/>
                </a:lnTo>
                <a:lnTo>
                  <a:pt x="3562350" y="2190750"/>
                </a:lnTo>
                <a:lnTo>
                  <a:pt x="0" y="219075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84000">
                <a:schemeClr val="accent6"/>
              </a:gs>
            </a:gsLst>
            <a:lin ang="8100000" scaled="0"/>
          </a:gradFill>
        </p:spPr>
        <p:txBody>
          <a:bodyPr vert="horz" wrap="square" lIns="108000" tIns="828000" rIns="108000" bIns="108000" rtlCol="0" anchor="t" anchorCtr="0">
            <a:noAutofit/>
          </a:bodyPr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6" name="Content">
            <a:extLst>
              <a:ext uri="{FF2B5EF4-FFF2-40B4-BE49-F238E27FC236}">
                <a16:creationId xmlns:a16="http://schemas.microsoft.com/office/drawing/2014/main" id="{CE70FCE5-7CE8-E2BA-6F74-4C330D27325F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3373438" y="3547018"/>
            <a:ext cx="2600325" cy="2437857"/>
          </a:xfrm>
          <a:custGeom>
            <a:avLst/>
            <a:gdLst>
              <a:gd name="connsiteX0" fmla="*/ 0 w 8382000"/>
              <a:gd name="connsiteY0" fmla="*/ 0 h 4530292"/>
              <a:gd name="connsiteX1" fmla="*/ 8382000 w 8382000"/>
              <a:gd name="connsiteY1" fmla="*/ 0 h 4530292"/>
              <a:gd name="connsiteX2" fmla="*/ 8382000 w 8382000"/>
              <a:gd name="connsiteY2" fmla="*/ 4530292 h 4530292"/>
              <a:gd name="connsiteX3" fmla="*/ 0 w 8382000"/>
              <a:gd name="connsiteY3" fmla="*/ 4530292 h 4530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2000" h="4530292">
                <a:moveTo>
                  <a:pt x="0" y="0"/>
                </a:moveTo>
                <a:lnTo>
                  <a:pt x="8382000" y="0"/>
                </a:lnTo>
                <a:lnTo>
                  <a:pt x="8382000" y="4530292"/>
                </a:lnTo>
                <a:lnTo>
                  <a:pt x="0" y="453029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1800"/>
            </a:lvl9pPr>
          </a:lstStyle>
          <a:p>
            <a:pPr marL="288000" marR="0" lvl="0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Eerste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576000" marR="0" lvl="1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Tweede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864000" marR="0" lvl="2" indent="-288000" algn="l" defTabSz="901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Derde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3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Vierde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4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Vijfde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97AB2105-5DD1-B13B-999E-9AF3403C062F}"/>
              </a:ext>
            </a:extLst>
          </p:cNvPr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102101" y="1932782"/>
            <a:ext cx="1142999" cy="1142999"/>
          </a:xfrm>
          <a:prstGeom prst="rect">
            <a:avLst/>
          </a:prstGeom>
          <a:noFill/>
        </p:spPr>
        <p:txBody>
          <a:bodyPr wrap="none" anchor="ctr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0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/>
            </a:lvl2pPr>
            <a:lvl3pPr algn="ctr">
              <a:lnSpc>
                <a:spcPct val="100000"/>
              </a:lnSpc>
              <a:spcAft>
                <a:spcPts val="0"/>
              </a:spcAft>
              <a:defRPr/>
            </a:lvl3pPr>
            <a:lvl4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lang="en-US" sz="1050" dirty="0">
                <a:solidFill>
                  <a:schemeClr val="bg1"/>
                </a:solidFill>
              </a:defRPr>
            </a:lvl4pPr>
            <a:lvl5pPr algn="ctr">
              <a:lnSpc>
                <a:spcPct val="100000"/>
              </a:lnSpc>
              <a:spcAft>
                <a:spcPts val="0"/>
              </a:spcAft>
              <a:defRPr/>
            </a:lvl5pPr>
            <a:lvl6pPr algn="ctr">
              <a:lnSpc>
                <a:spcPct val="100000"/>
              </a:lnSpc>
              <a:spcAft>
                <a:spcPts val="0"/>
              </a:spcAft>
              <a:defRPr/>
            </a:lvl6pPr>
            <a:lvl7pPr algn="ctr">
              <a:lnSpc>
                <a:spcPct val="100000"/>
              </a:lnSpc>
              <a:spcAft>
                <a:spcPts val="0"/>
              </a:spcAft>
              <a:defRPr/>
            </a:lvl7pPr>
            <a:lvl8pPr algn="ctr">
              <a:lnSpc>
                <a:spcPct val="100000"/>
              </a:lnSpc>
              <a:spcAft>
                <a:spcPts val="0"/>
              </a:spcAft>
              <a:defRPr/>
            </a:lvl8pPr>
            <a:lvl9pPr algn="ctr">
              <a:lnSpc>
                <a:spcPct val="100000"/>
              </a:lnSpc>
              <a:spcAft>
                <a:spcPts val="0"/>
              </a:spcAft>
              <a:defRPr/>
            </a:lvl9pPr>
          </a:lstStyle>
          <a:p>
            <a:pPr marL="0" marR="0" lvl="0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K</a:t>
            </a:r>
            <a:r>
              <a:rPr lang="en-GB" err="1"/>
              <a:t>lik</a:t>
            </a:r>
            <a:r>
              <a:rPr lang="en-GB"/>
              <a:t> om een </a:t>
            </a:r>
            <a:br>
              <a:rPr lang="en-GB"/>
            </a:br>
            <a:r>
              <a:rPr lang="en-GB"/>
              <a:t>icoon toe </a:t>
            </a:r>
            <a:r>
              <a:rPr lang="en-GB" err="1"/>
              <a:t>te</a:t>
            </a:r>
            <a:r>
              <a:rPr lang="en-GB"/>
              <a:t> </a:t>
            </a:r>
            <a:br>
              <a:rPr lang="en-GB"/>
            </a:br>
            <a:r>
              <a:rPr lang="en-GB"/>
              <a:t>voegen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DE4518D-5155-B2F5-AACE-5B63D8DE07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38876" y="1724025"/>
            <a:ext cx="2600325" cy="1560513"/>
          </a:xfrm>
          <a:custGeom>
            <a:avLst/>
            <a:gdLst>
              <a:gd name="connsiteX0" fmla="*/ 0 w 3562350"/>
              <a:gd name="connsiteY0" fmla="*/ 0 h 2190750"/>
              <a:gd name="connsiteX1" fmla="*/ 3562350 w 3562350"/>
              <a:gd name="connsiteY1" fmla="*/ 0 h 2190750"/>
              <a:gd name="connsiteX2" fmla="*/ 3562350 w 3562350"/>
              <a:gd name="connsiteY2" fmla="*/ 2190750 h 2190750"/>
              <a:gd name="connsiteX3" fmla="*/ 0 w 3562350"/>
              <a:gd name="connsiteY3" fmla="*/ 2190750 h 219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350" h="2190750">
                <a:moveTo>
                  <a:pt x="0" y="0"/>
                </a:moveTo>
                <a:lnTo>
                  <a:pt x="3562350" y="0"/>
                </a:lnTo>
                <a:lnTo>
                  <a:pt x="3562350" y="2190750"/>
                </a:lnTo>
                <a:lnTo>
                  <a:pt x="0" y="219075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84000">
                <a:schemeClr val="accent6"/>
              </a:gs>
            </a:gsLst>
            <a:lin ang="8100000" scaled="0"/>
          </a:gradFill>
        </p:spPr>
        <p:txBody>
          <a:bodyPr vert="horz" wrap="square" lIns="108000" tIns="828000" rIns="108000" bIns="108000" rtlCol="0" anchor="t" anchorCtr="0">
            <a:noAutofit/>
          </a:bodyPr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1" name="Content">
            <a:extLst>
              <a:ext uri="{FF2B5EF4-FFF2-40B4-BE49-F238E27FC236}">
                <a16:creationId xmlns:a16="http://schemas.microsoft.com/office/drawing/2014/main" id="{7CAA96B9-C304-7921-7735-68F388067079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6238876" y="3547018"/>
            <a:ext cx="2600325" cy="2437857"/>
          </a:xfrm>
          <a:custGeom>
            <a:avLst/>
            <a:gdLst>
              <a:gd name="connsiteX0" fmla="*/ 0 w 8382000"/>
              <a:gd name="connsiteY0" fmla="*/ 0 h 4530292"/>
              <a:gd name="connsiteX1" fmla="*/ 8382000 w 8382000"/>
              <a:gd name="connsiteY1" fmla="*/ 0 h 4530292"/>
              <a:gd name="connsiteX2" fmla="*/ 8382000 w 8382000"/>
              <a:gd name="connsiteY2" fmla="*/ 4530292 h 4530292"/>
              <a:gd name="connsiteX3" fmla="*/ 0 w 8382000"/>
              <a:gd name="connsiteY3" fmla="*/ 4530292 h 4530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2000" h="4530292">
                <a:moveTo>
                  <a:pt x="0" y="0"/>
                </a:moveTo>
                <a:lnTo>
                  <a:pt x="8382000" y="0"/>
                </a:lnTo>
                <a:lnTo>
                  <a:pt x="8382000" y="4530292"/>
                </a:lnTo>
                <a:lnTo>
                  <a:pt x="0" y="453029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1800"/>
            </a:lvl9pPr>
          </a:lstStyle>
          <a:p>
            <a:pPr marL="288000" marR="0" lvl="0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Eerste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576000" marR="0" lvl="1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Tweede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864000" marR="0" lvl="2" indent="-288000" algn="l" defTabSz="901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Derde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3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Vierde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4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Vijfde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4EF3D3B7-DB5C-8D9C-1317-E69995575304}"/>
              </a:ext>
            </a:extLst>
          </p:cNvPr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6967539" y="1932782"/>
            <a:ext cx="1142999" cy="1142999"/>
          </a:xfrm>
          <a:prstGeom prst="rect">
            <a:avLst/>
          </a:prstGeom>
          <a:noFill/>
        </p:spPr>
        <p:txBody>
          <a:bodyPr wrap="none" anchor="ctr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0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/>
            </a:lvl2pPr>
            <a:lvl3pPr algn="ctr">
              <a:lnSpc>
                <a:spcPct val="100000"/>
              </a:lnSpc>
              <a:spcAft>
                <a:spcPts val="0"/>
              </a:spcAft>
              <a:defRPr/>
            </a:lvl3pPr>
            <a:lvl4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lang="en-US" sz="1050" dirty="0">
                <a:solidFill>
                  <a:schemeClr val="bg1"/>
                </a:solidFill>
              </a:defRPr>
            </a:lvl4pPr>
            <a:lvl5pPr algn="ctr">
              <a:lnSpc>
                <a:spcPct val="100000"/>
              </a:lnSpc>
              <a:spcAft>
                <a:spcPts val="0"/>
              </a:spcAft>
              <a:defRPr/>
            </a:lvl5pPr>
            <a:lvl6pPr algn="ctr">
              <a:lnSpc>
                <a:spcPct val="100000"/>
              </a:lnSpc>
              <a:spcAft>
                <a:spcPts val="0"/>
              </a:spcAft>
              <a:defRPr/>
            </a:lvl6pPr>
            <a:lvl7pPr algn="ctr">
              <a:lnSpc>
                <a:spcPct val="100000"/>
              </a:lnSpc>
              <a:spcAft>
                <a:spcPts val="0"/>
              </a:spcAft>
              <a:defRPr/>
            </a:lvl7pPr>
            <a:lvl8pPr algn="ctr">
              <a:lnSpc>
                <a:spcPct val="100000"/>
              </a:lnSpc>
              <a:spcAft>
                <a:spcPts val="0"/>
              </a:spcAft>
              <a:defRPr/>
            </a:lvl8pPr>
            <a:lvl9pPr algn="ctr">
              <a:lnSpc>
                <a:spcPct val="100000"/>
              </a:lnSpc>
              <a:spcAft>
                <a:spcPts val="0"/>
              </a:spcAft>
              <a:defRPr/>
            </a:lvl9pPr>
          </a:lstStyle>
          <a:p>
            <a:pPr marL="0" marR="0" lvl="0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K</a:t>
            </a:r>
            <a:r>
              <a:rPr lang="en-GB" err="1"/>
              <a:t>lik</a:t>
            </a:r>
            <a:r>
              <a:rPr lang="en-GB"/>
              <a:t> om een </a:t>
            </a:r>
            <a:br>
              <a:rPr lang="en-GB"/>
            </a:br>
            <a:r>
              <a:rPr lang="en-GB"/>
              <a:t>icoon toe </a:t>
            </a:r>
            <a:r>
              <a:rPr lang="en-GB" err="1"/>
              <a:t>te</a:t>
            </a:r>
            <a:r>
              <a:rPr lang="en-GB"/>
              <a:t> </a:t>
            </a:r>
            <a:br>
              <a:rPr lang="en-GB"/>
            </a:br>
            <a:r>
              <a:rPr lang="en-GB"/>
              <a:t>voegen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715705C-709B-1B27-B882-7E78C805BEC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072563" y="1724025"/>
            <a:ext cx="2600325" cy="1560513"/>
          </a:xfrm>
          <a:custGeom>
            <a:avLst/>
            <a:gdLst>
              <a:gd name="connsiteX0" fmla="*/ 0 w 3562350"/>
              <a:gd name="connsiteY0" fmla="*/ 0 h 2190750"/>
              <a:gd name="connsiteX1" fmla="*/ 3562350 w 3562350"/>
              <a:gd name="connsiteY1" fmla="*/ 0 h 2190750"/>
              <a:gd name="connsiteX2" fmla="*/ 3562350 w 3562350"/>
              <a:gd name="connsiteY2" fmla="*/ 2190750 h 2190750"/>
              <a:gd name="connsiteX3" fmla="*/ 0 w 3562350"/>
              <a:gd name="connsiteY3" fmla="*/ 2190750 h 219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350" h="2190750">
                <a:moveTo>
                  <a:pt x="0" y="0"/>
                </a:moveTo>
                <a:lnTo>
                  <a:pt x="3562350" y="0"/>
                </a:lnTo>
                <a:lnTo>
                  <a:pt x="3562350" y="2190750"/>
                </a:lnTo>
                <a:lnTo>
                  <a:pt x="0" y="219075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84000">
                <a:schemeClr val="accent6"/>
              </a:gs>
            </a:gsLst>
            <a:lin ang="8100000" scaled="0"/>
          </a:gradFill>
        </p:spPr>
        <p:txBody>
          <a:bodyPr vert="horz" wrap="square" lIns="108000" tIns="828000" rIns="108000" bIns="108000" rtlCol="0" anchor="t" anchorCtr="0">
            <a:noAutofit/>
          </a:bodyPr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4" name="Content">
            <a:extLst>
              <a:ext uri="{FF2B5EF4-FFF2-40B4-BE49-F238E27FC236}">
                <a16:creationId xmlns:a16="http://schemas.microsoft.com/office/drawing/2014/main" id="{ABDA06F2-D14D-7955-AC5B-683CB8295A44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9072563" y="3547018"/>
            <a:ext cx="2600325" cy="2437857"/>
          </a:xfrm>
          <a:custGeom>
            <a:avLst/>
            <a:gdLst>
              <a:gd name="connsiteX0" fmla="*/ 0 w 8382000"/>
              <a:gd name="connsiteY0" fmla="*/ 0 h 4530292"/>
              <a:gd name="connsiteX1" fmla="*/ 8382000 w 8382000"/>
              <a:gd name="connsiteY1" fmla="*/ 0 h 4530292"/>
              <a:gd name="connsiteX2" fmla="*/ 8382000 w 8382000"/>
              <a:gd name="connsiteY2" fmla="*/ 4530292 h 4530292"/>
              <a:gd name="connsiteX3" fmla="*/ 0 w 8382000"/>
              <a:gd name="connsiteY3" fmla="*/ 4530292 h 4530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2000" h="4530292">
                <a:moveTo>
                  <a:pt x="0" y="0"/>
                </a:moveTo>
                <a:lnTo>
                  <a:pt x="8382000" y="0"/>
                </a:lnTo>
                <a:lnTo>
                  <a:pt x="8382000" y="4530292"/>
                </a:lnTo>
                <a:lnTo>
                  <a:pt x="0" y="453029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1800"/>
            </a:lvl9pPr>
          </a:lstStyle>
          <a:p>
            <a:pPr marL="288000" marR="0" lvl="0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Eerste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576000" marR="0" lvl="1" indent="-288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Tweede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864000" marR="0" lvl="2" indent="-288000" algn="l" defTabSz="901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Derde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3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Vierde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4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Vijfde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5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Zesde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0" marR="0" lvl="6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Zevende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360000" marR="0" lvl="7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Achtste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  <a:p>
            <a:pPr marL="720000" marR="0" lvl="8" indent="-36000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Negende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niveau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T Walsheim LC Light"/>
              <a:ea typeface="+mn-ea"/>
              <a:cs typeface="+mn-cs"/>
            </a:endParaRP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8BF10BAF-6C35-FFDB-BC09-52660DBE1E6F}"/>
              </a:ext>
            </a:extLst>
          </p:cNvPr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9801226" y="1932782"/>
            <a:ext cx="1142999" cy="1142999"/>
          </a:xfrm>
          <a:prstGeom prst="rect">
            <a:avLst/>
          </a:prstGeom>
          <a:noFill/>
        </p:spPr>
        <p:txBody>
          <a:bodyPr wrap="none" anchor="ctr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0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/>
            </a:lvl2pPr>
            <a:lvl3pPr algn="ctr">
              <a:lnSpc>
                <a:spcPct val="100000"/>
              </a:lnSpc>
              <a:spcAft>
                <a:spcPts val="0"/>
              </a:spcAft>
              <a:defRPr/>
            </a:lvl3pPr>
            <a:lvl4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lang="en-US" sz="1050" dirty="0">
                <a:solidFill>
                  <a:schemeClr val="bg1"/>
                </a:solidFill>
              </a:defRPr>
            </a:lvl4pPr>
            <a:lvl5pPr algn="ctr">
              <a:lnSpc>
                <a:spcPct val="100000"/>
              </a:lnSpc>
              <a:spcAft>
                <a:spcPts val="0"/>
              </a:spcAft>
              <a:defRPr/>
            </a:lvl5pPr>
            <a:lvl6pPr algn="ctr">
              <a:lnSpc>
                <a:spcPct val="100000"/>
              </a:lnSpc>
              <a:spcAft>
                <a:spcPts val="0"/>
              </a:spcAft>
              <a:defRPr/>
            </a:lvl6pPr>
            <a:lvl7pPr algn="ctr">
              <a:lnSpc>
                <a:spcPct val="100000"/>
              </a:lnSpc>
              <a:spcAft>
                <a:spcPts val="0"/>
              </a:spcAft>
              <a:defRPr/>
            </a:lvl7pPr>
            <a:lvl8pPr algn="ctr">
              <a:lnSpc>
                <a:spcPct val="100000"/>
              </a:lnSpc>
              <a:spcAft>
                <a:spcPts val="0"/>
              </a:spcAft>
              <a:defRPr/>
            </a:lvl8pPr>
            <a:lvl9pPr algn="ctr">
              <a:lnSpc>
                <a:spcPct val="100000"/>
              </a:lnSpc>
              <a:spcAft>
                <a:spcPts val="0"/>
              </a:spcAft>
              <a:defRPr/>
            </a:lvl9pPr>
          </a:lstStyle>
          <a:p>
            <a:pPr marL="0" marR="0" lvl="0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K</a:t>
            </a:r>
            <a:r>
              <a:rPr lang="en-GB" err="1"/>
              <a:t>lik</a:t>
            </a:r>
            <a:r>
              <a:rPr lang="en-GB"/>
              <a:t> om een </a:t>
            </a:r>
            <a:br>
              <a:rPr lang="en-GB"/>
            </a:br>
            <a:r>
              <a:rPr lang="en-GB"/>
              <a:t>icoon toe </a:t>
            </a:r>
            <a:r>
              <a:rPr lang="en-GB" err="1"/>
              <a:t>te</a:t>
            </a:r>
            <a:r>
              <a:rPr lang="en-GB"/>
              <a:t> </a:t>
            </a:r>
            <a:br>
              <a:rPr lang="en-GB"/>
            </a:br>
            <a:r>
              <a:rPr lang="en-GB"/>
              <a:t>voegen</a:t>
            </a:r>
          </a:p>
        </p:txBody>
      </p:sp>
      <p:sp>
        <p:nvSpPr>
          <p:cNvPr id="17" name="SlideNumber">
            <a:extLst>
              <a:ext uri="{FF2B5EF4-FFF2-40B4-BE49-F238E27FC236}">
                <a16:creationId xmlns:a16="http://schemas.microsoft.com/office/drawing/2014/main" id="{043E0C16-4EA9-721E-A3EA-C9694240EA8D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4" name="ChapterTitle">
            <a:extLst>
              <a:ext uri="{FF2B5EF4-FFF2-40B4-BE49-F238E27FC236}">
                <a16:creationId xmlns:a16="http://schemas.microsoft.com/office/drawing/2014/main" id="{E54D270D-B935-9324-D1DF-5923A8F2A2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000" y="240853"/>
            <a:ext cx="5465763" cy="1538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b="0" baseline="0">
                <a:latin typeface="+mn-lt"/>
              </a:defRPr>
            </a:lvl1pPr>
          </a:lstStyle>
          <a:p>
            <a:pPr lvl="0"/>
            <a:r>
              <a:rPr lang="en-GB" err="1"/>
              <a:t>Hoofdstuk</a:t>
            </a:r>
            <a:r>
              <a:rPr lang="en-GB"/>
              <a:t> (</a:t>
            </a:r>
            <a:r>
              <a:rPr lang="en-GB" err="1"/>
              <a:t>optioneel</a:t>
            </a:r>
            <a:r>
              <a:rPr lang="en-GB"/>
              <a:t>)</a:t>
            </a: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87E37434-06A6-E280-0391-09D6C335FD80}"/>
              </a:ext>
            </a:extLst>
          </p:cNvPr>
          <p:cNvSpPr/>
          <p:nvPr userDrawn="1"/>
        </p:nvSpPr>
        <p:spPr>
          <a:xfrm>
            <a:off x="12315302" y="1221474"/>
            <a:ext cx="2476115" cy="268332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noProof="0">
                <a:solidFill>
                  <a:schemeClr val="bg1"/>
                </a:solidFill>
              </a:rPr>
              <a:t>Let op: Om iconen te veranderen, selecteer het icoon, open de icoonbibliotheek in de BrandCentral en kies je icoon. Kies vervolgens voor Invoegen of Vervangen.</a:t>
            </a:r>
          </a:p>
        </p:txBody>
      </p:sp>
    </p:spTree>
    <p:extLst>
      <p:ext uri="{BB962C8B-B14F-4D97-AF65-F5344CB8AC3E}">
        <p14:creationId xmlns:p14="http://schemas.microsoft.com/office/powerpoint/2010/main" val="34620107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con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C4F705-AFB3-2AE2-FBD5-ABC87FC05E3F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508000" y="1724025"/>
            <a:ext cx="789285" cy="790575"/>
          </a:xfrm>
          <a:custGeom>
            <a:avLst/>
            <a:gdLst>
              <a:gd name="connsiteX0" fmla="*/ 0 w 3562350"/>
              <a:gd name="connsiteY0" fmla="*/ 0 h 2190750"/>
              <a:gd name="connsiteX1" fmla="*/ 3562350 w 3562350"/>
              <a:gd name="connsiteY1" fmla="*/ 0 h 2190750"/>
              <a:gd name="connsiteX2" fmla="*/ 3562350 w 3562350"/>
              <a:gd name="connsiteY2" fmla="*/ 2190750 h 2190750"/>
              <a:gd name="connsiteX3" fmla="*/ 0 w 3562350"/>
              <a:gd name="connsiteY3" fmla="*/ 2190750 h 219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350" h="2190750">
                <a:moveTo>
                  <a:pt x="0" y="0"/>
                </a:moveTo>
                <a:lnTo>
                  <a:pt x="3562350" y="0"/>
                </a:lnTo>
                <a:lnTo>
                  <a:pt x="3562350" y="2190750"/>
                </a:lnTo>
                <a:lnTo>
                  <a:pt x="0" y="2190750"/>
                </a:lnTo>
                <a:close/>
              </a:path>
            </a:pathLst>
          </a:custGeom>
          <a:solidFill>
            <a:schemeClr val="bg2"/>
          </a:solidFill>
        </p:spPr>
        <p:txBody>
          <a:bodyPr vert="horz" wrap="square" lIns="108000" tIns="108000" rIns="108000" bIns="108000" rtlCol="0" anchor="t" anchorCtr="0">
            <a:noAutofit/>
          </a:bodyPr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err="1"/>
              <a:t>Titel</a:t>
            </a:r>
            <a:endParaRPr lang="en-GB"/>
          </a:p>
        </p:txBody>
      </p:sp>
      <p:sp>
        <p:nvSpPr>
          <p:cNvPr id="10" name="Content 1">
            <a:extLst>
              <a:ext uri="{FF2B5EF4-FFF2-40B4-BE49-F238E27FC236}">
                <a16:creationId xmlns:a16="http://schemas.microsoft.com/office/drawing/2014/main" id="{D656E51E-4D5D-1182-FBB2-19246EA650BA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18240" y="1724024"/>
            <a:ext cx="5463646" cy="4260849"/>
          </a:xfrm>
          <a:custGeom>
            <a:avLst/>
            <a:gdLst>
              <a:gd name="connsiteX0" fmla="*/ 0 w 4098925"/>
              <a:gd name="connsiteY0" fmla="*/ 0 h 4525962"/>
              <a:gd name="connsiteX1" fmla="*/ 4098925 w 4098925"/>
              <a:gd name="connsiteY1" fmla="*/ 0 h 4525962"/>
              <a:gd name="connsiteX2" fmla="*/ 4098925 w 4098925"/>
              <a:gd name="connsiteY2" fmla="*/ 4525962 h 4525962"/>
              <a:gd name="connsiteX3" fmla="*/ 0 w 4098925"/>
              <a:gd name="connsiteY3" fmla="*/ 4525962 h 452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8925" h="4525962">
                <a:moveTo>
                  <a:pt x="0" y="0"/>
                </a:moveTo>
                <a:lnTo>
                  <a:pt x="4098925" y="0"/>
                </a:lnTo>
                <a:lnTo>
                  <a:pt x="4098925" y="4525962"/>
                </a:lnTo>
                <a:lnTo>
                  <a:pt x="0" y="452596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1800"/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2" name="Text 1">
            <a:extLst>
              <a:ext uri="{FF2B5EF4-FFF2-40B4-BE49-F238E27FC236}">
                <a16:creationId xmlns:a16="http://schemas.microsoft.com/office/drawing/2014/main" id="{2949FD37-0749-945F-834F-877B2C076C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58912" y="1725613"/>
            <a:ext cx="1649413" cy="78898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0" indent="0">
              <a:spcAft>
                <a:spcPts val="400"/>
              </a:spcAft>
              <a:buNone/>
              <a:defRPr lang="en-GB" sz="1400" b="1" dirty="0">
                <a:solidFill>
                  <a:schemeClr val="tx1"/>
                </a:solidFill>
              </a:defRPr>
            </a:lvl1pPr>
            <a:lvl2pPr marL="0" indent="0">
              <a:spcAft>
                <a:spcPts val="400"/>
              </a:spcAft>
              <a:buNone/>
              <a:defRPr lang="en-GB" sz="1400" b="0" dirty="0">
                <a:solidFill>
                  <a:schemeClr val="tx1"/>
                </a:solidFill>
              </a:defRPr>
            </a:lvl2pPr>
            <a:lvl3pPr marL="0" indent="0">
              <a:spcAft>
                <a:spcPts val="400"/>
              </a:spcAft>
              <a:buNone/>
              <a:defRPr lang="en-GB" sz="1200" b="0" dirty="0">
                <a:solidFill>
                  <a:schemeClr val="tx1"/>
                </a:solidFill>
              </a:defRPr>
            </a:lvl3pPr>
            <a:lvl4pPr marL="0" indent="0">
              <a:spcAft>
                <a:spcPts val="400"/>
              </a:spcAft>
              <a:buFont typeface="Arial" panose="020B0604020202020204" pitchFamily="34" charset="0"/>
              <a:buNone/>
              <a:defRPr lang="en-GB" sz="1200" b="0" i="1" dirty="0">
                <a:solidFill>
                  <a:schemeClr val="tx1"/>
                </a:solidFill>
              </a:defRPr>
            </a:lvl4pPr>
            <a:lvl5pPr marL="180000" indent="-180000">
              <a:spcAft>
                <a:spcPts val="0"/>
              </a:spcAft>
              <a:buFont typeface="Arial" panose="020B0604020202020204" pitchFamily="34" charset="0"/>
              <a:buChar char="•"/>
              <a:defRPr lang="en-GB" sz="1200" b="0" dirty="0">
                <a:solidFill>
                  <a:schemeClr val="tx1"/>
                </a:solidFill>
              </a:defRPr>
            </a:lvl5pPr>
            <a:lvl6pPr marL="360000" indent="-180000">
              <a:spcAft>
                <a:spcPts val="0"/>
              </a:spcAft>
              <a:buFont typeface="Arial" panose="020B0604020202020204" pitchFamily="34" charset="0"/>
              <a:buChar char="–"/>
              <a:defRPr lang="en-GB" sz="1200" b="0" dirty="0">
                <a:solidFill>
                  <a:schemeClr val="tx1"/>
                </a:solidFill>
              </a:defRPr>
            </a:lvl6pPr>
            <a:lvl7pPr marL="540000" indent="-180000">
              <a:spcAft>
                <a:spcPts val="0"/>
              </a:spcAft>
              <a:buFont typeface="Arial" panose="020B0604020202020204" pitchFamily="34" charset="0"/>
              <a:buChar char="–"/>
              <a:defRPr lang="en-GB" sz="1200" b="0" dirty="0">
                <a:solidFill>
                  <a:schemeClr val="tx1"/>
                </a:solidFill>
              </a:defRPr>
            </a:lvl7pPr>
            <a:lvl8pPr marL="180000" indent="-180000">
              <a:spcAft>
                <a:spcPts val="0"/>
              </a:spcAft>
              <a:buFont typeface="+mj-lt"/>
              <a:buAutoNum type="arabicPeriod"/>
              <a:defRPr lang="en-GB" sz="1200" b="0" dirty="0">
                <a:solidFill>
                  <a:schemeClr val="tx1"/>
                </a:solidFill>
              </a:defRPr>
            </a:lvl8pPr>
            <a:lvl9pPr marL="360000" indent="-180000">
              <a:spcAft>
                <a:spcPts val="0"/>
              </a:spcAft>
              <a:buFont typeface="+mj-lt"/>
              <a:buAutoNum type="alphaLcPeriod"/>
              <a:defRPr lang="en-GB" sz="1200" b="0" dirty="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4949B985-57F5-B0CC-EEEB-59E9F1B13F34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33120" y="1849791"/>
            <a:ext cx="539044" cy="53904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K</a:t>
            </a:r>
            <a:r>
              <a:rPr lang="en-GB" err="1"/>
              <a:t>lik</a:t>
            </a:r>
            <a:r>
              <a:rPr lang="en-GB"/>
              <a:t> om een </a:t>
            </a:r>
            <a:br>
              <a:rPr lang="en-GB"/>
            </a:br>
            <a:r>
              <a:rPr lang="en-GB"/>
              <a:t>icoon toe </a:t>
            </a:r>
            <a:r>
              <a:rPr lang="en-GB" err="1"/>
              <a:t>te</a:t>
            </a:r>
            <a:r>
              <a:rPr lang="en-GB"/>
              <a:t> </a:t>
            </a:r>
            <a:br>
              <a:rPr lang="en-GB"/>
            </a:br>
            <a:r>
              <a:rPr lang="en-GB"/>
              <a:t>voegen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DCB984E8-2180-87AE-F038-4A3C23A80080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3373438" y="1724025"/>
            <a:ext cx="789285" cy="790575"/>
          </a:xfrm>
          <a:custGeom>
            <a:avLst/>
            <a:gdLst>
              <a:gd name="connsiteX0" fmla="*/ 0 w 3562350"/>
              <a:gd name="connsiteY0" fmla="*/ 0 h 2190750"/>
              <a:gd name="connsiteX1" fmla="*/ 3562350 w 3562350"/>
              <a:gd name="connsiteY1" fmla="*/ 0 h 2190750"/>
              <a:gd name="connsiteX2" fmla="*/ 3562350 w 3562350"/>
              <a:gd name="connsiteY2" fmla="*/ 2190750 h 2190750"/>
              <a:gd name="connsiteX3" fmla="*/ 0 w 3562350"/>
              <a:gd name="connsiteY3" fmla="*/ 2190750 h 219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350" h="2190750">
                <a:moveTo>
                  <a:pt x="0" y="0"/>
                </a:moveTo>
                <a:lnTo>
                  <a:pt x="3562350" y="0"/>
                </a:lnTo>
                <a:lnTo>
                  <a:pt x="3562350" y="2190750"/>
                </a:lnTo>
                <a:lnTo>
                  <a:pt x="0" y="2190750"/>
                </a:lnTo>
                <a:close/>
              </a:path>
            </a:pathLst>
          </a:custGeom>
          <a:solidFill>
            <a:schemeClr val="bg2"/>
          </a:solidFill>
        </p:spPr>
        <p:txBody>
          <a:bodyPr vert="horz" wrap="square" lIns="108000" tIns="108000" rIns="108000" bIns="108000" rtlCol="0" anchor="t" anchorCtr="0">
            <a:noAutofit/>
          </a:bodyPr>
          <a:lstStyle>
            <a:lvl1pPr marL="0" indent="0">
              <a:buNone/>
              <a:defRPr lang="en-GB" dirty="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0" name="Text 1">
            <a:extLst>
              <a:ext uri="{FF2B5EF4-FFF2-40B4-BE49-F238E27FC236}">
                <a16:creationId xmlns:a16="http://schemas.microsoft.com/office/drawing/2014/main" id="{8C74CE68-8E06-448F-1AC9-209DF427BF6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24350" y="1725613"/>
            <a:ext cx="1649413" cy="78898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0" indent="0">
              <a:spcAft>
                <a:spcPts val="400"/>
              </a:spcAft>
              <a:buNone/>
              <a:defRPr lang="en-GB" sz="1400" b="1" dirty="0">
                <a:solidFill>
                  <a:schemeClr val="tx1"/>
                </a:solidFill>
              </a:defRPr>
            </a:lvl1pPr>
            <a:lvl2pPr marL="0" indent="0">
              <a:spcAft>
                <a:spcPts val="400"/>
              </a:spcAft>
              <a:buNone/>
              <a:defRPr lang="en-GB" sz="1400" b="0" dirty="0">
                <a:solidFill>
                  <a:schemeClr val="tx1"/>
                </a:solidFill>
              </a:defRPr>
            </a:lvl2pPr>
            <a:lvl3pPr marL="0" indent="0">
              <a:spcAft>
                <a:spcPts val="400"/>
              </a:spcAft>
              <a:buNone/>
              <a:defRPr lang="en-GB" sz="1200" b="0" dirty="0">
                <a:solidFill>
                  <a:schemeClr val="tx1"/>
                </a:solidFill>
              </a:defRPr>
            </a:lvl3pPr>
            <a:lvl4pPr marL="0" indent="0">
              <a:spcAft>
                <a:spcPts val="400"/>
              </a:spcAft>
              <a:buFont typeface="Arial" panose="020B0604020202020204" pitchFamily="34" charset="0"/>
              <a:buNone/>
              <a:defRPr lang="en-GB" sz="1200" b="0" i="1" dirty="0">
                <a:solidFill>
                  <a:schemeClr val="tx1"/>
                </a:solidFill>
              </a:defRPr>
            </a:lvl4pPr>
            <a:lvl5pPr marL="180000" indent="-180000">
              <a:spcAft>
                <a:spcPts val="0"/>
              </a:spcAft>
              <a:buFont typeface="Arial" panose="020B0604020202020204" pitchFamily="34" charset="0"/>
              <a:buChar char="•"/>
              <a:defRPr lang="en-GB" sz="1200" b="0" dirty="0">
                <a:solidFill>
                  <a:schemeClr val="tx1"/>
                </a:solidFill>
              </a:defRPr>
            </a:lvl5pPr>
            <a:lvl6pPr marL="360000" indent="-180000">
              <a:spcAft>
                <a:spcPts val="0"/>
              </a:spcAft>
              <a:buFont typeface="Arial" panose="020B0604020202020204" pitchFamily="34" charset="0"/>
              <a:buChar char="–"/>
              <a:defRPr lang="en-GB" sz="1200" b="0" dirty="0">
                <a:solidFill>
                  <a:schemeClr val="tx1"/>
                </a:solidFill>
              </a:defRPr>
            </a:lvl6pPr>
            <a:lvl7pPr marL="540000" indent="-180000">
              <a:spcAft>
                <a:spcPts val="0"/>
              </a:spcAft>
              <a:buFont typeface="Arial" panose="020B0604020202020204" pitchFamily="34" charset="0"/>
              <a:buChar char="–"/>
              <a:defRPr lang="en-GB" sz="1200" b="0" dirty="0">
                <a:solidFill>
                  <a:schemeClr val="tx1"/>
                </a:solidFill>
              </a:defRPr>
            </a:lvl7pPr>
            <a:lvl8pPr marL="180000" indent="-180000">
              <a:spcAft>
                <a:spcPts val="0"/>
              </a:spcAft>
              <a:defRPr lang="en-GB" sz="1200" b="0" dirty="0">
                <a:solidFill>
                  <a:schemeClr val="tx1"/>
                </a:solidFill>
              </a:defRPr>
            </a:lvl8pPr>
            <a:lvl9pPr marL="360000" indent="-180000">
              <a:spcAft>
                <a:spcPts val="0"/>
              </a:spcAft>
              <a:defRPr lang="en-GB" sz="1200" b="0" dirty="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31" name="Picture Placeholder 10">
            <a:extLst>
              <a:ext uri="{FF2B5EF4-FFF2-40B4-BE49-F238E27FC236}">
                <a16:creationId xmlns:a16="http://schemas.microsoft.com/office/drawing/2014/main" id="{6F73E224-EE96-96BD-4FB2-C3AFA77AB809}"/>
              </a:ext>
            </a:extLst>
          </p:cNvPr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3498558" y="1849791"/>
            <a:ext cx="539044" cy="53904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K</a:t>
            </a:r>
            <a:r>
              <a:rPr lang="en-GB" err="1"/>
              <a:t>lik</a:t>
            </a:r>
            <a:r>
              <a:rPr lang="en-GB"/>
              <a:t> om een </a:t>
            </a:r>
            <a:br>
              <a:rPr lang="en-GB"/>
            </a:br>
            <a:r>
              <a:rPr lang="en-GB"/>
              <a:t>icoon toe </a:t>
            </a:r>
            <a:r>
              <a:rPr lang="en-GB" err="1"/>
              <a:t>te</a:t>
            </a:r>
            <a:r>
              <a:rPr lang="en-GB"/>
              <a:t> </a:t>
            </a:r>
            <a:br>
              <a:rPr lang="en-GB"/>
            </a:br>
            <a:r>
              <a:rPr lang="en-GB"/>
              <a:t>voegen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F955B085-787E-7CE6-2CC7-EF4E2F7460B9}"/>
              </a:ext>
            </a:extLst>
          </p:cNvPr>
          <p:cNvSpPr>
            <a:spLocks noGrp="1" noChangeAspect="1"/>
          </p:cNvSpPr>
          <p:nvPr>
            <p:ph type="body" sz="quarter" idx="28" hasCustomPrompt="1"/>
          </p:nvPr>
        </p:nvSpPr>
        <p:spPr>
          <a:xfrm>
            <a:off x="508000" y="2924175"/>
            <a:ext cx="789285" cy="790575"/>
          </a:xfrm>
          <a:custGeom>
            <a:avLst/>
            <a:gdLst>
              <a:gd name="connsiteX0" fmla="*/ 0 w 3562350"/>
              <a:gd name="connsiteY0" fmla="*/ 0 h 2190750"/>
              <a:gd name="connsiteX1" fmla="*/ 3562350 w 3562350"/>
              <a:gd name="connsiteY1" fmla="*/ 0 h 2190750"/>
              <a:gd name="connsiteX2" fmla="*/ 3562350 w 3562350"/>
              <a:gd name="connsiteY2" fmla="*/ 2190750 h 2190750"/>
              <a:gd name="connsiteX3" fmla="*/ 0 w 3562350"/>
              <a:gd name="connsiteY3" fmla="*/ 2190750 h 219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350" h="2190750">
                <a:moveTo>
                  <a:pt x="0" y="0"/>
                </a:moveTo>
                <a:lnTo>
                  <a:pt x="3562350" y="0"/>
                </a:lnTo>
                <a:lnTo>
                  <a:pt x="3562350" y="2190750"/>
                </a:lnTo>
                <a:lnTo>
                  <a:pt x="0" y="2190750"/>
                </a:lnTo>
                <a:close/>
              </a:path>
            </a:pathLst>
          </a:custGeom>
          <a:solidFill>
            <a:schemeClr val="bg2"/>
          </a:solidFill>
        </p:spPr>
        <p:txBody>
          <a:bodyPr vert="horz" wrap="square" lIns="108000" tIns="108000" rIns="108000" bIns="108000" rtlCol="0" anchor="t" anchorCtr="0">
            <a:noAutofit/>
          </a:bodyPr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3" name="Text 1">
            <a:extLst>
              <a:ext uri="{FF2B5EF4-FFF2-40B4-BE49-F238E27FC236}">
                <a16:creationId xmlns:a16="http://schemas.microsoft.com/office/drawing/2014/main" id="{F7D63918-335B-89B5-9CAD-613E0276C8E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58912" y="2925763"/>
            <a:ext cx="1649413" cy="78898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0" indent="0">
              <a:spcAft>
                <a:spcPts val="400"/>
              </a:spcAft>
              <a:buNone/>
              <a:defRPr lang="en-GB" sz="1400" b="1" dirty="0">
                <a:solidFill>
                  <a:schemeClr val="tx1"/>
                </a:solidFill>
              </a:defRPr>
            </a:lvl1pPr>
            <a:lvl2pPr marL="0" indent="0">
              <a:spcAft>
                <a:spcPts val="400"/>
              </a:spcAft>
              <a:buNone/>
              <a:defRPr lang="en-GB" sz="1400" b="0" dirty="0">
                <a:solidFill>
                  <a:schemeClr val="tx1"/>
                </a:solidFill>
              </a:defRPr>
            </a:lvl2pPr>
            <a:lvl3pPr marL="0" indent="0">
              <a:spcAft>
                <a:spcPts val="400"/>
              </a:spcAft>
              <a:buNone/>
              <a:defRPr lang="en-GB" sz="1200" b="0" dirty="0">
                <a:solidFill>
                  <a:schemeClr val="tx1"/>
                </a:solidFill>
              </a:defRPr>
            </a:lvl3pPr>
            <a:lvl4pPr>
              <a:spcAft>
                <a:spcPts val="400"/>
              </a:spcAft>
              <a:defRPr lang="en-GB" sz="1200" b="0" i="1" dirty="0">
                <a:solidFill>
                  <a:schemeClr val="tx1"/>
                </a:solidFill>
              </a:defRPr>
            </a:lvl4pPr>
            <a:lvl5pPr marL="180000" indent="-180000">
              <a:spcAft>
                <a:spcPts val="0"/>
              </a:spcAft>
              <a:buFont typeface="Arial" panose="020B0604020202020204" pitchFamily="34" charset="0"/>
              <a:buChar char="•"/>
              <a:defRPr lang="en-GB" sz="1200" b="0" dirty="0">
                <a:solidFill>
                  <a:schemeClr val="tx1"/>
                </a:solidFill>
              </a:defRPr>
            </a:lvl5pPr>
            <a:lvl6pPr marL="360000" indent="-180000">
              <a:spcAft>
                <a:spcPts val="0"/>
              </a:spcAft>
              <a:buFont typeface="Arial" panose="020B0604020202020204" pitchFamily="34" charset="0"/>
              <a:buChar char="–"/>
              <a:defRPr lang="en-GB" sz="1200" b="0" dirty="0">
                <a:solidFill>
                  <a:schemeClr val="tx1"/>
                </a:solidFill>
              </a:defRPr>
            </a:lvl6pPr>
            <a:lvl7pPr marL="540000" indent="-180000">
              <a:spcAft>
                <a:spcPts val="0"/>
              </a:spcAft>
              <a:buFont typeface="Arial" panose="020B0604020202020204" pitchFamily="34" charset="0"/>
              <a:buChar char="–"/>
              <a:defRPr lang="en-GB" sz="1200" b="0" dirty="0">
                <a:solidFill>
                  <a:schemeClr val="tx1"/>
                </a:solidFill>
              </a:defRPr>
            </a:lvl7pPr>
            <a:lvl8pPr marL="180000" indent="-180000">
              <a:spcAft>
                <a:spcPts val="0"/>
              </a:spcAft>
              <a:defRPr lang="en-GB" sz="1200" b="0" dirty="0">
                <a:solidFill>
                  <a:schemeClr val="tx1"/>
                </a:solidFill>
              </a:defRPr>
            </a:lvl8pPr>
            <a:lvl9pPr marL="360000" indent="-180000">
              <a:spcAft>
                <a:spcPts val="0"/>
              </a:spcAft>
              <a:defRPr lang="en-GB" sz="1200" b="0" dirty="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34" name="Picture Placeholder 10">
            <a:extLst>
              <a:ext uri="{FF2B5EF4-FFF2-40B4-BE49-F238E27FC236}">
                <a16:creationId xmlns:a16="http://schemas.microsoft.com/office/drawing/2014/main" id="{43EC35B7-D6A4-BE47-941F-73AD353D872C}"/>
              </a:ext>
            </a:extLst>
          </p:cNvPr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633120" y="3049941"/>
            <a:ext cx="539044" cy="53904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K</a:t>
            </a:r>
            <a:r>
              <a:rPr lang="en-GB" err="1"/>
              <a:t>lik</a:t>
            </a:r>
            <a:r>
              <a:rPr lang="en-GB"/>
              <a:t> om een </a:t>
            </a:r>
            <a:br>
              <a:rPr lang="en-GB"/>
            </a:br>
            <a:r>
              <a:rPr lang="en-GB"/>
              <a:t>icoon toe </a:t>
            </a:r>
            <a:r>
              <a:rPr lang="en-GB" err="1"/>
              <a:t>te</a:t>
            </a:r>
            <a:r>
              <a:rPr lang="en-GB"/>
              <a:t> </a:t>
            </a:r>
            <a:br>
              <a:rPr lang="en-GB"/>
            </a:br>
            <a:r>
              <a:rPr lang="en-GB"/>
              <a:t>voegen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10AB073F-F602-CDC4-A47A-5393E55103D7}"/>
              </a:ext>
            </a:extLst>
          </p:cNvPr>
          <p:cNvSpPr>
            <a:spLocks noGrp="1" noChangeAspect="1"/>
          </p:cNvSpPr>
          <p:nvPr>
            <p:ph type="body" sz="quarter" idx="31" hasCustomPrompt="1"/>
          </p:nvPr>
        </p:nvSpPr>
        <p:spPr>
          <a:xfrm>
            <a:off x="3373438" y="2924175"/>
            <a:ext cx="789285" cy="790575"/>
          </a:xfrm>
          <a:custGeom>
            <a:avLst/>
            <a:gdLst>
              <a:gd name="connsiteX0" fmla="*/ 0 w 3562350"/>
              <a:gd name="connsiteY0" fmla="*/ 0 h 2190750"/>
              <a:gd name="connsiteX1" fmla="*/ 3562350 w 3562350"/>
              <a:gd name="connsiteY1" fmla="*/ 0 h 2190750"/>
              <a:gd name="connsiteX2" fmla="*/ 3562350 w 3562350"/>
              <a:gd name="connsiteY2" fmla="*/ 2190750 h 2190750"/>
              <a:gd name="connsiteX3" fmla="*/ 0 w 3562350"/>
              <a:gd name="connsiteY3" fmla="*/ 2190750 h 219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350" h="2190750">
                <a:moveTo>
                  <a:pt x="0" y="0"/>
                </a:moveTo>
                <a:lnTo>
                  <a:pt x="3562350" y="0"/>
                </a:lnTo>
                <a:lnTo>
                  <a:pt x="3562350" y="2190750"/>
                </a:lnTo>
                <a:lnTo>
                  <a:pt x="0" y="2190750"/>
                </a:lnTo>
                <a:close/>
              </a:path>
            </a:pathLst>
          </a:custGeom>
          <a:solidFill>
            <a:schemeClr val="bg2"/>
          </a:solidFill>
        </p:spPr>
        <p:txBody>
          <a:bodyPr vert="horz" wrap="square" lIns="108000" tIns="108000" rIns="108000" bIns="108000" rtlCol="0" anchor="t" anchorCtr="0">
            <a:noAutofit/>
          </a:bodyPr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6" name="Text 1">
            <a:extLst>
              <a:ext uri="{FF2B5EF4-FFF2-40B4-BE49-F238E27FC236}">
                <a16:creationId xmlns:a16="http://schemas.microsoft.com/office/drawing/2014/main" id="{D3750153-55D7-EF80-D769-65623479574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24350" y="2925763"/>
            <a:ext cx="1649413" cy="78898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0" indent="0">
              <a:spcAft>
                <a:spcPts val="400"/>
              </a:spcAft>
              <a:buNone/>
              <a:defRPr lang="en-GB" sz="1400" b="1" dirty="0">
                <a:solidFill>
                  <a:schemeClr val="tx1"/>
                </a:solidFill>
              </a:defRPr>
            </a:lvl1pPr>
            <a:lvl2pPr marL="0" indent="0">
              <a:spcAft>
                <a:spcPts val="400"/>
              </a:spcAft>
              <a:buNone/>
              <a:defRPr lang="en-GB" sz="1400" b="0" dirty="0">
                <a:solidFill>
                  <a:schemeClr val="tx1"/>
                </a:solidFill>
              </a:defRPr>
            </a:lvl2pPr>
            <a:lvl3pPr marL="0" indent="0">
              <a:spcAft>
                <a:spcPts val="400"/>
              </a:spcAft>
              <a:buNone/>
              <a:defRPr lang="en-GB" sz="1200" b="0" dirty="0">
                <a:solidFill>
                  <a:schemeClr val="tx1"/>
                </a:solidFill>
              </a:defRPr>
            </a:lvl3pPr>
            <a:lvl4pPr>
              <a:spcAft>
                <a:spcPts val="400"/>
              </a:spcAft>
              <a:defRPr lang="en-GB" sz="1200" b="0" i="1" dirty="0">
                <a:solidFill>
                  <a:schemeClr val="tx1"/>
                </a:solidFill>
              </a:defRPr>
            </a:lvl4pPr>
            <a:lvl5pPr marL="180000" indent="-180000">
              <a:spcAft>
                <a:spcPts val="0"/>
              </a:spcAft>
              <a:buFont typeface="Arial" panose="020B0604020202020204" pitchFamily="34" charset="0"/>
              <a:buChar char="•"/>
              <a:defRPr lang="en-GB" sz="1200" b="0" dirty="0">
                <a:solidFill>
                  <a:schemeClr val="tx1"/>
                </a:solidFill>
              </a:defRPr>
            </a:lvl5pPr>
            <a:lvl6pPr marL="360000" indent="-180000">
              <a:spcAft>
                <a:spcPts val="0"/>
              </a:spcAft>
              <a:buFont typeface="Arial" panose="020B0604020202020204" pitchFamily="34" charset="0"/>
              <a:buChar char="–"/>
              <a:defRPr lang="en-GB" sz="1200" b="0" dirty="0">
                <a:solidFill>
                  <a:schemeClr val="tx1"/>
                </a:solidFill>
              </a:defRPr>
            </a:lvl6pPr>
            <a:lvl7pPr marL="540000" indent="-180000">
              <a:spcAft>
                <a:spcPts val="0"/>
              </a:spcAft>
              <a:buFont typeface="Arial" panose="020B0604020202020204" pitchFamily="34" charset="0"/>
              <a:buChar char="–"/>
              <a:defRPr lang="en-GB" sz="1200" b="0" dirty="0">
                <a:solidFill>
                  <a:schemeClr val="tx1"/>
                </a:solidFill>
              </a:defRPr>
            </a:lvl7pPr>
            <a:lvl8pPr marL="180000" indent="-180000">
              <a:spcAft>
                <a:spcPts val="0"/>
              </a:spcAft>
              <a:defRPr lang="en-GB" sz="1200" b="0" dirty="0">
                <a:solidFill>
                  <a:schemeClr val="tx1"/>
                </a:solidFill>
              </a:defRPr>
            </a:lvl8pPr>
            <a:lvl9pPr marL="360000" indent="-180000">
              <a:spcAft>
                <a:spcPts val="0"/>
              </a:spcAft>
              <a:defRPr lang="en-GB" sz="1200" b="0" dirty="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37" name="Picture Placeholder 10">
            <a:extLst>
              <a:ext uri="{FF2B5EF4-FFF2-40B4-BE49-F238E27FC236}">
                <a16:creationId xmlns:a16="http://schemas.microsoft.com/office/drawing/2014/main" id="{25B616FE-BB55-32C3-23A9-29C476B9F68C}"/>
              </a:ext>
            </a:extLst>
          </p:cNvPr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3498558" y="3049941"/>
            <a:ext cx="539044" cy="53904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K</a:t>
            </a:r>
            <a:r>
              <a:rPr lang="en-GB" err="1"/>
              <a:t>lik</a:t>
            </a:r>
            <a:r>
              <a:rPr lang="en-GB"/>
              <a:t> om een </a:t>
            </a:r>
            <a:br>
              <a:rPr lang="en-GB"/>
            </a:br>
            <a:r>
              <a:rPr lang="en-GB"/>
              <a:t>icoon toe </a:t>
            </a:r>
            <a:r>
              <a:rPr lang="en-GB" err="1"/>
              <a:t>te</a:t>
            </a:r>
            <a:r>
              <a:rPr lang="en-GB"/>
              <a:t> </a:t>
            </a:r>
            <a:br>
              <a:rPr lang="en-GB"/>
            </a:br>
            <a:r>
              <a:rPr lang="en-GB"/>
              <a:t>voegen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1A7BCA48-7247-3D86-50FF-747CD4C23227}"/>
              </a:ext>
            </a:extLst>
          </p:cNvPr>
          <p:cNvSpPr>
            <a:spLocks noGrp="1" noChangeAspect="1"/>
          </p:cNvSpPr>
          <p:nvPr>
            <p:ph type="body" sz="quarter" idx="34" hasCustomPrompt="1"/>
          </p:nvPr>
        </p:nvSpPr>
        <p:spPr>
          <a:xfrm>
            <a:off x="508000" y="4149726"/>
            <a:ext cx="789285" cy="790575"/>
          </a:xfrm>
          <a:custGeom>
            <a:avLst/>
            <a:gdLst>
              <a:gd name="connsiteX0" fmla="*/ 0 w 3562350"/>
              <a:gd name="connsiteY0" fmla="*/ 0 h 2190750"/>
              <a:gd name="connsiteX1" fmla="*/ 3562350 w 3562350"/>
              <a:gd name="connsiteY1" fmla="*/ 0 h 2190750"/>
              <a:gd name="connsiteX2" fmla="*/ 3562350 w 3562350"/>
              <a:gd name="connsiteY2" fmla="*/ 2190750 h 2190750"/>
              <a:gd name="connsiteX3" fmla="*/ 0 w 3562350"/>
              <a:gd name="connsiteY3" fmla="*/ 2190750 h 219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350" h="2190750">
                <a:moveTo>
                  <a:pt x="0" y="0"/>
                </a:moveTo>
                <a:lnTo>
                  <a:pt x="3562350" y="0"/>
                </a:lnTo>
                <a:lnTo>
                  <a:pt x="3562350" y="2190750"/>
                </a:lnTo>
                <a:lnTo>
                  <a:pt x="0" y="2190750"/>
                </a:lnTo>
                <a:close/>
              </a:path>
            </a:pathLst>
          </a:custGeom>
          <a:solidFill>
            <a:schemeClr val="bg2"/>
          </a:solidFill>
        </p:spPr>
        <p:txBody>
          <a:bodyPr vert="horz" wrap="square" lIns="108000" tIns="108000" rIns="108000" bIns="108000" rtlCol="0" anchor="t" anchorCtr="0">
            <a:noAutofit/>
          </a:bodyPr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5" name="Text 1">
            <a:extLst>
              <a:ext uri="{FF2B5EF4-FFF2-40B4-BE49-F238E27FC236}">
                <a16:creationId xmlns:a16="http://schemas.microsoft.com/office/drawing/2014/main" id="{277028E0-E7FB-1413-A3F7-34F61F1A9CF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458912" y="4151314"/>
            <a:ext cx="1649413" cy="78898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0" indent="0">
              <a:spcAft>
                <a:spcPts val="400"/>
              </a:spcAft>
              <a:buNone/>
              <a:defRPr lang="en-GB" sz="1400" b="1" dirty="0">
                <a:solidFill>
                  <a:schemeClr val="tx1"/>
                </a:solidFill>
              </a:defRPr>
            </a:lvl1pPr>
            <a:lvl2pPr marL="0" indent="0">
              <a:spcAft>
                <a:spcPts val="400"/>
              </a:spcAft>
              <a:buNone/>
              <a:defRPr lang="en-GB" sz="1400" b="0" dirty="0">
                <a:solidFill>
                  <a:schemeClr val="tx1"/>
                </a:solidFill>
              </a:defRPr>
            </a:lvl2pPr>
            <a:lvl3pPr marL="0" indent="0">
              <a:spcAft>
                <a:spcPts val="400"/>
              </a:spcAft>
              <a:buNone/>
              <a:defRPr lang="en-GB" sz="1200" b="0" dirty="0">
                <a:solidFill>
                  <a:schemeClr val="tx1"/>
                </a:solidFill>
              </a:defRPr>
            </a:lvl3pPr>
            <a:lvl4pPr>
              <a:spcAft>
                <a:spcPts val="400"/>
              </a:spcAft>
              <a:defRPr lang="en-GB" sz="1200" b="0" i="1" dirty="0">
                <a:solidFill>
                  <a:schemeClr val="tx1"/>
                </a:solidFill>
              </a:defRPr>
            </a:lvl4pPr>
            <a:lvl5pPr marL="180000" indent="-180000">
              <a:spcAft>
                <a:spcPts val="0"/>
              </a:spcAft>
              <a:buFont typeface="Arial" panose="020B0604020202020204" pitchFamily="34" charset="0"/>
              <a:buChar char="•"/>
              <a:defRPr lang="en-GB" sz="1200" b="0" dirty="0">
                <a:solidFill>
                  <a:schemeClr val="tx1"/>
                </a:solidFill>
              </a:defRPr>
            </a:lvl5pPr>
            <a:lvl6pPr marL="360000" indent="-180000">
              <a:spcAft>
                <a:spcPts val="0"/>
              </a:spcAft>
              <a:buFont typeface="Arial" panose="020B0604020202020204" pitchFamily="34" charset="0"/>
              <a:buChar char="–"/>
              <a:defRPr lang="en-GB" sz="1200" b="0" dirty="0">
                <a:solidFill>
                  <a:schemeClr val="tx1"/>
                </a:solidFill>
              </a:defRPr>
            </a:lvl6pPr>
            <a:lvl7pPr marL="540000" indent="-180000">
              <a:spcAft>
                <a:spcPts val="0"/>
              </a:spcAft>
              <a:buFont typeface="Arial" panose="020B0604020202020204" pitchFamily="34" charset="0"/>
              <a:buChar char="–"/>
              <a:defRPr lang="en-GB" sz="1200" b="0" dirty="0">
                <a:solidFill>
                  <a:schemeClr val="tx1"/>
                </a:solidFill>
              </a:defRPr>
            </a:lvl7pPr>
            <a:lvl8pPr marL="180000" indent="-180000">
              <a:spcAft>
                <a:spcPts val="0"/>
              </a:spcAft>
              <a:defRPr lang="en-GB" sz="1200" b="0" dirty="0">
                <a:solidFill>
                  <a:schemeClr val="tx1"/>
                </a:solidFill>
              </a:defRPr>
            </a:lvl8pPr>
            <a:lvl9pPr marL="360000" indent="-180000">
              <a:spcAft>
                <a:spcPts val="0"/>
              </a:spcAft>
              <a:defRPr lang="en-GB" sz="1200" b="0" dirty="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46" name="Picture Placeholder 10">
            <a:extLst>
              <a:ext uri="{FF2B5EF4-FFF2-40B4-BE49-F238E27FC236}">
                <a16:creationId xmlns:a16="http://schemas.microsoft.com/office/drawing/2014/main" id="{4A3E7866-088B-5983-93F9-FC3A1D9EB152}"/>
              </a:ext>
            </a:extLst>
          </p:cNvPr>
          <p:cNvSpPr>
            <a:spLocks noGrp="1" noChangeAspect="1"/>
          </p:cNvSpPr>
          <p:nvPr>
            <p:ph type="pic" sz="quarter" idx="36" hasCustomPrompt="1"/>
          </p:nvPr>
        </p:nvSpPr>
        <p:spPr>
          <a:xfrm>
            <a:off x="633120" y="4275492"/>
            <a:ext cx="539044" cy="53904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K</a:t>
            </a:r>
            <a:r>
              <a:rPr lang="en-GB" err="1"/>
              <a:t>lik</a:t>
            </a:r>
            <a:r>
              <a:rPr lang="en-GB"/>
              <a:t> om een </a:t>
            </a:r>
            <a:br>
              <a:rPr lang="en-GB"/>
            </a:br>
            <a:r>
              <a:rPr lang="en-GB"/>
              <a:t>icoon toe </a:t>
            </a:r>
            <a:r>
              <a:rPr lang="en-GB" err="1"/>
              <a:t>te</a:t>
            </a:r>
            <a:r>
              <a:rPr lang="en-GB"/>
              <a:t> </a:t>
            </a:r>
            <a:br>
              <a:rPr lang="en-GB"/>
            </a:br>
            <a:r>
              <a:rPr lang="en-GB"/>
              <a:t>voegen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9EB92709-E853-D8A4-AD14-AE75C0C5D89E}"/>
              </a:ext>
            </a:extLst>
          </p:cNvPr>
          <p:cNvSpPr>
            <a:spLocks noGrp="1" noChangeAspect="1"/>
          </p:cNvSpPr>
          <p:nvPr>
            <p:ph type="body" sz="quarter" idx="37" hasCustomPrompt="1"/>
          </p:nvPr>
        </p:nvSpPr>
        <p:spPr>
          <a:xfrm>
            <a:off x="3373438" y="4149726"/>
            <a:ext cx="789285" cy="790575"/>
          </a:xfrm>
          <a:custGeom>
            <a:avLst/>
            <a:gdLst>
              <a:gd name="connsiteX0" fmla="*/ 0 w 3562350"/>
              <a:gd name="connsiteY0" fmla="*/ 0 h 2190750"/>
              <a:gd name="connsiteX1" fmla="*/ 3562350 w 3562350"/>
              <a:gd name="connsiteY1" fmla="*/ 0 h 2190750"/>
              <a:gd name="connsiteX2" fmla="*/ 3562350 w 3562350"/>
              <a:gd name="connsiteY2" fmla="*/ 2190750 h 2190750"/>
              <a:gd name="connsiteX3" fmla="*/ 0 w 3562350"/>
              <a:gd name="connsiteY3" fmla="*/ 2190750 h 219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350" h="2190750">
                <a:moveTo>
                  <a:pt x="0" y="0"/>
                </a:moveTo>
                <a:lnTo>
                  <a:pt x="3562350" y="0"/>
                </a:lnTo>
                <a:lnTo>
                  <a:pt x="3562350" y="2190750"/>
                </a:lnTo>
                <a:lnTo>
                  <a:pt x="0" y="2190750"/>
                </a:lnTo>
                <a:close/>
              </a:path>
            </a:pathLst>
          </a:custGeom>
          <a:solidFill>
            <a:schemeClr val="bg2"/>
          </a:solidFill>
        </p:spPr>
        <p:txBody>
          <a:bodyPr vert="horz" wrap="square" lIns="108000" tIns="108000" rIns="108000" bIns="108000" rtlCol="0" anchor="t" anchorCtr="0">
            <a:noAutofit/>
          </a:bodyPr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8" name="Text 1">
            <a:extLst>
              <a:ext uri="{FF2B5EF4-FFF2-40B4-BE49-F238E27FC236}">
                <a16:creationId xmlns:a16="http://schemas.microsoft.com/office/drawing/2014/main" id="{29BA12A9-6E38-F618-BB44-FBF193B6B84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324350" y="4151314"/>
            <a:ext cx="1649413" cy="78898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0" indent="0">
              <a:spcAft>
                <a:spcPts val="400"/>
              </a:spcAft>
              <a:buNone/>
              <a:defRPr lang="en-GB" sz="1400" b="1" dirty="0">
                <a:solidFill>
                  <a:schemeClr val="tx1"/>
                </a:solidFill>
              </a:defRPr>
            </a:lvl1pPr>
            <a:lvl2pPr marL="0" indent="0">
              <a:spcAft>
                <a:spcPts val="400"/>
              </a:spcAft>
              <a:buNone/>
              <a:defRPr lang="en-GB" sz="1400" b="0" dirty="0">
                <a:solidFill>
                  <a:schemeClr val="tx1"/>
                </a:solidFill>
              </a:defRPr>
            </a:lvl2pPr>
            <a:lvl3pPr marL="0" indent="0">
              <a:spcAft>
                <a:spcPts val="400"/>
              </a:spcAft>
              <a:buNone/>
              <a:defRPr lang="en-GB" sz="1200" b="0" dirty="0">
                <a:solidFill>
                  <a:schemeClr val="tx1"/>
                </a:solidFill>
              </a:defRPr>
            </a:lvl3pPr>
            <a:lvl4pPr>
              <a:spcAft>
                <a:spcPts val="400"/>
              </a:spcAft>
              <a:defRPr lang="en-GB" sz="1200" b="0" i="1" dirty="0">
                <a:solidFill>
                  <a:schemeClr val="tx1"/>
                </a:solidFill>
              </a:defRPr>
            </a:lvl4pPr>
            <a:lvl5pPr marL="180000" indent="-180000">
              <a:spcAft>
                <a:spcPts val="0"/>
              </a:spcAft>
              <a:buFont typeface="Arial" panose="020B0604020202020204" pitchFamily="34" charset="0"/>
              <a:buChar char="•"/>
              <a:defRPr lang="en-GB" sz="1200" b="0" dirty="0">
                <a:solidFill>
                  <a:schemeClr val="tx1"/>
                </a:solidFill>
              </a:defRPr>
            </a:lvl5pPr>
            <a:lvl6pPr marL="360000" indent="-180000">
              <a:spcAft>
                <a:spcPts val="0"/>
              </a:spcAft>
              <a:buFont typeface="Arial" panose="020B0604020202020204" pitchFamily="34" charset="0"/>
              <a:buChar char="–"/>
              <a:defRPr lang="en-GB" sz="1200" b="0" dirty="0">
                <a:solidFill>
                  <a:schemeClr val="tx1"/>
                </a:solidFill>
              </a:defRPr>
            </a:lvl6pPr>
            <a:lvl7pPr marL="540000" indent="-180000">
              <a:spcAft>
                <a:spcPts val="0"/>
              </a:spcAft>
              <a:buFont typeface="Arial" panose="020B0604020202020204" pitchFamily="34" charset="0"/>
              <a:buChar char="–"/>
              <a:defRPr lang="en-GB" sz="1200" b="0" dirty="0">
                <a:solidFill>
                  <a:schemeClr val="tx1"/>
                </a:solidFill>
              </a:defRPr>
            </a:lvl7pPr>
            <a:lvl8pPr marL="180000" indent="-180000">
              <a:spcAft>
                <a:spcPts val="0"/>
              </a:spcAft>
              <a:defRPr lang="en-GB" sz="1200" b="0" dirty="0">
                <a:solidFill>
                  <a:schemeClr val="tx1"/>
                </a:solidFill>
              </a:defRPr>
            </a:lvl8pPr>
            <a:lvl9pPr marL="360000" indent="-180000">
              <a:spcAft>
                <a:spcPts val="0"/>
              </a:spcAft>
              <a:defRPr lang="en-GB" sz="1200" b="0" dirty="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49" name="Picture Placeholder 10">
            <a:extLst>
              <a:ext uri="{FF2B5EF4-FFF2-40B4-BE49-F238E27FC236}">
                <a16:creationId xmlns:a16="http://schemas.microsoft.com/office/drawing/2014/main" id="{1671D716-8844-F63D-8C7D-71BFEA3BBADD}"/>
              </a:ext>
            </a:extLst>
          </p:cNvPr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3498558" y="4275492"/>
            <a:ext cx="539044" cy="53904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K</a:t>
            </a:r>
            <a:r>
              <a:rPr lang="en-GB" err="1"/>
              <a:t>lik</a:t>
            </a:r>
            <a:r>
              <a:rPr lang="en-GB"/>
              <a:t> om een </a:t>
            </a:r>
            <a:br>
              <a:rPr lang="en-GB"/>
            </a:br>
            <a:r>
              <a:rPr lang="en-GB"/>
              <a:t>icoon toe </a:t>
            </a:r>
            <a:r>
              <a:rPr lang="en-GB" err="1"/>
              <a:t>te</a:t>
            </a:r>
            <a:r>
              <a:rPr lang="en-GB"/>
              <a:t> </a:t>
            </a:r>
            <a:br>
              <a:rPr lang="en-GB"/>
            </a:br>
            <a:r>
              <a:rPr lang="en-GB"/>
              <a:t>voegen</a:t>
            </a:r>
          </a:p>
        </p:txBody>
      </p:sp>
      <p:sp>
        <p:nvSpPr>
          <p:cNvPr id="9" name="SlideNumber">
            <a:extLst>
              <a:ext uri="{FF2B5EF4-FFF2-40B4-BE49-F238E27FC236}">
                <a16:creationId xmlns:a16="http://schemas.microsoft.com/office/drawing/2014/main" id="{9EF20418-F7FE-34E2-E9D7-DD620772EA62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4" name="ChapterTitle">
            <a:extLst>
              <a:ext uri="{FF2B5EF4-FFF2-40B4-BE49-F238E27FC236}">
                <a16:creationId xmlns:a16="http://schemas.microsoft.com/office/drawing/2014/main" id="{418A4D13-795C-77CA-A4FC-198FDFC3D4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000" y="240853"/>
            <a:ext cx="5465763" cy="1538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b="0" baseline="0">
                <a:latin typeface="+mn-lt"/>
              </a:defRPr>
            </a:lvl1pPr>
          </a:lstStyle>
          <a:p>
            <a:pPr lvl="0"/>
            <a:r>
              <a:rPr lang="en-GB" err="1"/>
              <a:t>Hoofdstuk</a:t>
            </a:r>
            <a:r>
              <a:rPr lang="en-GB"/>
              <a:t> (</a:t>
            </a:r>
            <a:r>
              <a:rPr lang="en-GB" err="1"/>
              <a:t>optioneel</a:t>
            </a:r>
            <a:r>
              <a:rPr lang="en-GB"/>
              <a:t>)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A671A32-4D6D-90D7-B69D-4E9B23287C0B}"/>
              </a:ext>
            </a:extLst>
          </p:cNvPr>
          <p:cNvSpPr/>
          <p:nvPr userDrawn="1"/>
        </p:nvSpPr>
        <p:spPr>
          <a:xfrm>
            <a:off x="12315302" y="1221474"/>
            <a:ext cx="2476115" cy="268332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noProof="0">
                <a:solidFill>
                  <a:schemeClr val="bg1"/>
                </a:solidFill>
              </a:rPr>
              <a:t>Let op: Om iconen te veranderen, selecteer het icoon, open de icoonbibliotheek in de BrandCentral en kies je icoon. Kies vervolgens voor Invoegen of Vervangen.</a:t>
            </a:r>
          </a:p>
        </p:txBody>
      </p:sp>
    </p:spTree>
    <p:extLst>
      <p:ext uri="{BB962C8B-B14F-4D97-AF65-F5344CB8AC3E}">
        <p14:creationId xmlns:p14="http://schemas.microsoft.com/office/powerpoint/2010/main" val="6464603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cons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C4F705-AFB3-2AE2-FBD5-ABC87FC05E3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8000" y="1724025"/>
            <a:ext cx="789285" cy="790575"/>
          </a:xfrm>
          <a:custGeom>
            <a:avLst/>
            <a:gdLst>
              <a:gd name="connsiteX0" fmla="*/ 0 w 3562350"/>
              <a:gd name="connsiteY0" fmla="*/ 0 h 2190750"/>
              <a:gd name="connsiteX1" fmla="*/ 3562350 w 3562350"/>
              <a:gd name="connsiteY1" fmla="*/ 0 h 2190750"/>
              <a:gd name="connsiteX2" fmla="*/ 3562350 w 3562350"/>
              <a:gd name="connsiteY2" fmla="*/ 2190750 h 2190750"/>
              <a:gd name="connsiteX3" fmla="*/ 0 w 3562350"/>
              <a:gd name="connsiteY3" fmla="*/ 2190750 h 219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350" h="2190750">
                <a:moveTo>
                  <a:pt x="0" y="0"/>
                </a:moveTo>
                <a:lnTo>
                  <a:pt x="3562350" y="0"/>
                </a:lnTo>
                <a:lnTo>
                  <a:pt x="3562350" y="2190750"/>
                </a:lnTo>
                <a:lnTo>
                  <a:pt x="0" y="2190750"/>
                </a:lnTo>
                <a:close/>
              </a:path>
            </a:pathLst>
          </a:custGeom>
          <a:solidFill>
            <a:schemeClr val="bg2"/>
          </a:solidFill>
        </p:spPr>
        <p:txBody>
          <a:bodyPr vert="horz" wrap="square" lIns="108000" tIns="108000" rIns="108000" bIns="108000" rtlCol="0" anchor="t" anchorCtr="0">
            <a:noAutofit/>
          </a:bodyPr>
          <a:lstStyle>
            <a:lvl1pPr marL="0" indent="0">
              <a:buNone/>
              <a:defRPr lang="en-GB" dirty="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err="1"/>
              <a:t>Titel</a:t>
            </a:r>
            <a:endParaRPr lang="en-GB"/>
          </a:p>
        </p:txBody>
      </p:sp>
      <p:sp>
        <p:nvSpPr>
          <p:cNvPr id="2" name="Text 1">
            <a:extLst>
              <a:ext uri="{FF2B5EF4-FFF2-40B4-BE49-F238E27FC236}">
                <a16:creationId xmlns:a16="http://schemas.microsoft.com/office/drawing/2014/main" id="{2949FD37-0749-945F-834F-877B2C076C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58912" y="1725613"/>
            <a:ext cx="1649413" cy="78898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0" indent="0">
              <a:spcAft>
                <a:spcPts val="400"/>
              </a:spcAft>
              <a:buNone/>
              <a:defRPr lang="en-GB" sz="1400" b="1" dirty="0">
                <a:solidFill>
                  <a:schemeClr val="tx1"/>
                </a:solidFill>
              </a:defRPr>
            </a:lvl1pPr>
            <a:lvl2pPr marL="0" indent="0">
              <a:spcAft>
                <a:spcPts val="400"/>
              </a:spcAft>
              <a:buNone/>
              <a:defRPr lang="en-GB" sz="1400" b="0" dirty="0">
                <a:solidFill>
                  <a:schemeClr val="tx1"/>
                </a:solidFill>
              </a:defRPr>
            </a:lvl2pPr>
            <a:lvl3pPr marL="0" indent="0">
              <a:spcAft>
                <a:spcPts val="400"/>
              </a:spcAft>
              <a:buNone/>
              <a:defRPr lang="en-GB" sz="1200" b="0" dirty="0">
                <a:solidFill>
                  <a:schemeClr val="tx1"/>
                </a:solidFill>
              </a:defRPr>
            </a:lvl3pPr>
            <a:lvl4pPr>
              <a:spcAft>
                <a:spcPts val="400"/>
              </a:spcAft>
              <a:defRPr lang="en-GB" sz="1200" b="0" i="1" dirty="0">
                <a:solidFill>
                  <a:schemeClr val="tx1"/>
                </a:solidFill>
              </a:defRPr>
            </a:lvl4pPr>
            <a:lvl5pPr marL="180000" indent="-180000">
              <a:spcAft>
                <a:spcPts val="0"/>
              </a:spcAft>
              <a:buFont typeface="Arial" panose="020B0604020202020204" pitchFamily="34" charset="0"/>
              <a:buChar char="•"/>
              <a:defRPr lang="en-GB" sz="1200" b="0" dirty="0">
                <a:solidFill>
                  <a:schemeClr val="tx1"/>
                </a:solidFill>
              </a:defRPr>
            </a:lvl5pPr>
            <a:lvl6pPr marL="360000" indent="-180000">
              <a:spcAft>
                <a:spcPts val="0"/>
              </a:spcAft>
              <a:buFont typeface="Arial" panose="020B0604020202020204" pitchFamily="34" charset="0"/>
              <a:buChar char="–"/>
              <a:defRPr lang="en-GB" sz="1200" b="0" dirty="0">
                <a:solidFill>
                  <a:schemeClr val="tx1"/>
                </a:solidFill>
              </a:defRPr>
            </a:lvl6pPr>
            <a:lvl7pPr marL="540000" indent="-180000">
              <a:spcAft>
                <a:spcPts val="0"/>
              </a:spcAft>
              <a:buFont typeface="Arial" panose="020B0604020202020204" pitchFamily="34" charset="0"/>
              <a:buChar char="–"/>
              <a:defRPr lang="en-GB" sz="1200" b="0" dirty="0">
                <a:solidFill>
                  <a:schemeClr val="tx1"/>
                </a:solidFill>
              </a:defRPr>
            </a:lvl7pPr>
            <a:lvl8pPr marL="180000" indent="-180000">
              <a:spcAft>
                <a:spcPts val="0"/>
              </a:spcAft>
              <a:defRPr lang="en-GB" sz="1200" b="0" dirty="0">
                <a:solidFill>
                  <a:schemeClr val="tx1"/>
                </a:solidFill>
              </a:defRPr>
            </a:lvl8pPr>
            <a:lvl9pPr marL="360000" indent="-180000">
              <a:spcAft>
                <a:spcPts val="0"/>
              </a:spcAft>
              <a:defRPr lang="en-GB" sz="1200" b="0" dirty="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4949B985-57F5-B0CC-EEEB-59E9F1B13F3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33120" y="1849791"/>
            <a:ext cx="539044" cy="53904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K</a:t>
            </a:r>
            <a:r>
              <a:rPr lang="en-GB" err="1"/>
              <a:t>lik</a:t>
            </a:r>
            <a:r>
              <a:rPr lang="en-GB"/>
              <a:t> om een </a:t>
            </a:r>
            <a:br>
              <a:rPr lang="en-GB"/>
            </a:br>
            <a:r>
              <a:rPr lang="en-GB"/>
              <a:t>icoon toe </a:t>
            </a:r>
            <a:r>
              <a:rPr lang="en-GB" err="1"/>
              <a:t>te</a:t>
            </a:r>
            <a:r>
              <a:rPr lang="en-GB"/>
              <a:t> </a:t>
            </a:r>
            <a:br>
              <a:rPr lang="en-GB"/>
            </a:br>
            <a:r>
              <a:rPr lang="en-GB"/>
              <a:t>voegen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DCB984E8-2180-87AE-F038-4A3C23A8008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73438" y="1724025"/>
            <a:ext cx="789285" cy="790575"/>
          </a:xfrm>
          <a:custGeom>
            <a:avLst/>
            <a:gdLst>
              <a:gd name="connsiteX0" fmla="*/ 0 w 3562350"/>
              <a:gd name="connsiteY0" fmla="*/ 0 h 2190750"/>
              <a:gd name="connsiteX1" fmla="*/ 3562350 w 3562350"/>
              <a:gd name="connsiteY1" fmla="*/ 0 h 2190750"/>
              <a:gd name="connsiteX2" fmla="*/ 3562350 w 3562350"/>
              <a:gd name="connsiteY2" fmla="*/ 2190750 h 2190750"/>
              <a:gd name="connsiteX3" fmla="*/ 0 w 3562350"/>
              <a:gd name="connsiteY3" fmla="*/ 2190750 h 219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350" h="2190750">
                <a:moveTo>
                  <a:pt x="0" y="0"/>
                </a:moveTo>
                <a:lnTo>
                  <a:pt x="3562350" y="0"/>
                </a:lnTo>
                <a:lnTo>
                  <a:pt x="3562350" y="2190750"/>
                </a:lnTo>
                <a:lnTo>
                  <a:pt x="0" y="2190750"/>
                </a:lnTo>
                <a:close/>
              </a:path>
            </a:pathLst>
          </a:custGeom>
          <a:solidFill>
            <a:schemeClr val="bg2"/>
          </a:solidFill>
        </p:spPr>
        <p:txBody>
          <a:bodyPr vert="horz" wrap="square" lIns="108000" tIns="108000" rIns="108000" bIns="108000" rtlCol="0" anchor="t" anchorCtr="0">
            <a:noAutofit/>
          </a:bodyPr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0" name="Text 1">
            <a:extLst>
              <a:ext uri="{FF2B5EF4-FFF2-40B4-BE49-F238E27FC236}">
                <a16:creationId xmlns:a16="http://schemas.microsoft.com/office/drawing/2014/main" id="{8C74CE68-8E06-448F-1AC9-209DF427BF6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24350" y="1725613"/>
            <a:ext cx="1649413" cy="78898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0" indent="0">
              <a:spcAft>
                <a:spcPts val="400"/>
              </a:spcAft>
              <a:buNone/>
              <a:defRPr lang="en-GB" sz="1400" b="1" dirty="0">
                <a:solidFill>
                  <a:schemeClr val="tx1"/>
                </a:solidFill>
              </a:defRPr>
            </a:lvl1pPr>
            <a:lvl2pPr marL="0" indent="0">
              <a:spcAft>
                <a:spcPts val="400"/>
              </a:spcAft>
              <a:buNone/>
              <a:defRPr lang="en-GB" sz="1400" b="0" dirty="0">
                <a:solidFill>
                  <a:schemeClr val="tx1"/>
                </a:solidFill>
              </a:defRPr>
            </a:lvl2pPr>
            <a:lvl3pPr marL="0" indent="0">
              <a:spcAft>
                <a:spcPts val="400"/>
              </a:spcAft>
              <a:buNone/>
              <a:defRPr lang="en-GB" sz="1200" b="0" dirty="0">
                <a:solidFill>
                  <a:schemeClr val="tx1"/>
                </a:solidFill>
              </a:defRPr>
            </a:lvl3pPr>
            <a:lvl4pPr>
              <a:spcAft>
                <a:spcPts val="400"/>
              </a:spcAft>
              <a:defRPr lang="en-GB" sz="1200" b="0" i="1" dirty="0">
                <a:solidFill>
                  <a:schemeClr val="tx1"/>
                </a:solidFill>
              </a:defRPr>
            </a:lvl4pPr>
            <a:lvl5pPr marL="180000" indent="-180000">
              <a:spcAft>
                <a:spcPts val="0"/>
              </a:spcAft>
              <a:buFont typeface="Arial" panose="020B0604020202020204" pitchFamily="34" charset="0"/>
              <a:buChar char="•"/>
              <a:defRPr lang="en-GB" sz="1200" b="0" dirty="0">
                <a:solidFill>
                  <a:schemeClr val="tx1"/>
                </a:solidFill>
              </a:defRPr>
            </a:lvl5pPr>
            <a:lvl6pPr marL="360000" indent="-180000">
              <a:spcAft>
                <a:spcPts val="0"/>
              </a:spcAft>
              <a:buFont typeface="Arial" panose="020B0604020202020204" pitchFamily="34" charset="0"/>
              <a:buChar char="–"/>
              <a:defRPr lang="en-GB" sz="1200" b="0" dirty="0">
                <a:solidFill>
                  <a:schemeClr val="tx1"/>
                </a:solidFill>
              </a:defRPr>
            </a:lvl6pPr>
            <a:lvl7pPr marL="540000" indent="-180000">
              <a:spcAft>
                <a:spcPts val="0"/>
              </a:spcAft>
              <a:buFont typeface="Arial" panose="020B0604020202020204" pitchFamily="34" charset="0"/>
              <a:buChar char="–"/>
              <a:defRPr lang="en-GB" sz="1200" b="0" dirty="0">
                <a:solidFill>
                  <a:schemeClr val="tx1"/>
                </a:solidFill>
              </a:defRPr>
            </a:lvl7pPr>
            <a:lvl8pPr marL="180000" indent="-180000">
              <a:spcAft>
                <a:spcPts val="0"/>
              </a:spcAft>
              <a:defRPr lang="en-GB" sz="1200" b="0" dirty="0">
                <a:solidFill>
                  <a:schemeClr val="tx1"/>
                </a:solidFill>
              </a:defRPr>
            </a:lvl8pPr>
            <a:lvl9pPr marL="360000" indent="-180000">
              <a:spcAft>
                <a:spcPts val="0"/>
              </a:spcAft>
              <a:defRPr lang="en-GB" sz="1200" b="0" dirty="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31" name="Picture Placeholder 10">
            <a:extLst>
              <a:ext uri="{FF2B5EF4-FFF2-40B4-BE49-F238E27FC236}">
                <a16:creationId xmlns:a16="http://schemas.microsoft.com/office/drawing/2014/main" id="{6F73E224-EE96-96BD-4FB2-C3AFA77AB80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498558" y="1849791"/>
            <a:ext cx="539044" cy="53904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K</a:t>
            </a:r>
            <a:r>
              <a:rPr lang="en-GB" err="1"/>
              <a:t>lik</a:t>
            </a:r>
            <a:r>
              <a:rPr lang="en-GB"/>
              <a:t> om een </a:t>
            </a:r>
            <a:br>
              <a:rPr lang="en-GB"/>
            </a:br>
            <a:r>
              <a:rPr lang="en-GB"/>
              <a:t>icoon toe </a:t>
            </a:r>
            <a:r>
              <a:rPr lang="en-GB" err="1"/>
              <a:t>te</a:t>
            </a:r>
            <a:r>
              <a:rPr lang="en-GB"/>
              <a:t> </a:t>
            </a:r>
            <a:br>
              <a:rPr lang="en-GB"/>
            </a:br>
            <a:r>
              <a:rPr lang="en-GB"/>
              <a:t>voegen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F955B085-787E-7CE6-2CC7-EF4E2F7460B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8000" y="2924175"/>
            <a:ext cx="789285" cy="790575"/>
          </a:xfrm>
          <a:custGeom>
            <a:avLst/>
            <a:gdLst>
              <a:gd name="connsiteX0" fmla="*/ 0 w 3562350"/>
              <a:gd name="connsiteY0" fmla="*/ 0 h 2190750"/>
              <a:gd name="connsiteX1" fmla="*/ 3562350 w 3562350"/>
              <a:gd name="connsiteY1" fmla="*/ 0 h 2190750"/>
              <a:gd name="connsiteX2" fmla="*/ 3562350 w 3562350"/>
              <a:gd name="connsiteY2" fmla="*/ 2190750 h 2190750"/>
              <a:gd name="connsiteX3" fmla="*/ 0 w 3562350"/>
              <a:gd name="connsiteY3" fmla="*/ 2190750 h 219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350" h="2190750">
                <a:moveTo>
                  <a:pt x="0" y="0"/>
                </a:moveTo>
                <a:lnTo>
                  <a:pt x="3562350" y="0"/>
                </a:lnTo>
                <a:lnTo>
                  <a:pt x="3562350" y="2190750"/>
                </a:lnTo>
                <a:lnTo>
                  <a:pt x="0" y="2190750"/>
                </a:lnTo>
                <a:close/>
              </a:path>
            </a:pathLst>
          </a:custGeom>
          <a:solidFill>
            <a:schemeClr val="bg2"/>
          </a:solidFill>
        </p:spPr>
        <p:txBody>
          <a:bodyPr vert="horz" wrap="square" lIns="108000" tIns="108000" rIns="108000" bIns="108000" rtlCol="0" anchor="t" anchorCtr="0">
            <a:noAutofit/>
          </a:bodyPr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3" name="Text 1">
            <a:extLst>
              <a:ext uri="{FF2B5EF4-FFF2-40B4-BE49-F238E27FC236}">
                <a16:creationId xmlns:a16="http://schemas.microsoft.com/office/drawing/2014/main" id="{F7D63918-335B-89B5-9CAD-613E0276C8E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58912" y="2925763"/>
            <a:ext cx="1649413" cy="78898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0" indent="0">
              <a:spcAft>
                <a:spcPts val="400"/>
              </a:spcAft>
              <a:buNone/>
              <a:defRPr lang="en-GB" sz="1400" b="1" dirty="0">
                <a:solidFill>
                  <a:schemeClr val="tx1"/>
                </a:solidFill>
              </a:defRPr>
            </a:lvl1pPr>
            <a:lvl2pPr marL="0" indent="0">
              <a:spcAft>
                <a:spcPts val="400"/>
              </a:spcAft>
              <a:buNone/>
              <a:defRPr lang="en-GB" sz="1400" b="0" dirty="0">
                <a:solidFill>
                  <a:schemeClr val="tx1"/>
                </a:solidFill>
              </a:defRPr>
            </a:lvl2pPr>
            <a:lvl3pPr marL="0" indent="0">
              <a:spcAft>
                <a:spcPts val="400"/>
              </a:spcAft>
              <a:buNone/>
              <a:defRPr lang="en-GB" sz="1200" b="0" dirty="0">
                <a:solidFill>
                  <a:schemeClr val="tx1"/>
                </a:solidFill>
              </a:defRPr>
            </a:lvl3pPr>
            <a:lvl4pPr>
              <a:spcAft>
                <a:spcPts val="400"/>
              </a:spcAft>
              <a:defRPr lang="en-GB" sz="1200" b="0" i="1" dirty="0">
                <a:solidFill>
                  <a:schemeClr val="tx1"/>
                </a:solidFill>
              </a:defRPr>
            </a:lvl4pPr>
            <a:lvl5pPr marL="180000" indent="-180000">
              <a:spcAft>
                <a:spcPts val="0"/>
              </a:spcAft>
              <a:buFont typeface="Arial" panose="020B0604020202020204" pitchFamily="34" charset="0"/>
              <a:buChar char="•"/>
              <a:defRPr lang="en-GB" sz="1200" b="0" dirty="0">
                <a:solidFill>
                  <a:schemeClr val="tx1"/>
                </a:solidFill>
              </a:defRPr>
            </a:lvl5pPr>
            <a:lvl6pPr marL="360000" indent="-180000">
              <a:spcAft>
                <a:spcPts val="0"/>
              </a:spcAft>
              <a:buFont typeface="Arial" panose="020B0604020202020204" pitchFamily="34" charset="0"/>
              <a:buChar char="–"/>
              <a:defRPr lang="en-GB" sz="1200" b="0" dirty="0">
                <a:solidFill>
                  <a:schemeClr val="tx1"/>
                </a:solidFill>
              </a:defRPr>
            </a:lvl6pPr>
            <a:lvl7pPr marL="540000" indent="-180000">
              <a:spcAft>
                <a:spcPts val="0"/>
              </a:spcAft>
              <a:buFont typeface="Arial" panose="020B0604020202020204" pitchFamily="34" charset="0"/>
              <a:buChar char="–"/>
              <a:defRPr lang="en-GB" sz="1200" b="0" dirty="0">
                <a:solidFill>
                  <a:schemeClr val="tx1"/>
                </a:solidFill>
              </a:defRPr>
            </a:lvl7pPr>
            <a:lvl8pPr marL="180000" indent="-180000">
              <a:spcAft>
                <a:spcPts val="0"/>
              </a:spcAft>
              <a:defRPr lang="en-GB" sz="1200" b="0" dirty="0">
                <a:solidFill>
                  <a:schemeClr val="tx1"/>
                </a:solidFill>
              </a:defRPr>
            </a:lvl8pPr>
            <a:lvl9pPr marL="360000" indent="-180000">
              <a:spcAft>
                <a:spcPts val="0"/>
              </a:spcAft>
              <a:defRPr lang="en-GB" sz="1200" b="0" dirty="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34" name="Picture Placeholder 10">
            <a:extLst>
              <a:ext uri="{FF2B5EF4-FFF2-40B4-BE49-F238E27FC236}">
                <a16:creationId xmlns:a16="http://schemas.microsoft.com/office/drawing/2014/main" id="{43EC35B7-D6A4-BE47-941F-73AD353D872C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33120" y="3049941"/>
            <a:ext cx="539044" cy="53904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K</a:t>
            </a:r>
            <a:r>
              <a:rPr lang="en-GB" err="1"/>
              <a:t>lik</a:t>
            </a:r>
            <a:r>
              <a:rPr lang="en-GB"/>
              <a:t> om een </a:t>
            </a:r>
            <a:br>
              <a:rPr lang="en-GB"/>
            </a:br>
            <a:r>
              <a:rPr lang="en-GB"/>
              <a:t>icoon toe </a:t>
            </a:r>
            <a:r>
              <a:rPr lang="en-GB" err="1"/>
              <a:t>te</a:t>
            </a:r>
            <a:r>
              <a:rPr lang="en-GB"/>
              <a:t> </a:t>
            </a:r>
            <a:br>
              <a:rPr lang="en-GB"/>
            </a:br>
            <a:r>
              <a:rPr lang="en-GB"/>
              <a:t>voegen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10AB073F-F602-CDC4-A47A-5393E55103D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373438" y="2924175"/>
            <a:ext cx="789285" cy="790575"/>
          </a:xfrm>
          <a:custGeom>
            <a:avLst/>
            <a:gdLst>
              <a:gd name="connsiteX0" fmla="*/ 0 w 3562350"/>
              <a:gd name="connsiteY0" fmla="*/ 0 h 2190750"/>
              <a:gd name="connsiteX1" fmla="*/ 3562350 w 3562350"/>
              <a:gd name="connsiteY1" fmla="*/ 0 h 2190750"/>
              <a:gd name="connsiteX2" fmla="*/ 3562350 w 3562350"/>
              <a:gd name="connsiteY2" fmla="*/ 2190750 h 2190750"/>
              <a:gd name="connsiteX3" fmla="*/ 0 w 3562350"/>
              <a:gd name="connsiteY3" fmla="*/ 2190750 h 219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350" h="2190750">
                <a:moveTo>
                  <a:pt x="0" y="0"/>
                </a:moveTo>
                <a:lnTo>
                  <a:pt x="3562350" y="0"/>
                </a:lnTo>
                <a:lnTo>
                  <a:pt x="3562350" y="2190750"/>
                </a:lnTo>
                <a:lnTo>
                  <a:pt x="0" y="2190750"/>
                </a:lnTo>
                <a:close/>
              </a:path>
            </a:pathLst>
          </a:custGeom>
          <a:solidFill>
            <a:schemeClr val="bg2"/>
          </a:solidFill>
        </p:spPr>
        <p:txBody>
          <a:bodyPr vert="horz" wrap="square" lIns="108000" tIns="108000" rIns="108000" bIns="108000" rtlCol="0" anchor="t" anchorCtr="0">
            <a:noAutofit/>
          </a:bodyPr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6" name="Text 1">
            <a:extLst>
              <a:ext uri="{FF2B5EF4-FFF2-40B4-BE49-F238E27FC236}">
                <a16:creationId xmlns:a16="http://schemas.microsoft.com/office/drawing/2014/main" id="{D3750153-55D7-EF80-D769-65623479574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24350" y="2925763"/>
            <a:ext cx="1649413" cy="78898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0" indent="0">
              <a:spcAft>
                <a:spcPts val="400"/>
              </a:spcAft>
              <a:buNone/>
              <a:defRPr lang="en-GB" sz="1400" b="1" dirty="0">
                <a:solidFill>
                  <a:schemeClr val="tx1"/>
                </a:solidFill>
              </a:defRPr>
            </a:lvl1pPr>
            <a:lvl2pPr marL="0" indent="0">
              <a:spcAft>
                <a:spcPts val="400"/>
              </a:spcAft>
              <a:buNone/>
              <a:defRPr lang="en-GB" sz="1400" b="0" dirty="0">
                <a:solidFill>
                  <a:schemeClr val="tx1"/>
                </a:solidFill>
              </a:defRPr>
            </a:lvl2pPr>
            <a:lvl3pPr marL="0" indent="0">
              <a:spcAft>
                <a:spcPts val="400"/>
              </a:spcAft>
              <a:buNone/>
              <a:defRPr lang="en-GB" sz="1200" b="0" dirty="0">
                <a:solidFill>
                  <a:schemeClr val="tx1"/>
                </a:solidFill>
              </a:defRPr>
            </a:lvl3pPr>
            <a:lvl4pPr>
              <a:spcAft>
                <a:spcPts val="400"/>
              </a:spcAft>
              <a:defRPr lang="en-GB" sz="1200" b="0" i="1" dirty="0">
                <a:solidFill>
                  <a:schemeClr val="tx1"/>
                </a:solidFill>
              </a:defRPr>
            </a:lvl4pPr>
            <a:lvl5pPr marL="180000" indent="-180000">
              <a:spcAft>
                <a:spcPts val="0"/>
              </a:spcAft>
              <a:buFont typeface="Arial" panose="020B0604020202020204" pitchFamily="34" charset="0"/>
              <a:buChar char="•"/>
              <a:defRPr lang="en-GB" sz="1200" b="0" dirty="0">
                <a:solidFill>
                  <a:schemeClr val="tx1"/>
                </a:solidFill>
              </a:defRPr>
            </a:lvl5pPr>
            <a:lvl6pPr marL="360000" indent="-180000">
              <a:spcAft>
                <a:spcPts val="0"/>
              </a:spcAft>
              <a:buFont typeface="Arial" panose="020B0604020202020204" pitchFamily="34" charset="0"/>
              <a:buChar char="–"/>
              <a:defRPr lang="en-GB" sz="1200" b="0" dirty="0">
                <a:solidFill>
                  <a:schemeClr val="tx1"/>
                </a:solidFill>
              </a:defRPr>
            </a:lvl6pPr>
            <a:lvl7pPr marL="540000" indent="-180000">
              <a:spcAft>
                <a:spcPts val="0"/>
              </a:spcAft>
              <a:buFont typeface="Arial" panose="020B0604020202020204" pitchFamily="34" charset="0"/>
              <a:buChar char="–"/>
              <a:defRPr lang="en-GB" sz="1200" b="0" dirty="0">
                <a:solidFill>
                  <a:schemeClr val="tx1"/>
                </a:solidFill>
              </a:defRPr>
            </a:lvl7pPr>
            <a:lvl8pPr marL="180000" indent="-180000">
              <a:spcAft>
                <a:spcPts val="0"/>
              </a:spcAft>
              <a:defRPr lang="en-GB" sz="1200" b="0" dirty="0">
                <a:solidFill>
                  <a:schemeClr val="tx1"/>
                </a:solidFill>
              </a:defRPr>
            </a:lvl8pPr>
            <a:lvl9pPr marL="360000" indent="-180000">
              <a:spcAft>
                <a:spcPts val="0"/>
              </a:spcAft>
              <a:defRPr lang="en-GB" sz="1200" b="0" dirty="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37" name="Picture Placeholder 10">
            <a:extLst>
              <a:ext uri="{FF2B5EF4-FFF2-40B4-BE49-F238E27FC236}">
                <a16:creationId xmlns:a16="http://schemas.microsoft.com/office/drawing/2014/main" id="{25B616FE-BB55-32C3-23A9-29C476B9F68C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498558" y="3049941"/>
            <a:ext cx="539044" cy="53904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K</a:t>
            </a:r>
            <a:r>
              <a:rPr lang="en-GB" err="1"/>
              <a:t>lik</a:t>
            </a:r>
            <a:r>
              <a:rPr lang="en-GB"/>
              <a:t> om een </a:t>
            </a:r>
            <a:br>
              <a:rPr lang="en-GB"/>
            </a:br>
            <a:r>
              <a:rPr lang="en-GB"/>
              <a:t>icoon toe </a:t>
            </a:r>
            <a:r>
              <a:rPr lang="en-GB" err="1"/>
              <a:t>te</a:t>
            </a:r>
            <a:r>
              <a:rPr lang="en-GB"/>
              <a:t> </a:t>
            </a:r>
            <a:br>
              <a:rPr lang="en-GB"/>
            </a:br>
            <a:r>
              <a:rPr lang="en-GB"/>
              <a:t>voegen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1A7BCA48-7247-3D86-50FF-747CD4C2322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08000" y="4149726"/>
            <a:ext cx="789285" cy="790575"/>
          </a:xfrm>
          <a:custGeom>
            <a:avLst/>
            <a:gdLst>
              <a:gd name="connsiteX0" fmla="*/ 0 w 3562350"/>
              <a:gd name="connsiteY0" fmla="*/ 0 h 2190750"/>
              <a:gd name="connsiteX1" fmla="*/ 3562350 w 3562350"/>
              <a:gd name="connsiteY1" fmla="*/ 0 h 2190750"/>
              <a:gd name="connsiteX2" fmla="*/ 3562350 w 3562350"/>
              <a:gd name="connsiteY2" fmla="*/ 2190750 h 2190750"/>
              <a:gd name="connsiteX3" fmla="*/ 0 w 3562350"/>
              <a:gd name="connsiteY3" fmla="*/ 2190750 h 219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350" h="2190750">
                <a:moveTo>
                  <a:pt x="0" y="0"/>
                </a:moveTo>
                <a:lnTo>
                  <a:pt x="3562350" y="0"/>
                </a:lnTo>
                <a:lnTo>
                  <a:pt x="3562350" y="2190750"/>
                </a:lnTo>
                <a:lnTo>
                  <a:pt x="0" y="2190750"/>
                </a:lnTo>
                <a:close/>
              </a:path>
            </a:pathLst>
          </a:custGeom>
          <a:solidFill>
            <a:schemeClr val="bg2"/>
          </a:solidFill>
        </p:spPr>
        <p:txBody>
          <a:bodyPr vert="horz" wrap="square" lIns="108000" tIns="108000" rIns="108000" bIns="108000" rtlCol="0" anchor="t" anchorCtr="0">
            <a:noAutofit/>
          </a:bodyPr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5" name="Text 1">
            <a:extLst>
              <a:ext uri="{FF2B5EF4-FFF2-40B4-BE49-F238E27FC236}">
                <a16:creationId xmlns:a16="http://schemas.microsoft.com/office/drawing/2014/main" id="{277028E0-E7FB-1413-A3F7-34F61F1A9CF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458912" y="4151314"/>
            <a:ext cx="1649413" cy="78898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0" indent="0">
              <a:spcAft>
                <a:spcPts val="400"/>
              </a:spcAft>
              <a:buNone/>
              <a:defRPr lang="en-GB" sz="1400" b="1" dirty="0">
                <a:solidFill>
                  <a:schemeClr val="tx1"/>
                </a:solidFill>
              </a:defRPr>
            </a:lvl1pPr>
            <a:lvl2pPr marL="0" indent="0">
              <a:spcAft>
                <a:spcPts val="400"/>
              </a:spcAft>
              <a:buNone/>
              <a:defRPr lang="en-GB" sz="1400" b="0" dirty="0">
                <a:solidFill>
                  <a:schemeClr val="tx1"/>
                </a:solidFill>
              </a:defRPr>
            </a:lvl2pPr>
            <a:lvl3pPr marL="0" indent="0">
              <a:spcAft>
                <a:spcPts val="400"/>
              </a:spcAft>
              <a:buNone/>
              <a:defRPr lang="en-GB" sz="1200" b="0" dirty="0">
                <a:solidFill>
                  <a:schemeClr val="tx1"/>
                </a:solidFill>
              </a:defRPr>
            </a:lvl3pPr>
            <a:lvl4pPr>
              <a:spcAft>
                <a:spcPts val="400"/>
              </a:spcAft>
              <a:defRPr lang="en-GB" sz="1200" b="0" i="1" dirty="0">
                <a:solidFill>
                  <a:schemeClr val="tx1"/>
                </a:solidFill>
              </a:defRPr>
            </a:lvl4pPr>
            <a:lvl5pPr marL="180000" indent="-180000">
              <a:spcAft>
                <a:spcPts val="0"/>
              </a:spcAft>
              <a:buFont typeface="Arial" panose="020B0604020202020204" pitchFamily="34" charset="0"/>
              <a:buChar char="•"/>
              <a:defRPr lang="en-GB" sz="1200" b="0" dirty="0">
                <a:solidFill>
                  <a:schemeClr val="tx1"/>
                </a:solidFill>
              </a:defRPr>
            </a:lvl5pPr>
            <a:lvl6pPr marL="360000" indent="-180000">
              <a:spcAft>
                <a:spcPts val="0"/>
              </a:spcAft>
              <a:buFont typeface="Arial" panose="020B0604020202020204" pitchFamily="34" charset="0"/>
              <a:buChar char="–"/>
              <a:defRPr lang="en-GB" sz="1200" b="0" dirty="0">
                <a:solidFill>
                  <a:schemeClr val="tx1"/>
                </a:solidFill>
              </a:defRPr>
            </a:lvl6pPr>
            <a:lvl7pPr marL="540000" indent="-180000">
              <a:spcAft>
                <a:spcPts val="0"/>
              </a:spcAft>
              <a:buFont typeface="Arial" panose="020B0604020202020204" pitchFamily="34" charset="0"/>
              <a:buChar char="–"/>
              <a:defRPr lang="en-GB" sz="1200" b="0" dirty="0">
                <a:solidFill>
                  <a:schemeClr val="tx1"/>
                </a:solidFill>
              </a:defRPr>
            </a:lvl7pPr>
            <a:lvl8pPr marL="180000" indent="-180000">
              <a:spcAft>
                <a:spcPts val="0"/>
              </a:spcAft>
              <a:defRPr lang="en-GB" sz="1200" b="0" dirty="0">
                <a:solidFill>
                  <a:schemeClr val="tx1"/>
                </a:solidFill>
              </a:defRPr>
            </a:lvl8pPr>
            <a:lvl9pPr marL="360000" indent="-180000">
              <a:spcAft>
                <a:spcPts val="0"/>
              </a:spcAft>
              <a:defRPr lang="en-GB" sz="1200" b="0" dirty="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46" name="Picture Placeholder 10">
            <a:extLst>
              <a:ext uri="{FF2B5EF4-FFF2-40B4-BE49-F238E27FC236}">
                <a16:creationId xmlns:a16="http://schemas.microsoft.com/office/drawing/2014/main" id="{4A3E7866-088B-5983-93F9-FC3A1D9EB152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633120" y="4275492"/>
            <a:ext cx="539044" cy="53904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K</a:t>
            </a:r>
            <a:r>
              <a:rPr lang="en-GB" err="1"/>
              <a:t>lik</a:t>
            </a:r>
            <a:r>
              <a:rPr lang="en-GB"/>
              <a:t> om een </a:t>
            </a:r>
            <a:br>
              <a:rPr lang="en-GB"/>
            </a:br>
            <a:r>
              <a:rPr lang="en-GB"/>
              <a:t>icoon toe </a:t>
            </a:r>
            <a:r>
              <a:rPr lang="en-GB" err="1"/>
              <a:t>te</a:t>
            </a:r>
            <a:r>
              <a:rPr lang="en-GB"/>
              <a:t> </a:t>
            </a:r>
            <a:br>
              <a:rPr lang="en-GB"/>
            </a:br>
            <a:r>
              <a:rPr lang="en-GB"/>
              <a:t>voegen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9EB92709-E853-D8A4-AD14-AE75C0C5D89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73438" y="4149726"/>
            <a:ext cx="789285" cy="790575"/>
          </a:xfrm>
          <a:custGeom>
            <a:avLst/>
            <a:gdLst>
              <a:gd name="connsiteX0" fmla="*/ 0 w 3562350"/>
              <a:gd name="connsiteY0" fmla="*/ 0 h 2190750"/>
              <a:gd name="connsiteX1" fmla="*/ 3562350 w 3562350"/>
              <a:gd name="connsiteY1" fmla="*/ 0 h 2190750"/>
              <a:gd name="connsiteX2" fmla="*/ 3562350 w 3562350"/>
              <a:gd name="connsiteY2" fmla="*/ 2190750 h 2190750"/>
              <a:gd name="connsiteX3" fmla="*/ 0 w 3562350"/>
              <a:gd name="connsiteY3" fmla="*/ 2190750 h 219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350" h="2190750">
                <a:moveTo>
                  <a:pt x="0" y="0"/>
                </a:moveTo>
                <a:lnTo>
                  <a:pt x="3562350" y="0"/>
                </a:lnTo>
                <a:lnTo>
                  <a:pt x="3562350" y="2190750"/>
                </a:lnTo>
                <a:lnTo>
                  <a:pt x="0" y="2190750"/>
                </a:lnTo>
                <a:close/>
              </a:path>
            </a:pathLst>
          </a:custGeom>
          <a:solidFill>
            <a:schemeClr val="bg2"/>
          </a:solidFill>
        </p:spPr>
        <p:txBody>
          <a:bodyPr vert="horz" wrap="square" lIns="108000" tIns="108000" rIns="108000" bIns="108000" rtlCol="0" anchor="t" anchorCtr="0">
            <a:noAutofit/>
          </a:bodyPr>
          <a:lstStyle>
            <a:lvl1pPr marL="0" indent="0">
              <a:buNone/>
              <a:defRPr lang="en-GB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8" name="Text 1">
            <a:extLst>
              <a:ext uri="{FF2B5EF4-FFF2-40B4-BE49-F238E27FC236}">
                <a16:creationId xmlns:a16="http://schemas.microsoft.com/office/drawing/2014/main" id="{29BA12A9-6E38-F618-BB44-FBF193B6B84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324350" y="4151314"/>
            <a:ext cx="1649413" cy="78898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0" indent="0">
              <a:spcAft>
                <a:spcPts val="400"/>
              </a:spcAft>
              <a:buNone/>
              <a:defRPr lang="en-GB" sz="1400" b="1" dirty="0">
                <a:solidFill>
                  <a:schemeClr val="tx1"/>
                </a:solidFill>
              </a:defRPr>
            </a:lvl1pPr>
            <a:lvl2pPr marL="0" indent="0">
              <a:spcAft>
                <a:spcPts val="400"/>
              </a:spcAft>
              <a:buNone/>
              <a:defRPr lang="en-GB" sz="1400" b="0" dirty="0">
                <a:solidFill>
                  <a:schemeClr val="tx1"/>
                </a:solidFill>
              </a:defRPr>
            </a:lvl2pPr>
            <a:lvl3pPr marL="0" indent="0">
              <a:spcAft>
                <a:spcPts val="400"/>
              </a:spcAft>
              <a:buNone/>
              <a:defRPr lang="en-GB" sz="1200" b="0" dirty="0">
                <a:solidFill>
                  <a:schemeClr val="tx1"/>
                </a:solidFill>
              </a:defRPr>
            </a:lvl3pPr>
            <a:lvl4pPr>
              <a:spcAft>
                <a:spcPts val="400"/>
              </a:spcAft>
              <a:defRPr lang="en-GB" sz="1200" b="0" i="1" dirty="0">
                <a:solidFill>
                  <a:schemeClr val="tx1"/>
                </a:solidFill>
              </a:defRPr>
            </a:lvl4pPr>
            <a:lvl5pPr marL="180000" indent="-180000">
              <a:spcAft>
                <a:spcPts val="0"/>
              </a:spcAft>
              <a:buFont typeface="Arial" panose="020B0604020202020204" pitchFamily="34" charset="0"/>
              <a:buChar char="•"/>
              <a:defRPr lang="en-GB" sz="1200" b="0" dirty="0">
                <a:solidFill>
                  <a:schemeClr val="tx1"/>
                </a:solidFill>
              </a:defRPr>
            </a:lvl5pPr>
            <a:lvl6pPr marL="360000" indent="-180000">
              <a:spcAft>
                <a:spcPts val="0"/>
              </a:spcAft>
              <a:buFont typeface="Arial" panose="020B0604020202020204" pitchFamily="34" charset="0"/>
              <a:buChar char="–"/>
              <a:defRPr lang="en-GB" sz="1200" b="0" dirty="0">
                <a:solidFill>
                  <a:schemeClr val="tx1"/>
                </a:solidFill>
              </a:defRPr>
            </a:lvl6pPr>
            <a:lvl7pPr marL="540000" indent="-180000">
              <a:spcAft>
                <a:spcPts val="0"/>
              </a:spcAft>
              <a:buFont typeface="Arial" panose="020B0604020202020204" pitchFamily="34" charset="0"/>
              <a:buChar char="–"/>
              <a:defRPr lang="en-GB" sz="1200" b="0" dirty="0">
                <a:solidFill>
                  <a:schemeClr val="tx1"/>
                </a:solidFill>
              </a:defRPr>
            </a:lvl7pPr>
            <a:lvl8pPr marL="180000" indent="-180000">
              <a:spcAft>
                <a:spcPts val="0"/>
              </a:spcAft>
              <a:defRPr lang="en-GB" sz="1200" b="0" dirty="0">
                <a:solidFill>
                  <a:schemeClr val="tx1"/>
                </a:solidFill>
              </a:defRPr>
            </a:lvl8pPr>
            <a:lvl9pPr marL="360000" indent="-180000">
              <a:spcAft>
                <a:spcPts val="0"/>
              </a:spcAft>
              <a:defRPr lang="en-GB" sz="1200" b="0" dirty="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49" name="Picture Placeholder 10">
            <a:extLst>
              <a:ext uri="{FF2B5EF4-FFF2-40B4-BE49-F238E27FC236}">
                <a16:creationId xmlns:a16="http://schemas.microsoft.com/office/drawing/2014/main" id="{1671D716-8844-F63D-8C7D-71BFEA3BBAD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498558" y="4275492"/>
            <a:ext cx="539044" cy="53904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K</a:t>
            </a:r>
            <a:r>
              <a:rPr lang="en-GB" err="1"/>
              <a:t>lik</a:t>
            </a:r>
            <a:r>
              <a:rPr lang="en-GB"/>
              <a:t> om een </a:t>
            </a:r>
            <a:br>
              <a:rPr lang="en-GB"/>
            </a:br>
            <a:r>
              <a:rPr lang="en-GB"/>
              <a:t>icoon toe </a:t>
            </a:r>
            <a:r>
              <a:rPr lang="en-GB" err="1"/>
              <a:t>te</a:t>
            </a:r>
            <a:r>
              <a:rPr lang="en-GB"/>
              <a:t> </a:t>
            </a:r>
            <a:br>
              <a:rPr lang="en-GB"/>
            </a:br>
            <a:r>
              <a:rPr lang="en-GB"/>
              <a:t>voegen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FDDBDBB-B54F-6E93-96DA-103CCF1CF18C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6216650" y="1724025"/>
            <a:ext cx="5481863" cy="4260850"/>
          </a:xfrm>
          <a:custGeom>
            <a:avLst/>
            <a:gdLst>
              <a:gd name="connsiteX0" fmla="*/ 271224 w 5481863"/>
              <a:gd name="connsiteY0" fmla="*/ 0 h 4260850"/>
              <a:gd name="connsiteX1" fmla="*/ 1672709 w 5481863"/>
              <a:gd name="connsiteY1" fmla="*/ 0 h 4260850"/>
              <a:gd name="connsiteX2" fmla="*/ 3809155 w 5481863"/>
              <a:gd name="connsiteY2" fmla="*/ 0 h 4260850"/>
              <a:gd name="connsiteX3" fmla="*/ 5210640 w 5481863"/>
              <a:gd name="connsiteY3" fmla="*/ 0 h 4260850"/>
              <a:gd name="connsiteX4" fmla="*/ 5481863 w 5481863"/>
              <a:gd name="connsiteY4" fmla="*/ 271223 h 4260850"/>
              <a:gd name="connsiteX5" fmla="*/ 5481863 w 5481863"/>
              <a:gd name="connsiteY5" fmla="*/ 3989628 h 4260850"/>
              <a:gd name="connsiteX6" fmla="*/ 5210640 w 5481863"/>
              <a:gd name="connsiteY6" fmla="*/ 4260850 h 4260850"/>
              <a:gd name="connsiteX7" fmla="*/ 3809161 w 5481863"/>
              <a:gd name="connsiteY7" fmla="*/ 4260850 h 4260850"/>
              <a:gd name="connsiteX8" fmla="*/ 3809155 w 5481863"/>
              <a:gd name="connsiteY8" fmla="*/ 4260850 h 4260850"/>
              <a:gd name="connsiteX9" fmla="*/ 1619901 w 5481863"/>
              <a:gd name="connsiteY9" fmla="*/ 4260849 h 4260850"/>
              <a:gd name="connsiteX10" fmla="*/ 0 w 5481863"/>
              <a:gd name="connsiteY10" fmla="*/ 2640948 h 4260850"/>
              <a:gd name="connsiteX11" fmla="*/ 0 w 5481863"/>
              <a:gd name="connsiteY11" fmla="*/ 2139622 h 4260850"/>
              <a:gd name="connsiteX12" fmla="*/ 1 w 5481863"/>
              <a:gd name="connsiteY12" fmla="*/ 2139604 h 4260850"/>
              <a:gd name="connsiteX13" fmla="*/ 1 w 5481863"/>
              <a:gd name="connsiteY13" fmla="*/ 1896715 h 4260850"/>
              <a:gd name="connsiteX14" fmla="*/ 1 w 5481863"/>
              <a:gd name="connsiteY14" fmla="*/ 271223 h 4260850"/>
              <a:gd name="connsiteX15" fmla="*/ 271224 w 5481863"/>
              <a:gd name="connsiteY15" fmla="*/ 0 h 4260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81863" h="4260850">
                <a:moveTo>
                  <a:pt x="271224" y="0"/>
                </a:moveTo>
                <a:lnTo>
                  <a:pt x="1672709" y="0"/>
                </a:lnTo>
                <a:lnTo>
                  <a:pt x="3809155" y="0"/>
                </a:lnTo>
                <a:lnTo>
                  <a:pt x="5210640" y="0"/>
                </a:lnTo>
                <a:cubicBezTo>
                  <a:pt x="5360432" y="0"/>
                  <a:pt x="5481863" y="121431"/>
                  <a:pt x="5481863" y="271223"/>
                </a:cubicBezTo>
                <a:lnTo>
                  <a:pt x="5481863" y="3989628"/>
                </a:lnTo>
                <a:cubicBezTo>
                  <a:pt x="5481863" y="4139419"/>
                  <a:pt x="5360432" y="4260850"/>
                  <a:pt x="5210640" y="4260850"/>
                </a:cubicBezTo>
                <a:lnTo>
                  <a:pt x="3809161" y="4260850"/>
                </a:lnTo>
                <a:lnTo>
                  <a:pt x="3809155" y="4260850"/>
                </a:lnTo>
                <a:lnTo>
                  <a:pt x="1619901" y="4260849"/>
                </a:lnTo>
                <a:cubicBezTo>
                  <a:pt x="725254" y="4260849"/>
                  <a:pt x="0" y="3535595"/>
                  <a:pt x="0" y="2640948"/>
                </a:cubicBezTo>
                <a:lnTo>
                  <a:pt x="0" y="2139622"/>
                </a:lnTo>
                <a:cubicBezTo>
                  <a:pt x="0" y="2139617"/>
                  <a:pt x="1" y="2139610"/>
                  <a:pt x="1" y="2139604"/>
                </a:cubicBezTo>
                <a:lnTo>
                  <a:pt x="1" y="1896715"/>
                </a:lnTo>
                <a:lnTo>
                  <a:pt x="1" y="271223"/>
                </a:lnTo>
                <a:cubicBezTo>
                  <a:pt x="1" y="121431"/>
                  <a:pt x="121432" y="0"/>
                  <a:pt x="27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 marL="0" indent="0" algn="ctr">
              <a:buNone/>
              <a:defRPr lang="en-GB" sz="2000" b="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nl-NL"/>
              <a:t>Selecteer eerst de 'foto placeholder' en ga vervolgens via het lint naar BrandCentral om een foto in te voegen.</a:t>
            </a:r>
            <a:endParaRPr lang="en-GB"/>
          </a:p>
        </p:txBody>
      </p:sp>
      <p:sp>
        <p:nvSpPr>
          <p:cNvPr id="9" name="SlideNumber">
            <a:extLst>
              <a:ext uri="{FF2B5EF4-FFF2-40B4-BE49-F238E27FC236}">
                <a16:creationId xmlns:a16="http://schemas.microsoft.com/office/drawing/2014/main" id="{6BEEA6E6-0118-24ED-4CE7-3C281204A3E8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4" name="ChapterTitle">
            <a:extLst>
              <a:ext uri="{FF2B5EF4-FFF2-40B4-BE49-F238E27FC236}">
                <a16:creationId xmlns:a16="http://schemas.microsoft.com/office/drawing/2014/main" id="{D488BA68-A7C4-6624-5128-DBE3382830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000" y="240853"/>
            <a:ext cx="5465763" cy="1538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b="0" baseline="0">
                <a:latin typeface="+mn-lt"/>
              </a:defRPr>
            </a:lvl1pPr>
          </a:lstStyle>
          <a:p>
            <a:pPr lvl="0"/>
            <a:r>
              <a:rPr lang="en-GB" err="1"/>
              <a:t>Hoofdstuk</a:t>
            </a:r>
            <a:r>
              <a:rPr lang="en-GB"/>
              <a:t> (</a:t>
            </a:r>
            <a:r>
              <a:rPr lang="en-GB" err="1"/>
              <a:t>optioneel</a:t>
            </a:r>
            <a:r>
              <a:rPr lang="en-GB"/>
              <a:t>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36DCF0-3C91-2E97-44E4-1896857917D7}"/>
              </a:ext>
            </a:extLst>
          </p:cNvPr>
          <p:cNvSpPr/>
          <p:nvPr userDrawn="1"/>
        </p:nvSpPr>
        <p:spPr>
          <a:xfrm>
            <a:off x="12315302" y="1221474"/>
            <a:ext cx="2476115" cy="268332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noProof="0">
                <a:solidFill>
                  <a:schemeClr val="bg1"/>
                </a:solidFill>
              </a:rPr>
              <a:t>Let op: Om iconen te veranderen, selecteer het icoon, open de icoonbibliotheek in de BrandCentral en kies je icoon. Kies vervolgens voor Invoegen of Vervangen.</a:t>
            </a:r>
          </a:p>
        </p:txBody>
      </p:sp>
    </p:spTree>
    <p:extLst>
      <p:ext uri="{BB962C8B-B14F-4D97-AF65-F5344CB8AC3E}">
        <p14:creationId xmlns:p14="http://schemas.microsoft.com/office/powerpoint/2010/main" val="26624690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Heavy: Four columns with Header and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6F474FC-E4EB-CD83-0A4F-AD1662ACD3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err="1"/>
              <a:t>Titel</a:t>
            </a:r>
            <a:endParaRPr lang="en-GB"/>
          </a:p>
        </p:txBody>
      </p:sp>
      <p:sp>
        <p:nvSpPr>
          <p:cNvPr id="12" name="Text 1">
            <a:extLst>
              <a:ext uri="{FF2B5EF4-FFF2-40B4-BE49-F238E27FC236}">
                <a16:creationId xmlns:a16="http://schemas.microsoft.com/office/drawing/2014/main" id="{BAECF42E-FD59-D809-A82F-B2E219E4B1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001" y="4160837"/>
            <a:ext cx="2609851" cy="181613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GB" sz="1600" dirty="0"/>
            </a:lvl1pPr>
            <a:lvl2pPr>
              <a:defRPr lang="en-GB" sz="1400" dirty="0"/>
            </a:lvl2pPr>
            <a:lvl3pPr>
              <a:defRPr lang="en-GB" sz="1400" dirty="0"/>
            </a:lvl3pPr>
            <a:lvl4pPr>
              <a:defRPr lang="en-GB" sz="1600" dirty="0"/>
            </a:lvl4pPr>
            <a:lvl5pPr>
              <a:defRPr lang="en-GB" sz="1800" dirty="0"/>
            </a:lvl5pPr>
            <a:lvl6pPr>
              <a:defRPr lang="en-GB" sz="1600" dirty="0"/>
            </a:lvl6pPr>
            <a:lvl7pPr>
              <a:defRPr lang="en-GB" sz="1600" dirty="0"/>
            </a:lvl7pPr>
            <a:lvl8pPr marL="288000" indent="-288000">
              <a:defRPr lang="en-GB" sz="1600" dirty="0"/>
            </a:lvl8pPr>
            <a:lvl9pPr marL="576000" indent="-288000">
              <a:defRPr lang="en-GB" sz="1400" dirty="0"/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14" name="Text 1">
            <a:extLst>
              <a:ext uri="{FF2B5EF4-FFF2-40B4-BE49-F238E27FC236}">
                <a16:creationId xmlns:a16="http://schemas.microsoft.com/office/drawing/2014/main" id="{EA38B840-8B22-DF9F-E9B2-3A822CFF3E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63384" y="4160837"/>
            <a:ext cx="2609851" cy="181613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GB" sz="1600" dirty="0"/>
            </a:lvl1pPr>
            <a:lvl2pPr>
              <a:defRPr lang="en-GB" sz="1400" dirty="0"/>
            </a:lvl2pPr>
            <a:lvl3pPr>
              <a:defRPr lang="en-GB" sz="1400" dirty="0"/>
            </a:lvl3pPr>
            <a:lvl4pPr>
              <a:defRPr lang="en-GB" sz="1600" dirty="0"/>
            </a:lvl4pPr>
            <a:lvl5pPr>
              <a:defRPr lang="en-GB" sz="1800" dirty="0"/>
            </a:lvl5pPr>
            <a:lvl6pPr>
              <a:defRPr lang="en-GB" sz="1600" dirty="0"/>
            </a:lvl6pPr>
            <a:lvl7pPr>
              <a:defRPr lang="en-GB" sz="1600" dirty="0"/>
            </a:lvl7pPr>
            <a:lvl8pPr marL="288000" indent="-288000">
              <a:defRPr lang="en-GB" sz="1600" dirty="0"/>
            </a:lvl8pPr>
            <a:lvl9pPr marL="576000" indent="-288000">
              <a:defRPr lang="en-GB" sz="1400" dirty="0"/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16" name="Text 1">
            <a:extLst>
              <a:ext uri="{FF2B5EF4-FFF2-40B4-BE49-F238E27FC236}">
                <a16:creationId xmlns:a16="http://schemas.microsoft.com/office/drawing/2014/main" id="{794132B6-137E-0DD3-E988-6236C8D264C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8767" y="4160837"/>
            <a:ext cx="2609851" cy="181613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GB" sz="1600" dirty="0"/>
            </a:lvl1pPr>
            <a:lvl2pPr>
              <a:defRPr lang="en-GB" sz="1400" dirty="0"/>
            </a:lvl2pPr>
            <a:lvl3pPr>
              <a:defRPr lang="en-GB" sz="1400" dirty="0"/>
            </a:lvl3pPr>
            <a:lvl4pPr>
              <a:defRPr lang="en-GB" sz="1600" dirty="0"/>
            </a:lvl4pPr>
            <a:lvl5pPr>
              <a:defRPr lang="en-GB" sz="1800" dirty="0"/>
            </a:lvl5pPr>
            <a:lvl6pPr>
              <a:defRPr lang="en-GB" sz="1600" dirty="0"/>
            </a:lvl6pPr>
            <a:lvl7pPr>
              <a:defRPr lang="en-GB" sz="1600" dirty="0"/>
            </a:lvl7pPr>
            <a:lvl8pPr marL="288000" indent="-288000">
              <a:defRPr lang="en-GB" sz="1600" dirty="0"/>
            </a:lvl8pPr>
            <a:lvl9pPr marL="576000" indent="-288000">
              <a:defRPr lang="en-GB" sz="1400" dirty="0"/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18" name="Text 1">
            <a:extLst>
              <a:ext uri="{FF2B5EF4-FFF2-40B4-BE49-F238E27FC236}">
                <a16:creationId xmlns:a16="http://schemas.microsoft.com/office/drawing/2014/main" id="{FCC25EE5-EBA4-7260-6D99-656309E62D9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74150" y="4160837"/>
            <a:ext cx="2609851" cy="181613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GB" sz="1600" dirty="0"/>
            </a:lvl1pPr>
            <a:lvl2pPr>
              <a:defRPr lang="en-GB" sz="1400" dirty="0"/>
            </a:lvl2pPr>
            <a:lvl3pPr>
              <a:defRPr lang="en-GB" sz="1400" dirty="0"/>
            </a:lvl3pPr>
            <a:lvl4pPr>
              <a:defRPr lang="en-GB" sz="1600" dirty="0"/>
            </a:lvl4pPr>
            <a:lvl5pPr>
              <a:defRPr lang="en-GB" sz="1800" dirty="0"/>
            </a:lvl5pPr>
            <a:lvl6pPr>
              <a:defRPr lang="en-GB" sz="1600" dirty="0"/>
            </a:lvl6pPr>
            <a:lvl7pPr>
              <a:defRPr lang="en-GB" sz="1600" dirty="0"/>
            </a:lvl7pPr>
            <a:lvl8pPr marL="288000" indent="-288000">
              <a:defRPr lang="en-GB" sz="1600" dirty="0"/>
            </a:lvl8pPr>
            <a:lvl9pPr marL="576000" indent="-288000">
              <a:defRPr lang="en-GB" sz="1400" dirty="0"/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2" name="Text 1">
            <a:extLst>
              <a:ext uri="{FF2B5EF4-FFF2-40B4-BE49-F238E27FC236}">
                <a16:creationId xmlns:a16="http://schemas.microsoft.com/office/drawing/2014/main" id="{B482A635-305C-A813-4FC1-2CD06AF045C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8001" y="1724026"/>
            <a:ext cx="11175999" cy="48949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GB" sz="1600" dirty="0"/>
            </a:lvl1pPr>
            <a:lvl2pPr>
              <a:defRPr lang="en-GB" sz="1400" dirty="0"/>
            </a:lvl2pPr>
            <a:lvl3pPr>
              <a:defRPr lang="en-GB" sz="1400" dirty="0"/>
            </a:lvl3pPr>
            <a:lvl4pPr>
              <a:defRPr lang="en-GB" sz="1600" dirty="0"/>
            </a:lvl4pPr>
            <a:lvl5pPr>
              <a:defRPr lang="en-GB" sz="1800" dirty="0"/>
            </a:lvl5pPr>
            <a:lvl6pPr>
              <a:defRPr lang="en-GB" sz="1600" dirty="0"/>
            </a:lvl6pPr>
            <a:lvl7pPr>
              <a:defRPr lang="en-GB" sz="1600" dirty="0"/>
            </a:lvl7pPr>
            <a:lvl8pPr marL="288000" indent="-288000">
              <a:defRPr lang="en-GB" sz="1600" dirty="0"/>
            </a:lvl8pPr>
            <a:lvl9pPr marL="576000" indent="-288000">
              <a:defRPr lang="en-GB" sz="1400" dirty="0"/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D2D9D3FD-940D-E4F4-C51B-784EC5879B5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07999" y="2456941"/>
            <a:ext cx="11176001" cy="1457834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 marL="0" indent="0" algn="ctr">
              <a:buNone/>
              <a:defRPr lang="en-GB" sz="2000" b="0" dirty="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nl-NL"/>
              <a:t>Selecteer eerst de 'foto placeholder' en ga vervolgens via het lint naar BrandCentral om een foto in te voegen.</a:t>
            </a:r>
            <a:endParaRPr lang="en-GB"/>
          </a:p>
        </p:txBody>
      </p:sp>
      <p:sp>
        <p:nvSpPr>
          <p:cNvPr id="7" name="SlideNumber">
            <a:extLst>
              <a:ext uri="{FF2B5EF4-FFF2-40B4-BE49-F238E27FC236}">
                <a16:creationId xmlns:a16="http://schemas.microsoft.com/office/drawing/2014/main" id="{DF042032-C6EC-5CF4-0D8F-64A9A61A456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4" name="ChapterTitle">
            <a:extLst>
              <a:ext uri="{FF2B5EF4-FFF2-40B4-BE49-F238E27FC236}">
                <a16:creationId xmlns:a16="http://schemas.microsoft.com/office/drawing/2014/main" id="{CD906D69-F981-0E0E-D2E6-2F42AE6C95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000" y="240853"/>
            <a:ext cx="5465763" cy="1538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b="0" baseline="0">
                <a:latin typeface="+mn-lt"/>
              </a:defRPr>
            </a:lvl1pPr>
          </a:lstStyle>
          <a:p>
            <a:pPr lvl="0"/>
            <a:r>
              <a:rPr lang="en-GB" err="1"/>
              <a:t>Hoofdstuk</a:t>
            </a:r>
            <a:r>
              <a:rPr lang="en-GB"/>
              <a:t> (</a:t>
            </a:r>
            <a:r>
              <a:rPr lang="en-GB" err="1"/>
              <a:t>optioneel</a:t>
            </a:r>
            <a:r>
              <a:rPr lang="en-GB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915307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Heavy: Three columns with Larg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6F474FC-E4EB-CD83-0A4F-AD1662ACD3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err="1"/>
              <a:t>Titel</a:t>
            </a:r>
            <a:endParaRPr lang="en-GB"/>
          </a:p>
        </p:txBody>
      </p:sp>
      <p:sp>
        <p:nvSpPr>
          <p:cNvPr id="12" name="Text 1">
            <a:extLst>
              <a:ext uri="{FF2B5EF4-FFF2-40B4-BE49-F238E27FC236}">
                <a16:creationId xmlns:a16="http://schemas.microsoft.com/office/drawing/2014/main" id="{BAECF42E-FD59-D809-A82F-B2E219E4B1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001" y="2894013"/>
            <a:ext cx="3562349" cy="309086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GB" sz="1600" dirty="0"/>
            </a:lvl1pPr>
            <a:lvl2pPr>
              <a:defRPr lang="en-GB" sz="1400" dirty="0"/>
            </a:lvl2pPr>
            <a:lvl3pPr>
              <a:defRPr lang="en-GB" sz="1400" dirty="0"/>
            </a:lvl3pPr>
            <a:lvl4pPr>
              <a:defRPr lang="en-GB" sz="1600" dirty="0"/>
            </a:lvl4pPr>
            <a:lvl5pPr>
              <a:defRPr lang="en-GB" sz="1800" dirty="0"/>
            </a:lvl5pPr>
            <a:lvl6pPr>
              <a:defRPr lang="en-GB" sz="1600" dirty="0"/>
            </a:lvl6pPr>
            <a:lvl7pPr>
              <a:defRPr lang="en-GB" sz="1600" dirty="0"/>
            </a:lvl7pPr>
            <a:lvl8pPr marL="288000" indent="-288000">
              <a:defRPr lang="en-GB" sz="1600" dirty="0"/>
            </a:lvl8pPr>
            <a:lvl9pPr marL="576000" indent="-288000">
              <a:defRPr lang="en-GB" sz="1400" dirty="0"/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14" name="Text 1">
            <a:extLst>
              <a:ext uri="{FF2B5EF4-FFF2-40B4-BE49-F238E27FC236}">
                <a16:creationId xmlns:a16="http://schemas.microsoft.com/office/drawing/2014/main" id="{EA38B840-8B22-DF9F-E9B2-3A822CFF3E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3238" y="2894013"/>
            <a:ext cx="3562349" cy="309086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GB" sz="1600" dirty="0"/>
            </a:lvl1pPr>
            <a:lvl2pPr>
              <a:defRPr lang="en-GB" sz="1400" dirty="0"/>
            </a:lvl2pPr>
            <a:lvl3pPr>
              <a:defRPr lang="en-GB" sz="1400" dirty="0"/>
            </a:lvl3pPr>
            <a:lvl4pPr>
              <a:defRPr lang="en-GB" sz="1600" dirty="0"/>
            </a:lvl4pPr>
            <a:lvl5pPr>
              <a:defRPr lang="en-GB" sz="1800" dirty="0"/>
            </a:lvl5pPr>
            <a:lvl6pPr>
              <a:defRPr lang="en-GB" sz="1600" dirty="0"/>
            </a:lvl6pPr>
            <a:lvl7pPr>
              <a:defRPr lang="en-GB" sz="1600" dirty="0"/>
            </a:lvl7pPr>
            <a:lvl8pPr marL="288000" indent="-288000">
              <a:defRPr lang="en-GB" sz="1600" dirty="0"/>
            </a:lvl8pPr>
            <a:lvl9pPr marL="576000" indent="-288000">
              <a:defRPr lang="en-GB" sz="1400" dirty="0"/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16" name="Text 1">
            <a:extLst>
              <a:ext uri="{FF2B5EF4-FFF2-40B4-BE49-F238E27FC236}">
                <a16:creationId xmlns:a16="http://schemas.microsoft.com/office/drawing/2014/main" id="{794132B6-137E-0DD3-E988-6236C8D264C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21651" y="2894013"/>
            <a:ext cx="3562349" cy="309086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GB" sz="1600" dirty="0"/>
            </a:lvl1pPr>
            <a:lvl2pPr>
              <a:defRPr lang="en-GB" sz="1400" dirty="0"/>
            </a:lvl2pPr>
            <a:lvl3pPr>
              <a:defRPr lang="en-GB" sz="1400" dirty="0"/>
            </a:lvl3pPr>
            <a:lvl4pPr>
              <a:defRPr lang="en-GB" sz="1600" dirty="0"/>
            </a:lvl4pPr>
            <a:lvl5pPr>
              <a:defRPr lang="en-GB" sz="1800" dirty="0"/>
            </a:lvl5pPr>
            <a:lvl6pPr>
              <a:defRPr lang="en-GB" sz="1600" dirty="0"/>
            </a:lvl6pPr>
            <a:lvl7pPr>
              <a:defRPr lang="en-GB" sz="1600" dirty="0"/>
            </a:lvl7pPr>
            <a:lvl8pPr marL="288000" indent="-288000">
              <a:defRPr lang="en-GB" sz="1600" dirty="0"/>
            </a:lvl8pPr>
            <a:lvl9pPr marL="576000" indent="-288000">
              <a:defRPr lang="en-GB" sz="1400" dirty="0"/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C6B0A6A-7644-2AE9-B4F5-9439ED81F09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8000" y="1724025"/>
            <a:ext cx="11176000" cy="925513"/>
          </a:xfrm>
          <a:prstGeom prst="rect">
            <a:avLst/>
          </a:prstGeom>
        </p:spPr>
        <p:txBody>
          <a:bodyPr/>
          <a:lstStyle>
            <a:lvl1pPr>
              <a:defRPr lang="en-GB" sz="1600" dirty="0"/>
            </a:lvl1pPr>
            <a:lvl2pPr>
              <a:defRPr lang="en-GB" sz="1400" dirty="0"/>
            </a:lvl2pPr>
            <a:lvl3pPr>
              <a:defRPr lang="en-GB" sz="1400" dirty="0"/>
            </a:lvl3pPr>
            <a:lvl4pPr>
              <a:defRPr lang="en-GB" sz="1600" dirty="0"/>
            </a:lvl4pPr>
            <a:lvl5pPr>
              <a:defRPr lang="en-GB" sz="1800" dirty="0"/>
            </a:lvl5pPr>
            <a:lvl6pPr>
              <a:defRPr lang="en-GB" sz="1600" dirty="0"/>
            </a:lvl6pPr>
            <a:lvl7pPr>
              <a:defRPr lang="en-GB" sz="1600" dirty="0"/>
            </a:lvl7pPr>
            <a:lvl8pPr marL="288000" indent="-288000">
              <a:defRPr lang="en-GB" sz="1600" dirty="0"/>
            </a:lvl8pPr>
            <a:lvl9pPr marL="576000" indent="-288000">
              <a:defRPr lang="en-GB" sz="1400" dirty="0"/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3" name="SlideNumber">
            <a:extLst>
              <a:ext uri="{FF2B5EF4-FFF2-40B4-BE49-F238E27FC236}">
                <a16:creationId xmlns:a16="http://schemas.microsoft.com/office/drawing/2014/main" id="{B05F8BEB-543F-6726-7EB2-4F88DDF7AFB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4" name="ChapterTitle">
            <a:extLst>
              <a:ext uri="{FF2B5EF4-FFF2-40B4-BE49-F238E27FC236}">
                <a16:creationId xmlns:a16="http://schemas.microsoft.com/office/drawing/2014/main" id="{164C6635-C953-F5BC-E5E5-5F807B0089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000" y="240853"/>
            <a:ext cx="5465763" cy="1538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b="0" baseline="0">
                <a:latin typeface="+mn-lt"/>
              </a:defRPr>
            </a:lvl1pPr>
          </a:lstStyle>
          <a:p>
            <a:pPr lvl="0"/>
            <a:r>
              <a:rPr lang="en-GB" err="1"/>
              <a:t>Hoofdstuk</a:t>
            </a:r>
            <a:r>
              <a:rPr lang="en-GB"/>
              <a:t> (</a:t>
            </a:r>
            <a:r>
              <a:rPr lang="en-GB" err="1"/>
              <a:t>optioneel</a:t>
            </a:r>
            <a:r>
              <a:rPr lang="en-GB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444668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Heavy: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094B5-CC98-C901-994F-A9C81E0234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err="1"/>
              <a:t>Titel</a:t>
            </a:r>
            <a:endParaRPr lang="en-GB"/>
          </a:p>
        </p:txBody>
      </p:sp>
      <p:sp>
        <p:nvSpPr>
          <p:cNvPr id="5" name="Text 1">
            <a:extLst>
              <a:ext uri="{FF2B5EF4-FFF2-40B4-BE49-F238E27FC236}">
                <a16:creationId xmlns:a16="http://schemas.microsoft.com/office/drawing/2014/main" id="{7929B154-427C-30DA-7CF1-7CCDD58D35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3238" y="1724025"/>
            <a:ext cx="7370761" cy="426085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GB" sz="2000" dirty="0"/>
            </a:lvl1pPr>
            <a:lvl2pPr>
              <a:defRPr lang="en-GB" sz="1800" dirty="0"/>
            </a:lvl2pPr>
            <a:lvl3pPr>
              <a:defRPr lang="en-GB" sz="1800" dirty="0"/>
            </a:lvl3pPr>
            <a:lvl4pPr>
              <a:defRPr lang="en-GB" sz="2000" dirty="0"/>
            </a:lvl4pPr>
            <a:lvl5pPr>
              <a:defRPr lang="en-GB" sz="2400" dirty="0"/>
            </a:lvl5pPr>
            <a:lvl6pPr>
              <a:defRPr lang="en-GB" sz="2000" dirty="0"/>
            </a:lvl6pPr>
            <a:lvl7pPr>
              <a:defRPr lang="en-GB" sz="2000" dirty="0"/>
            </a:lvl7pPr>
            <a:lvl8pPr marL="288000" indent="-288000">
              <a:defRPr lang="en-GB" sz="2000" dirty="0"/>
            </a:lvl8pPr>
            <a:lvl9pPr marL="576000" indent="-288000">
              <a:defRPr lang="en-GB" sz="1800" dirty="0"/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3D76B8B9-B09F-9427-4CA2-997EA784FEC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08001" y="1724025"/>
            <a:ext cx="3561293" cy="4263313"/>
          </a:xfrm>
          <a:custGeom>
            <a:avLst/>
            <a:gdLst>
              <a:gd name="connsiteX0" fmla="*/ 218331 w 3561293"/>
              <a:gd name="connsiteY0" fmla="*/ 0 h 4263313"/>
              <a:gd name="connsiteX1" fmla="*/ 1058669 w 3561293"/>
              <a:gd name="connsiteY1" fmla="*/ 0 h 4263313"/>
              <a:gd name="connsiteX2" fmla="*/ 2502626 w 3561293"/>
              <a:gd name="connsiteY2" fmla="*/ 0 h 4263313"/>
              <a:gd name="connsiteX3" fmla="*/ 3342964 w 3561293"/>
              <a:gd name="connsiteY3" fmla="*/ 0 h 4263313"/>
              <a:gd name="connsiteX4" fmla="*/ 3561293 w 3561293"/>
              <a:gd name="connsiteY4" fmla="*/ 218329 h 4263313"/>
              <a:gd name="connsiteX5" fmla="*/ 3560486 w 3561293"/>
              <a:gd name="connsiteY5" fmla="*/ 3276471 h 4263313"/>
              <a:gd name="connsiteX6" fmla="*/ 2573644 w 3561293"/>
              <a:gd name="connsiteY6" fmla="*/ 4263313 h 4263313"/>
              <a:gd name="connsiteX7" fmla="*/ 1733306 w 3561293"/>
              <a:gd name="connsiteY7" fmla="*/ 4263313 h 4263313"/>
              <a:gd name="connsiteX8" fmla="*/ 1058669 w 3561293"/>
              <a:gd name="connsiteY8" fmla="*/ 4263313 h 4263313"/>
              <a:gd name="connsiteX9" fmla="*/ 218331 w 3561293"/>
              <a:gd name="connsiteY9" fmla="*/ 4263313 h 4263313"/>
              <a:gd name="connsiteX10" fmla="*/ 2 w 3561293"/>
              <a:gd name="connsiteY10" fmla="*/ 4044984 h 4263313"/>
              <a:gd name="connsiteX11" fmla="*/ 0 w 3561293"/>
              <a:gd name="connsiteY11" fmla="*/ 1866343 h 4263313"/>
              <a:gd name="connsiteX12" fmla="*/ 2 w 3561293"/>
              <a:gd name="connsiteY12" fmla="*/ 1866303 h 4263313"/>
              <a:gd name="connsiteX13" fmla="*/ 2 w 3561293"/>
              <a:gd name="connsiteY13" fmla="*/ 218329 h 4263313"/>
              <a:gd name="connsiteX14" fmla="*/ 218331 w 3561293"/>
              <a:gd name="connsiteY14" fmla="*/ 0 h 4263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61293" h="4263313">
                <a:moveTo>
                  <a:pt x="218331" y="0"/>
                </a:moveTo>
                <a:lnTo>
                  <a:pt x="1058669" y="0"/>
                </a:lnTo>
                <a:lnTo>
                  <a:pt x="2502626" y="0"/>
                </a:lnTo>
                <a:lnTo>
                  <a:pt x="3342964" y="0"/>
                </a:lnTo>
                <a:cubicBezTo>
                  <a:pt x="3463544" y="0"/>
                  <a:pt x="3561293" y="97749"/>
                  <a:pt x="3561293" y="218329"/>
                </a:cubicBezTo>
                <a:cubicBezTo>
                  <a:pt x="3561024" y="1237710"/>
                  <a:pt x="3560754" y="2257091"/>
                  <a:pt x="3560486" y="3276471"/>
                </a:cubicBezTo>
                <a:cubicBezTo>
                  <a:pt x="3560486" y="3821488"/>
                  <a:pt x="3118661" y="4263313"/>
                  <a:pt x="2573644" y="4263313"/>
                </a:cubicBezTo>
                <a:lnTo>
                  <a:pt x="1733306" y="4263313"/>
                </a:lnTo>
                <a:lnTo>
                  <a:pt x="1058669" y="4263313"/>
                </a:lnTo>
                <a:lnTo>
                  <a:pt x="218331" y="4263313"/>
                </a:lnTo>
                <a:cubicBezTo>
                  <a:pt x="97751" y="4263313"/>
                  <a:pt x="2" y="4165564"/>
                  <a:pt x="2" y="4044984"/>
                </a:cubicBezTo>
                <a:cubicBezTo>
                  <a:pt x="1" y="3318770"/>
                  <a:pt x="1" y="2592557"/>
                  <a:pt x="0" y="1866343"/>
                </a:cubicBezTo>
                <a:cubicBezTo>
                  <a:pt x="1" y="1866329"/>
                  <a:pt x="1" y="1866316"/>
                  <a:pt x="2" y="1866303"/>
                </a:cubicBezTo>
                <a:lnTo>
                  <a:pt x="2" y="218329"/>
                </a:lnTo>
                <a:cubicBezTo>
                  <a:pt x="2" y="97749"/>
                  <a:pt x="97751" y="0"/>
                  <a:pt x="2183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 marL="0" indent="0" algn="ctr">
              <a:buNone/>
              <a:defRPr lang="en-GB" sz="2000" b="0"/>
            </a:lvl1pPr>
          </a:lstStyle>
          <a:p>
            <a:pPr lvl="0"/>
            <a:r>
              <a:rPr lang="nl-NL"/>
              <a:t>Selecteer eerst de 'foto placeholder' en ga vervolgens via het lint naar BrandCentral om een foto in te voegen.</a:t>
            </a:r>
            <a:endParaRPr lang="en-GB"/>
          </a:p>
        </p:txBody>
      </p:sp>
      <p:sp>
        <p:nvSpPr>
          <p:cNvPr id="7" name="SlideNumber">
            <a:extLst>
              <a:ext uri="{FF2B5EF4-FFF2-40B4-BE49-F238E27FC236}">
                <a16:creationId xmlns:a16="http://schemas.microsoft.com/office/drawing/2014/main" id="{7BAD4BA9-5224-476A-5C23-DB7CBD774AD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3" name="ChapterTitle">
            <a:extLst>
              <a:ext uri="{FF2B5EF4-FFF2-40B4-BE49-F238E27FC236}">
                <a16:creationId xmlns:a16="http://schemas.microsoft.com/office/drawing/2014/main" id="{11902A60-BF2C-61D9-DC72-97C5E3192D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000" y="240853"/>
            <a:ext cx="5465763" cy="1538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b="0" baseline="0">
                <a:latin typeface="+mn-lt"/>
              </a:defRPr>
            </a:lvl1pPr>
          </a:lstStyle>
          <a:p>
            <a:pPr lvl="0"/>
            <a:r>
              <a:rPr lang="en-GB" err="1"/>
              <a:t>Hoofdstuk</a:t>
            </a:r>
            <a:r>
              <a:rPr lang="en-GB"/>
              <a:t> (</a:t>
            </a:r>
            <a:r>
              <a:rPr lang="en-GB" err="1"/>
              <a:t>optioneel</a:t>
            </a:r>
            <a:r>
              <a:rPr lang="en-GB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626936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Heavy: Sidebar and Shaded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094B5-CC98-C901-994F-A9C81E0234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err="1"/>
              <a:t>Titel</a:t>
            </a:r>
            <a:endParaRPr lang="en-GB"/>
          </a:p>
        </p:txBody>
      </p:sp>
      <p:sp>
        <p:nvSpPr>
          <p:cNvPr id="5" name="Text 1">
            <a:extLst>
              <a:ext uri="{FF2B5EF4-FFF2-40B4-BE49-F238E27FC236}">
                <a16:creationId xmlns:a16="http://schemas.microsoft.com/office/drawing/2014/main" id="{7929B154-427C-30DA-7CF1-7CCDD58D35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001" y="1724024"/>
            <a:ext cx="2609851" cy="42624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GB" sz="1600" dirty="0"/>
            </a:lvl1pPr>
            <a:lvl2pPr>
              <a:defRPr lang="en-GB" sz="1400" dirty="0"/>
            </a:lvl2pPr>
            <a:lvl3pPr>
              <a:defRPr lang="en-GB" sz="1400" dirty="0"/>
            </a:lvl3pPr>
            <a:lvl4pPr>
              <a:defRPr lang="en-GB" sz="1600" dirty="0"/>
            </a:lvl4pPr>
            <a:lvl5pPr>
              <a:defRPr lang="en-GB" sz="1800" dirty="0"/>
            </a:lvl5pPr>
            <a:lvl6pPr>
              <a:defRPr lang="en-GB" sz="1600" dirty="0"/>
            </a:lvl6pPr>
            <a:lvl7pPr>
              <a:defRPr lang="en-GB" sz="1600" dirty="0"/>
            </a:lvl7pPr>
            <a:lvl8pPr marL="288000" indent="-288000">
              <a:defRPr lang="en-GB" sz="1600" dirty="0"/>
            </a:lvl8pPr>
            <a:lvl9pPr marL="576000" indent="-288000">
              <a:defRPr lang="en-GB" sz="1400" dirty="0"/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F1E87C15-83E2-6A43-0EE0-F027F18CC9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62325" y="1724025"/>
            <a:ext cx="8321674" cy="1216026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108000" tIns="108000" rIns="108000" bIns="108000" rtlCol="0" anchor="t" anchorCtr="0">
            <a:noAutofit/>
          </a:bodyPr>
          <a:lstStyle>
            <a:lvl1pPr>
              <a:defRPr lang="en-GB" sz="1600" dirty="0"/>
            </a:lvl1pPr>
            <a:lvl2pPr>
              <a:defRPr lang="en-GB" sz="1400" dirty="0"/>
            </a:lvl2pPr>
            <a:lvl3pPr>
              <a:defRPr lang="en-GB" sz="1400" dirty="0"/>
            </a:lvl3pPr>
            <a:lvl4pPr>
              <a:defRPr lang="en-GB" sz="1600" dirty="0"/>
            </a:lvl4pPr>
            <a:lvl5pPr>
              <a:defRPr lang="en-GB" sz="1800" dirty="0"/>
            </a:lvl5pPr>
            <a:lvl6pPr>
              <a:defRPr lang="en-GB" sz="1600" dirty="0"/>
            </a:lvl6pPr>
            <a:lvl7pPr>
              <a:defRPr lang="en-GB" sz="1600" dirty="0"/>
            </a:lvl7pPr>
            <a:lvl8pPr marL="288000" indent="-288000">
              <a:defRPr lang="en-GB" sz="1600" dirty="0"/>
            </a:lvl8pPr>
            <a:lvl9pPr marL="576000" indent="-288000">
              <a:defRPr lang="en-GB" sz="1400" dirty="0"/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7DCC4265-7F73-404F-62A7-4F4CDB5223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62325" y="3247212"/>
            <a:ext cx="8321674" cy="1216026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108000" tIns="108000" rIns="108000" bIns="108000" rtlCol="0" anchor="t" anchorCtr="0">
            <a:noAutofit/>
          </a:bodyPr>
          <a:lstStyle>
            <a:lvl1pPr>
              <a:defRPr lang="en-GB" sz="1600" dirty="0"/>
            </a:lvl1pPr>
            <a:lvl2pPr>
              <a:defRPr lang="en-GB" sz="1400" dirty="0"/>
            </a:lvl2pPr>
            <a:lvl3pPr>
              <a:defRPr lang="en-GB" sz="1400" dirty="0"/>
            </a:lvl3pPr>
            <a:lvl4pPr>
              <a:defRPr lang="en-GB" sz="1600" dirty="0"/>
            </a:lvl4pPr>
            <a:lvl5pPr>
              <a:defRPr lang="en-GB" sz="1800" dirty="0"/>
            </a:lvl5pPr>
            <a:lvl6pPr>
              <a:defRPr lang="en-GB" sz="1600" dirty="0"/>
            </a:lvl6pPr>
            <a:lvl7pPr>
              <a:defRPr lang="en-GB" sz="1600" dirty="0"/>
            </a:lvl7pPr>
            <a:lvl8pPr marL="288000" indent="-288000">
              <a:defRPr lang="en-GB" sz="1600" dirty="0"/>
            </a:lvl8pPr>
            <a:lvl9pPr marL="576000" indent="-288000">
              <a:defRPr lang="en-GB" sz="1400" dirty="0"/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8" name="Text 1">
            <a:extLst>
              <a:ext uri="{FF2B5EF4-FFF2-40B4-BE49-F238E27FC236}">
                <a16:creationId xmlns:a16="http://schemas.microsoft.com/office/drawing/2014/main" id="{4185EDA2-2DD2-160C-EAF6-62F9ED1CFC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62325" y="4770398"/>
            <a:ext cx="8321674" cy="1216026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108000" tIns="108000" rIns="108000" bIns="108000" rtlCol="0" anchor="t" anchorCtr="0">
            <a:noAutofit/>
          </a:bodyPr>
          <a:lstStyle>
            <a:lvl1pPr>
              <a:defRPr lang="en-GB" sz="1600" dirty="0"/>
            </a:lvl1pPr>
            <a:lvl2pPr>
              <a:defRPr lang="en-GB" sz="1400" dirty="0"/>
            </a:lvl2pPr>
            <a:lvl3pPr>
              <a:defRPr lang="en-GB" sz="1400" dirty="0"/>
            </a:lvl3pPr>
            <a:lvl4pPr>
              <a:defRPr lang="en-GB" sz="1600" dirty="0"/>
            </a:lvl4pPr>
            <a:lvl5pPr>
              <a:defRPr lang="en-GB" sz="1800" dirty="0"/>
            </a:lvl5pPr>
            <a:lvl6pPr>
              <a:defRPr lang="en-GB" sz="1600" dirty="0"/>
            </a:lvl6pPr>
            <a:lvl7pPr>
              <a:defRPr lang="en-GB" sz="1600" dirty="0"/>
            </a:lvl7pPr>
            <a:lvl8pPr marL="288000" indent="-288000">
              <a:defRPr lang="en-GB" sz="1600" dirty="0"/>
            </a:lvl8pPr>
            <a:lvl9pPr marL="576000" indent="-288000">
              <a:defRPr lang="en-GB" sz="1400" dirty="0"/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10" name="SlideNumber">
            <a:extLst>
              <a:ext uri="{FF2B5EF4-FFF2-40B4-BE49-F238E27FC236}">
                <a16:creationId xmlns:a16="http://schemas.microsoft.com/office/drawing/2014/main" id="{A589DB5C-FF57-DCA5-5873-F734E4D0C23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3" name="ChapterTitle">
            <a:extLst>
              <a:ext uri="{FF2B5EF4-FFF2-40B4-BE49-F238E27FC236}">
                <a16:creationId xmlns:a16="http://schemas.microsoft.com/office/drawing/2014/main" id="{01121FFF-E588-F602-2E45-4906791D88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000" y="240853"/>
            <a:ext cx="5465763" cy="1538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b="0" baseline="0">
                <a:latin typeface="+mn-lt"/>
              </a:defRPr>
            </a:lvl1pPr>
          </a:lstStyle>
          <a:p>
            <a:pPr lvl="0"/>
            <a:r>
              <a:rPr lang="en-GB" err="1"/>
              <a:t>Hoofdstuk</a:t>
            </a:r>
            <a:r>
              <a:rPr lang="en-GB"/>
              <a:t> (</a:t>
            </a:r>
            <a:r>
              <a:rPr lang="en-GB" err="1"/>
              <a:t>optioneel</a:t>
            </a:r>
            <a:r>
              <a:rPr lang="en-GB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670758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Heavy: Multi-siz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094B5-CC98-C901-994F-A9C81E0234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err="1"/>
              <a:t>Titel</a:t>
            </a:r>
            <a:endParaRPr lang="en-GB"/>
          </a:p>
        </p:txBody>
      </p:sp>
      <p:sp>
        <p:nvSpPr>
          <p:cNvPr id="5" name="Text 1">
            <a:extLst>
              <a:ext uri="{FF2B5EF4-FFF2-40B4-BE49-F238E27FC236}">
                <a16:creationId xmlns:a16="http://schemas.microsoft.com/office/drawing/2014/main" id="{7929B154-427C-30DA-7CF1-7CCDD58D35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001" y="1724025"/>
            <a:ext cx="3563936" cy="272576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GB" sz="1600" dirty="0"/>
            </a:lvl1pPr>
            <a:lvl2pPr>
              <a:defRPr lang="en-GB" sz="1400" dirty="0"/>
            </a:lvl2pPr>
            <a:lvl3pPr>
              <a:defRPr lang="en-GB" sz="1400" dirty="0"/>
            </a:lvl3pPr>
            <a:lvl4pPr>
              <a:defRPr lang="en-GB" sz="1600" dirty="0"/>
            </a:lvl4pPr>
            <a:lvl5pPr>
              <a:defRPr lang="en-GB" sz="1800" dirty="0"/>
            </a:lvl5pPr>
            <a:lvl6pPr>
              <a:defRPr lang="en-GB" sz="1600" dirty="0"/>
            </a:lvl6pPr>
            <a:lvl7pPr>
              <a:defRPr lang="en-GB" sz="1600" dirty="0"/>
            </a:lvl7pPr>
            <a:lvl8pPr marL="288000" indent="-288000">
              <a:defRPr lang="en-GB" sz="1600" dirty="0"/>
            </a:lvl8pPr>
            <a:lvl9pPr marL="576000" indent="-288000">
              <a:defRPr lang="en-GB" sz="1400" dirty="0"/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F1E87C15-83E2-6A43-0EE0-F027F18CC9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20063" y="1724025"/>
            <a:ext cx="3563936" cy="1216026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108000" tIns="108000" rIns="108000" bIns="108000" rtlCol="0" anchor="t" anchorCtr="0">
            <a:noAutofit/>
          </a:bodyPr>
          <a:lstStyle>
            <a:lvl1pPr>
              <a:defRPr lang="en-GB" sz="1600" dirty="0"/>
            </a:lvl1pPr>
            <a:lvl2pPr>
              <a:defRPr lang="en-GB" sz="1400" dirty="0"/>
            </a:lvl2pPr>
            <a:lvl3pPr>
              <a:defRPr lang="en-GB" sz="1400" dirty="0"/>
            </a:lvl3pPr>
            <a:lvl4pPr>
              <a:defRPr lang="en-GB" sz="1600" dirty="0"/>
            </a:lvl4pPr>
            <a:lvl5pPr>
              <a:defRPr lang="en-GB" sz="1800" dirty="0"/>
            </a:lvl5pPr>
            <a:lvl6pPr>
              <a:defRPr lang="en-GB" sz="1600" dirty="0"/>
            </a:lvl6pPr>
            <a:lvl7pPr>
              <a:defRPr lang="en-GB" sz="1600" dirty="0"/>
            </a:lvl7pPr>
            <a:lvl8pPr marL="288000" indent="-288000">
              <a:defRPr lang="en-GB" sz="1600" dirty="0"/>
            </a:lvl8pPr>
            <a:lvl9pPr marL="576000" indent="-288000">
              <a:defRPr lang="en-GB" sz="1400" dirty="0"/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7DCC4265-7F73-404F-62A7-4F4CDB5223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0063" y="3233762"/>
            <a:ext cx="3563936" cy="1216026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108000" tIns="108000" rIns="108000" bIns="108000" rtlCol="0" anchor="t" anchorCtr="0">
            <a:noAutofit/>
          </a:bodyPr>
          <a:lstStyle>
            <a:lvl1pPr>
              <a:defRPr lang="en-GB" sz="1600" dirty="0"/>
            </a:lvl1pPr>
            <a:lvl2pPr>
              <a:defRPr lang="en-GB" sz="1400" dirty="0"/>
            </a:lvl2pPr>
            <a:lvl3pPr>
              <a:defRPr lang="en-GB" sz="1400" dirty="0"/>
            </a:lvl3pPr>
            <a:lvl4pPr>
              <a:defRPr lang="en-GB" sz="1600" dirty="0"/>
            </a:lvl4pPr>
            <a:lvl5pPr>
              <a:defRPr lang="en-GB" sz="1800" dirty="0"/>
            </a:lvl5pPr>
            <a:lvl6pPr>
              <a:defRPr lang="en-GB" sz="1600" dirty="0"/>
            </a:lvl6pPr>
            <a:lvl7pPr>
              <a:defRPr lang="en-GB" sz="1600" dirty="0"/>
            </a:lvl7pPr>
            <a:lvl8pPr marL="288000" indent="-288000">
              <a:defRPr lang="en-GB" sz="1600" dirty="0"/>
            </a:lvl8pPr>
            <a:lvl9pPr marL="576000" indent="-288000">
              <a:defRPr lang="en-GB" sz="1400" dirty="0"/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8" name="Text 1">
            <a:extLst>
              <a:ext uri="{FF2B5EF4-FFF2-40B4-BE49-F238E27FC236}">
                <a16:creationId xmlns:a16="http://schemas.microsoft.com/office/drawing/2014/main" id="{4185EDA2-2DD2-160C-EAF6-62F9ED1CFC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20063" y="4743499"/>
            <a:ext cx="3563936" cy="1216026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108000" tIns="108000" rIns="108000" bIns="108000" rtlCol="0" anchor="t" anchorCtr="0">
            <a:noAutofit/>
          </a:bodyPr>
          <a:lstStyle>
            <a:lvl1pPr>
              <a:defRPr lang="en-GB" sz="1600" dirty="0"/>
            </a:lvl1pPr>
            <a:lvl2pPr>
              <a:defRPr lang="en-GB" sz="1400" dirty="0"/>
            </a:lvl2pPr>
            <a:lvl3pPr>
              <a:defRPr lang="en-GB" sz="1400" dirty="0"/>
            </a:lvl3pPr>
            <a:lvl4pPr>
              <a:defRPr lang="en-GB" sz="1600" dirty="0"/>
            </a:lvl4pPr>
            <a:lvl5pPr>
              <a:defRPr lang="en-GB" sz="1800" dirty="0"/>
            </a:lvl5pPr>
            <a:lvl6pPr>
              <a:defRPr lang="en-GB" sz="1600" dirty="0"/>
            </a:lvl6pPr>
            <a:lvl7pPr>
              <a:defRPr lang="en-GB" sz="1600" dirty="0"/>
            </a:lvl7pPr>
            <a:lvl8pPr marL="288000" indent="-288000">
              <a:defRPr lang="en-GB" sz="1600" dirty="0"/>
            </a:lvl8pPr>
            <a:lvl9pPr marL="576000" indent="-288000">
              <a:defRPr lang="en-GB" sz="1400" dirty="0"/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10" name="Text 1">
            <a:extLst>
              <a:ext uri="{FF2B5EF4-FFF2-40B4-BE49-F238E27FC236}">
                <a16:creationId xmlns:a16="http://schemas.microsoft.com/office/drawing/2014/main" id="{93C7B744-BEF5-7717-514C-283241DF25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14032" y="1724025"/>
            <a:ext cx="3563936" cy="272576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GB" sz="1600" dirty="0"/>
            </a:lvl1pPr>
            <a:lvl2pPr>
              <a:defRPr lang="en-GB" sz="1400" dirty="0"/>
            </a:lvl2pPr>
            <a:lvl3pPr>
              <a:defRPr lang="en-GB" sz="1400" dirty="0"/>
            </a:lvl3pPr>
            <a:lvl4pPr>
              <a:defRPr lang="en-GB" sz="1600" dirty="0"/>
            </a:lvl4pPr>
            <a:lvl5pPr>
              <a:defRPr lang="en-GB" sz="1800" dirty="0"/>
            </a:lvl5pPr>
            <a:lvl6pPr>
              <a:defRPr lang="en-GB" sz="1600" dirty="0"/>
            </a:lvl6pPr>
            <a:lvl7pPr>
              <a:defRPr lang="en-GB" sz="1600" dirty="0"/>
            </a:lvl7pPr>
            <a:lvl8pPr marL="288000" indent="-288000">
              <a:defRPr lang="en-GB" sz="1600" dirty="0"/>
            </a:lvl8pPr>
            <a:lvl9pPr marL="576000" indent="-288000">
              <a:defRPr lang="en-GB" sz="1400" dirty="0"/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11" name="Text 1">
            <a:extLst>
              <a:ext uri="{FF2B5EF4-FFF2-40B4-BE49-F238E27FC236}">
                <a16:creationId xmlns:a16="http://schemas.microsoft.com/office/drawing/2014/main" id="{4417C54B-07E7-F5E6-9D1F-5C32FCE6A1C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8000" y="4743499"/>
            <a:ext cx="7369967" cy="1216026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108000" tIns="108000" rIns="108000" bIns="108000" rtlCol="0" anchor="t" anchorCtr="0">
            <a:noAutofit/>
          </a:bodyPr>
          <a:lstStyle>
            <a:lvl1pPr>
              <a:defRPr lang="en-GB" sz="1600" dirty="0"/>
            </a:lvl1pPr>
            <a:lvl2pPr>
              <a:defRPr lang="en-GB" sz="1400" dirty="0"/>
            </a:lvl2pPr>
            <a:lvl3pPr>
              <a:defRPr lang="en-GB" sz="1400" dirty="0"/>
            </a:lvl3pPr>
            <a:lvl4pPr>
              <a:defRPr lang="en-GB" sz="1600" dirty="0"/>
            </a:lvl4pPr>
            <a:lvl5pPr>
              <a:defRPr lang="en-GB" sz="1800" dirty="0"/>
            </a:lvl5pPr>
            <a:lvl6pPr>
              <a:defRPr lang="en-GB" sz="1600" dirty="0"/>
            </a:lvl6pPr>
            <a:lvl7pPr>
              <a:defRPr lang="en-GB" sz="1600" dirty="0"/>
            </a:lvl7pPr>
            <a:lvl8pPr marL="288000" indent="-288000">
              <a:defRPr lang="en-GB" sz="1600" dirty="0"/>
            </a:lvl8pPr>
            <a:lvl9pPr marL="576000" indent="-288000">
              <a:defRPr lang="en-GB" sz="1400" dirty="0"/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12" name="SlideNumber">
            <a:extLst>
              <a:ext uri="{FF2B5EF4-FFF2-40B4-BE49-F238E27FC236}">
                <a16:creationId xmlns:a16="http://schemas.microsoft.com/office/drawing/2014/main" id="{0B5069CA-AA5A-CE33-58F9-162AA1EA36E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3" name="ChapterTitle">
            <a:extLst>
              <a:ext uri="{FF2B5EF4-FFF2-40B4-BE49-F238E27FC236}">
                <a16:creationId xmlns:a16="http://schemas.microsoft.com/office/drawing/2014/main" id="{BAC90EAC-6C9E-CECC-0459-D8EBB2DAA4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000" y="240853"/>
            <a:ext cx="5465763" cy="1538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b="0" baseline="0">
                <a:latin typeface="+mn-lt"/>
              </a:defRPr>
            </a:lvl1pPr>
          </a:lstStyle>
          <a:p>
            <a:pPr lvl="0"/>
            <a:r>
              <a:rPr lang="en-GB" err="1"/>
              <a:t>Hoofdstuk</a:t>
            </a:r>
            <a:r>
              <a:rPr lang="en-GB"/>
              <a:t> (</a:t>
            </a:r>
            <a:r>
              <a:rPr lang="en-GB" err="1"/>
              <a:t>optioneel</a:t>
            </a:r>
            <a:r>
              <a:rPr lang="en-GB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4104674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Heavy: Introduction with Two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err="1"/>
              <a:t>Titel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E8AEB13-3929-5620-674D-79DA562D3C9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27905" y="1724025"/>
            <a:ext cx="1560515" cy="1560513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Voeg in een CV foto</a:t>
            </a:r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AA7F243A-7227-F005-ADE9-C34357690F4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027905" y="3571876"/>
            <a:ext cx="1560515" cy="1560513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Voeg in een CV foto</a:t>
            </a:r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81341E9B-642B-B371-95BD-66F3AE64B2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62325" y="2333625"/>
            <a:ext cx="8321675" cy="365125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GB" sz="2000" dirty="0"/>
            </a:lvl1pPr>
            <a:lvl2pPr>
              <a:defRPr lang="en-GB" sz="1800" dirty="0"/>
            </a:lvl2pPr>
            <a:lvl3pPr>
              <a:defRPr lang="en-GB" sz="1800" dirty="0"/>
            </a:lvl3pPr>
            <a:lvl4pPr>
              <a:defRPr lang="en-GB" sz="2000" dirty="0"/>
            </a:lvl4pPr>
            <a:lvl5pPr>
              <a:defRPr lang="en-GB" sz="2400" dirty="0"/>
            </a:lvl5pPr>
            <a:lvl6pPr>
              <a:defRPr lang="en-GB" sz="2000" dirty="0"/>
            </a:lvl6pPr>
            <a:lvl7pPr>
              <a:defRPr lang="en-GB" sz="2000" dirty="0"/>
            </a:lvl7pPr>
            <a:lvl8pPr marL="288000" indent="-288000">
              <a:defRPr lang="en-GB" sz="2000" dirty="0"/>
            </a:lvl8pPr>
            <a:lvl9pPr marL="576000" indent="-288000">
              <a:defRPr lang="en-GB" sz="1800" dirty="0"/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26003B6-C5A8-75A3-67E0-561C58AB0E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62325" y="1724025"/>
            <a:ext cx="8321675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2000" b="1" dirty="0"/>
            </a:lvl1pPr>
            <a:lvl2pPr marL="0" indent="0">
              <a:buNone/>
              <a:defRPr lang="en-GB" sz="2000" dirty="0"/>
            </a:lvl2pPr>
            <a:lvl3pPr marL="288000" indent="-288000">
              <a:buFont typeface="Arial" panose="020B0604020202020204" pitchFamily="34" charset="0"/>
              <a:buChar char="•"/>
              <a:defRPr lang="en-GB" sz="1800" b="0" dirty="0"/>
            </a:lvl3pPr>
            <a:lvl4pPr marL="576000" indent="-288000">
              <a:buFont typeface="Arial" panose="020B0604020202020204" pitchFamily="34" charset="0"/>
              <a:buChar char="–"/>
              <a:defRPr lang="en-GB" sz="1800" b="0" dirty="0"/>
            </a:lvl4pPr>
            <a:lvl5pPr marL="864000" indent="-288000">
              <a:buFont typeface="Arial" panose="020B0604020202020204" pitchFamily="34" charset="0"/>
              <a:buChar char="–"/>
              <a:defRPr lang="en-GB" sz="1800" b="0" dirty="0"/>
            </a:lvl5pPr>
            <a:lvl6pPr>
              <a:defRPr lang="en-GB" sz="2000" dirty="0"/>
            </a:lvl6pPr>
            <a:lvl7pPr>
              <a:defRPr lang="en-GB" sz="2000" dirty="0"/>
            </a:lvl7pPr>
            <a:lvl8pPr marL="288000" indent="-288000">
              <a:defRPr lang="en-GB" sz="2000" dirty="0"/>
            </a:lvl8pPr>
            <a:lvl9pPr marL="576000" indent="-288000">
              <a:defRPr lang="en-GB" sz="1800" dirty="0"/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8" name="SlideNumber">
            <a:extLst>
              <a:ext uri="{FF2B5EF4-FFF2-40B4-BE49-F238E27FC236}">
                <a16:creationId xmlns:a16="http://schemas.microsoft.com/office/drawing/2014/main" id="{103AEAF1-0805-DC0F-3652-A14C5D78444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4" name="ChapterTitle">
            <a:extLst>
              <a:ext uri="{FF2B5EF4-FFF2-40B4-BE49-F238E27FC236}">
                <a16:creationId xmlns:a16="http://schemas.microsoft.com/office/drawing/2014/main" id="{3EF752A1-3D4E-F37C-B369-B7FF74F272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000" y="240853"/>
            <a:ext cx="5465763" cy="1538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b="0" baseline="0">
                <a:latin typeface="+mn-lt"/>
              </a:defRPr>
            </a:lvl1pPr>
          </a:lstStyle>
          <a:p>
            <a:pPr lvl="0"/>
            <a:r>
              <a:rPr lang="en-GB" err="1"/>
              <a:t>Hoofdstuk</a:t>
            </a:r>
            <a:r>
              <a:rPr lang="en-GB"/>
              <a:t> (</a:t>
            </a:r>
            <a:r>
              <a:rPr lang="en-GB" err="1"/>
              <a:t>optioneel</a:t>
            </a:r>
            <a:r>
              <a:rPr lang="en-GB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63537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A23595BB-BB8E-B9CA-0D01-6129B0F30A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40598" y="1020945"/>
            <a:ext cx="11688000" cy="5585993"/>
          </a:xfrm>
          <a:custGeom>
            <a:avLst/>
            <a:gdLst>
              <a:gd name="connsiteX0" fmla="*/ 108000 w 11688000"/>
              <a:gd name="connsiteY0" fmla="*/ 0 h 5585993"/>
              <a:gd name="connsiteX1" fmla="*/ 11579999 w 11688000"/>
              <a:gd name="connsiteY1" fmla="*/ 0 h 5585993"/>
              <a:gd name="connsiteX2" fmla="*/ 11622040 w 11688000"/>
              <a:gd name="connsiteY2" fmla="*/ 8486 h 5585993"/>
              <a:gd name="connsiteX3" fmla="*/ 11656369 w 11688000"/>
              <a:gd name="connsiteY3" fmla="*/ 31629 h 5585993"/>
              <a:gd name="connsiteX4" fmla="*/ 11679513 w 11688000"/>
              <a:gd name="connsiteY4" fmla="*/ 65954 h 5585993"/>
              <a:gd name="connsiteX5" fmla="*/ 11688000 w 11688000"/>
              <a:gd name="connsiteY5" fmla="*/ 107988 h 5585993"/>
              <a:gd name="connsiteX6" fmla="*/ 11688000 w 11688000"/>
              <a:gd name="connsiteY6" fmla="*/ 5477992 h 5585993"/>
              <a:gd name="connsiteX7" fmla="*/ 11679513 w 11688000"/>
              <a:gd name="connsiteY7" fmla="*/ 5520033 h 5585993"/>
              <a:gd name="connsiteX8" fmla="*/ 11656369 w 11688000"/>
              <a:gd name="connsiteY8" fmla="*/ 5554362 h 5585993"/>
              <a:gd name="connsiteX9" fmla="*/ 11622040 w 11688000"/>
              <a:gd name="connsiteY9" fmla="*/ 5577506 h 5585993"/>
              <a:gd name="connsiteX10" fmla="*/ 11579999 w 11688000"/>
              <a:gd name="connsiteY10" fmla="*/ 5585993 h 5585993"/>
              <a:gd name="connsiteX11" fmla="*/ 108000 w 11688000"/>
              <a:gd name="connsiteY11" fmla="*/ 5585993 h 5585993"/>
              <a:gd name="connsiteX12" fmla="*/ 65960 w 11688000"/>
              <a:gd name="connsiteY12" fmla="*/ 5577506 h 5585993"/>
              <a:gd name="connsiteX13" fmla="*/ 31630 w 11688000"/>
              <a:gd name="connsiteY13" fmla="*/ 5554362 h 5585993"/>
              <a:gd name="connsiteX14" fmla="*/ 8486 w 11688000"/>
              <a:gd name="connsiteY14" fmla="*/ 5520033 h 5585993"/>
              <a:gd name="connsiteX15" fmla="*/ 0 w 11688000"/>
              <a:gd name="connsiteY15" fmla="*/ 5477992 h 5585993"/>
              <a:gd name="connsiteX16" fmla="*/ 0 w 11688000"/>
              <a:gd name="connsiteY16" fmla="*/ 5372747 h 5585993"/>
              <a:gd name="connsiteX17" fmla="*/ 4574400 w 11688000"/>
              <a:gd name="connsiteY17" fmla="*/ 5372747 h 5585993"/>
              <a:gd name="connsiteX18" fmla="*/ 4619915 w 11688000"/>
              <a:gd name="connsiteY18" fmla="*/ 5365405 h 5585993"/>
              <a:gd name="connsiteX19" fmla="*/ 4659446 w 11688000"/>
              <a:gd name="connsiteY19" fmla="*/ 5344961 h 5585993"/>
              <a:gd name="connsiteX20" fmla="*/ 4690619 w 11688000"/>
              <a:gd name="connsiteY20" fmla="*/ 5313788 h 5585993"/>
              <a:gd name="connsiteX21" fmla="*/ 4711063 w 11688000"/>
              <a:gd name="connsiteY21" fmla="*/ 5274257 h 5585993"/>
              <a:gd name="connsiteX22" fmla="*/ 4718405 w 11688000"/>
              <a:gd name="connsiteY22" fmla="*/ 5228742 h 5585993"/>
              <a:gd name="connsiteX23" fmla="*/ 4978806 w 11688000"/>
              <a:gd name="connsiteY23" fmla="*/ 2789999 h 5585993"/>
              <a:gd name="connsiteX24" fmla="*/ 4971464 w 11688000"/>
              <a:gd name="connsiteY24" fmla="*/ 2744479 h 5585993"/>
              <a:gd name="connsiteX25" fmla="*/ 4951020 w 11688000"/>
              <a:gd name="connsiteY25" fmla="*/ 2704948 h 5585993"/>
              <a:gd name="connsiteX26" fmla="*/ 4919846 w 11688000"/>
              <a:gd name="connsiteY26" fmla="*/ 2673776 h 5585993"/>
              <a:gd name="connsiteX27" fmla="*/ 4880316 w 11688000"/>
              <a:gd name="connsiteY27" fmla="*/ 2653334 h 5585993"/>
              <a:gd name="connsiteX28" fmla="*/ 4834801 w 11688000"/>
              <a:gd name="connsiteY28" fmla="*/ 2645994 h 5585993"/>
              <a:gd name="connsiteX29" fmla="*/ 0 w 11688000"/>
              <a:gd name="connsiteY29" fmla="*/ 2645994 h 5585993"/>
              <a:gd name="connsiteX30" fmla="*/ 0 w 11688000"/>
              <a:gd name="connsiteY30" fmla="*/ 107988 h 5585993"/>
              <a:gd name="connsiteX31" fmla="*/ 8486 w 11688000"/>
              <a:gd name="connsiteY31" fmla="*/ 65954 h 5585993"/>
              <a:gd name="connsiteX32" fmla="*/ 31630 w 11688000"/>
              <a:gd name="connsiteY32" fmla="*/ 31629 h 5585993"/>
              <a:gd name="connsiteX33" fmla="*/ 65960 w 11688000"/>
              <a:gd name="connsiteY33" fmla="*/ 8486 h 558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688000" h="5585993">
                <a:moveTo>
                  <a:pt x="108000" y="0"/>
                </a:moveTo>
                <a:lnTo>
                  <a:pt x="11579999" y="0"/>
                </a:lnTo>
                <a:lnTo>
                  <a:pt x="11622040" y="8486"/>
                </a:lnTo>
                <a:lnTo>
                  <a:pt x="11656369" y="31629"/>
                </a:lnTo>
                <a:lnTo>
                  <a:pt x="11679513" y="65954"/>
                </a:lnTo>
                <a:lnTo>
                  <a:pt x="11688000" y="107988"/>
                </a:lnTo>
                <a:lnTo>
                  <a:pt x="11688000" y="5477992"/>
                </a:lnTo>
                <a:lnTo>
                  <a:pt x="11679513" y="5520033"/>
                </a:lnTo>
                <a:lnTo>
                  <a:pt x="11656369" y="5554362"/>
                </a:lnTo>
                <a:lnTo>
                  <a:pt x="11622040" y="5577506"/>
                </a:lnTo>
                <a:lnTo>
                  <a:pt x="11579999" y="5585993"/>
                </a:lnTo>
                <a:lnTo>
                  <a:pt x="108000" y="5585993"/>
                </a:lnTo>
                <a:lnTo>
                  <a:pt x="65960" y="5577506"/>
                </a:lnTo>
                <a:lnTo>
                  <a:pt x="31630" y="5554362"/>
                </a:lnTo>
                <a:lnTo>
                  <a:pt x="8486" y="5520033"/>
                </a:lnTo>
                <a:lnTo>
                  <a:pt x="0" y="5477992"/>
                </a:lnTo>
                <a:lnTo>
                  <a:pt x="0" y="5372747"/>
                </a:lnTo>
                <a:lnTo>
                  <a:pt x="4574400" y="5372747"/>
                </a:lnTo>
                <a:lnTo>
                  <a:pt x="4619915" y="5365405"/>
                </a:lnTo>
                <a:lnTo>
                  <a:pt x="4659446" y="5344961"/>
                </a:lnTo>
                <a:lnTo>
                  <a:pt x="4690619" y="5313788"/>
                </a:lnTo>
                <a:lnTo>
                  <a:pt x="4711063" y="5274257"/>
                </a:lnTo>
                <a:lnTo>
                  <a:pt x="4718405" y="5228742"/>
                </a:lnTo>
                <a:lnTo>
                  <a:pt x="4978806" y="2789999"/>
                </a:lnTo>
                <a:lnTo>
                  <a:pt x="4971464" y="2744479"/>
                </a:lnTo>
                <a:lnTo>
                  <a:pt x="4951020" y="2704948"/>
                </a:lnTo>
                <a:lnTo>
                  <a:pt x="4919846" y="2673776"/>
                </a:lnTo>
                <a:lnTo>
                  <a:pt x="4880316" y="2653334"/>
                </a:lnTo>
                <a:lnTo>
                  <a:pt x="4834801" y="2645994"/>
                </a:lnTo>
                <a:lnTo>
                  <a:pt x="0" y="2645994"/>
                </a:lnTo>
                <a:lnTo>
                  <a:pt x="0" y="107988"/>
                </a:lnTo>
                <a:lnTo>
                  <a:pt x="8486" y="65954"/>
                </a:lnTo>
                <a:lnTo>
                  <a:pt x="31630" y="31629"/>
                </a:lnTo>
                <a:lnTo>
                  <a:pt x="65960" y="8486"/>
                </a:lnTo>
                <a:close/>
              </a:path>
            </a:pathLst>
          </a:custGeom>
        </p:spPr>
        <p:txBody>
          <a:bodyPr wrap="square" lIns="9000000" rIns="90000" anchor="ctr">
            <a:noAutofit/>
          </a:bodyPr>
          <a:lstStyle>
            <a:lvl1pPr marL="0" indent="0" algn="r">
              <a:buNone/>
              <a:defRPr b="1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0" name="object 19">
            <a:extLst>
              <a:ext uri="{FF2B5EF4-FFF2-40B4-BE49-F238E27FC236}">
                <a16:creationId xmlns:a16="http://schemas.microsoft.com/office/drawing/2014/main" id="{D425DC21-A512-5A63-CB2F-F4B07E54C1F2}"/>
              </a:ext>
            </a:extLst>
          </p:cNvPr>
          <p:cNvSpPr/>
          <p:nvPr/>
        </p:nvSpPr>
        <p:spPr>
          <a:xfrm>
            <a:off x="-172528" y="3678263"/>
            <a:ext cx="5392223" cy="2727325"/>
          </a:xfrm>
          <a:custGeom>
            <a:avLst/>
            <a:gdLst/>
            <a:ahLst/>
            <a:cxnLst/>
            <a:rect l="l" t="t" r="r" b="b"/>
            <a:pathLst>
              <a:path w="5219700" h="2727325">
                <a:moveTo>
                  <a:pt x="5075402" y="0"/>
                </a:moveTo>
                <a:lnTo>
                  <a:pt x="144005" y="0"/>
                </a:lnTo>
                <a:lnTo>
                  <a:pt x="98490" y="7341"/>
                </a:lnTo>
                <a:lnTo>
                  <a:pt x="58959" y="27785"/>
                </a:lnTo>
                <a:lnTo>
                  <a:pt x="27785" y="58959"/>
                </a:lnTo>
                <a:lnTo>
                  <a:pt x="7341" y="98490"/>
                </a:lnTo>
                <a:lnTo>
                  <a:pt x="0" y="144005"/>
                </a:lnTo>
                <a:lnTo>
                  <a:pt x="0" y="2582748"/>
                </a:lnTo>
                <a:lnTo>
                  <a:pt x="7341" y="2628263"/>
                </a:lnTo>
                <a:lnTo>
                  <a:pt x="27785" y="2667793"/>
                </a:lnTo>
                <a:lnTo>
                  <a:pt x="58959" y="2698967"/>
                </a:lnTo>
                <a:lnTo>
                  <a:pt x="98490" y="2719411"/>
                </a:lnTo>
                <a:lnTo>
                  <a:pt x="144005" y="2726753"/>
                </a:lnTo>
                <a:lnTo>
                  <a:pt x="4815001" y="2726753"/>
                </a:lnTo>
                <a:lnTo>
                  <a:pt x="4860516" y="2719411"/>
                </a:lnTo>
                <a:lnTo>
                  <a:pt x="4900047" y="2698967"/>
                </a:lnTo>
                <a:lnTo>
                  <a:pt x="4931221" y="2667793"/>
                </a:lnTo>
                <a:lnTo>
                  <a:pt x="4951665" y="2628263"/>
                </a:lnTo>
                <a:lnTo>
                  <a:pt x="4959007" y="2582748"/>
                </a:lnTo>
                <a:lnTo>
                  <a:pt x="5219407" y="144005"/>
                </a:lnTo>
                <a:lnTo>
                  <a:pt x="5212065" y="98490"/>
                </a:lnTo>
                <a:lnTo>
                  <a:pt x="5191621" y="58959"/>
                </a:lnTo>
                <a:lnTo>
                  <a:pt x="5160448" y="27785"/>
                </a:lnTo>
                <a:lnTo>
                  <a:pt x="5120917" y="7341"/>
                </a:lnTo>
                <a:lnTo>
                  <a:pt x="5075402" y="0"/>
                </a:lnTo>
                <a:close/>
              </a:path>
            </a:pathLst>
          </a:custGeom>
          <a:solidFill>
            <a:srgbClr val="E8F0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8182FD2F-FECE-5B34-5A8A-D3D6DBEAB4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5081" y="4675227"/>
            <a:ext cx="4408818" cy="334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4" name="Titel 10">
            <a:extLst>
              <a:ext uri="{FF2B5EF4-FFF2-40B4-BE49-F238E27FC236}">
                <a16:creationId xmlns:a16="http://schemas.microsoft.com/office/drawing/2014/main" id="{48298A9C-4596-ECA4-279C-929421D595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5080" y="4206179"/>
            <a:ext cx="4451350" cy="395862"/>
          </a:xfrm>
          <a:prstGeom prst="rect">
            <a:avLst/>
          </a:prstGeom>
        </p:spPr>
        <p:txBody>
          <a:bodyPr/>
          <a:lstStyle/>
          <a:p>
            <a:r>
              <a:rPr lang="nl-NL"/>
              <a:t>Titel</a:t>
            </a:r>
          </a:p>
        </p:txBody>
      </p:sp>
      <p:pic>
        <p:nvPicPr>
          <p:cNvPr id="11" name="Afbeelding 10" descr="Afbeelding met Lettertype, Graphics, grafische vormgeving, logo&#10;&#10;Door AI gegenereerde inhoud is mogelijk onjuist.">
            <a:extLst>
              <a:ext uri="{FF2B5EF4-FFF2-40B4-BE49-F238E27FC236}">
                <a16:creationId xmlns:a16="http://schemas.microsoft.com/office/drawing/2014/main" id="{14757B6E-A682-643D-3619-92A2D86287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899" y="105047"/>
            <a:ext cx="1822202" cy="760591"/>
          </a:xfrm>
          <a:prstGeom prst="rect">
            <a:avLst/>
          </a:prstGeom>
        </p:spPr>
      </p:pic>
      <p:sp>
        <p:nvSpPr>
          <p:cNvPr id="24" name="Tijdelijke aanduiding voor tekst 8">
            <a:extLst>
              <a:ext uri="{FF2B5EF4-FFF2-40B4-BE49-F238E27FC236}">
                <a16:creationId xmlns:a16="http://schemas.microsoft.com/office/drawing/2014/main" id="{9CBD9B99-1A45-B263-4328-21034DB28E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5080" y="5391716"/>
            <a:ext cx="3643651" cy="5993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nl-NL"/>
              <a:t>Naam:</a:t>
            </a:r>
            <a:br>
              <a:rPr lang="nl-NL"/>
            </a:br>
            <a:r>
              <a:rPr lang="nl-NL"/>
              <a:t>Datum: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207658D3-AE49-6F41-6B60-C22716AB082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215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50ACB6F-9A85-F169-F291-E04F4767E09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1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Selecteer eerst de 'foto placeholder' en ga vervolgens via het lint naar BrandCentral om een foto in te voegen.</a:t>
            </a:r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1E024-5CE5-181A-CD2B-669813944354}"/>
              </a:ext>
            </a:extLst>
          </p:cNvPr>
          <p:cNvSpPr/>
          <p:nvPr userDrawn="1"/>
        </p:nvSpPr>
        <p:spPr>
          <a:xfrm>
            <a:off x="12318023" y="508000"/>
            <a:ext cx="1572148" cy="67187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>
                <a:solidFill>
                  <a:schemeClr val="tx1"/>
                </a:solidFill>
              </a:rPr>
              <a:t>Alleen </a:t>
            </a:r>
            <a:r>
              <a:rPr lang="en-GB" sz="1600" b="1" err="1">
                <a:solidFill>
                  <a:schemeClr val="tx1"/>
                </a:solidFill>
              </a:rPr>
              <a:t>afbeelding</a:t>
            </a:r>
            <a:endParaRPr lang="en-GB" sz="1600" b="1">
              <a:solidFill>
                <a:schemeClr val="tx1"/>
              </a:solidFill>
            </a:endParaRPr>
          </a:p>
        </p:txBody>
      </p:sp>
      <p:sp>
        <p:nvSpPr>
          <p:cNvPr id="8" name="SlideNumber">
            <a:extLst>
              <a:ext uri="{FF2B5EF4-FFF2-40B4-BE49-F238E27FC236}">
                <a16:creationId xmlns:a16="http://schemas.microsoft.com/office/drawing/2014/main" id="{2AD99ADD-6266-A580-32EC-00D2B7A2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2537" y="6388101"/>
            <a:ext cx="271463" cy="14372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FB449E-81CF-86EF-AB26-3AC8B525D9CD}"/>
              </a:ext>
            </a:extLst>
          </p:cNvPr>
          <p:cNvSpPr txBox="1"/>
          <p:nvPr userDrawn="1"/>
        </p:nvSpPr>
        <p:spPr>
          <a:xfrm>
            <a:off x="11390095" y="6408709"/>
            <a:ext cx="22442" cy="123111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defPPr>
              <a:defRPr lang="en-GB"/>
            </a:defPPr>
            <a:lvl1pPr algn="r">
              <a:defRPr sz="600">
                <a:solidFill>
                  <a:sysClr val="windowText" lastClr="000000"/>
                </a:solidFill>
              </a:defRPr>
            </a:lvl1pPr>
          </a:lstStyle>
          <a:p>
            <a:pPr lvl="0" algn="r"/>
            <a:r>
              <a:rPr lang="en-GB" sz="800">
                <a:solidFill>
                  <a:schemeClr val="tx1"/>
                </a:solidFill>
                <a:latin typeface="+mn-lt"/>
              </a:rPr>
              <a:t>|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AD9776A-9CA1-5ED0-B00A-5CDEF0404E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9670" y="6038113"/>
            <a:ext cx="2329619" cy="744183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defRPr sz="100"/>
            </a:lvl1pPr>
          </a:lstStyle>
          <a:p>
            <a:pPr marL="288000" lvl="0" indent="-288000" algn="l" defTabSz="7366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/>
              <a:t> </a:t>
            </a:r>
            <a:endParaRPr lang="en-GB"/>
          </a:p>
        </p:txBody>
      </p:sp>
      <p:sp>
        <p:nvSpPr>
          <p:cNvPr id="5" name="IH_Logo">
            <a:extLst>
              <a:ext uri="{FF2B5EF4-FFF2-40B4-BE49-F238E27FC236}">
                <a16:creationId xmlns:a16="http://schemas.microsoft.com/office/drawing/2014/main" id="{4B487520-F472-8AFE-88C7-9AC915F7F8DF}"/>
              </a:ext>
            </a:extLst>
          </p:cNvPr>
          <p:cNvSpPr txBox="1">
            <a:spLocks/>
          </p:cNvSpPr>
          <p:nvPr userDrawn="1"/>
        </p:nvSpPr>
        <p:spPr>
          <a:xfrm>
            <a:off x="10358034" y="192809"/>
            <a:ext cx="1209551" cy="26759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sz="1400" b="0" kern="1200">
                <a:blipFill>
                  <a:blip r:embed="rId4"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  <a:lvl2pPr marL="400050" indent="-198835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indent="-197644" algn="l" defTabSz="67627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700" indent="-26670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2925" indent="-26551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lphaLcPeriod"/>
              <a:tabLst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67"/>
              <a:t>  </a:t>
            </a:r>
          </a:p>
        </p:txBody>
      </p:sp>
      <p:sp>
        <p:nvSpPr>
          <p:cNvPr id="6" name="CompanyName">
            <a:extLst>
              <a:ext uri="{FF2B5EF4-FFF2-40B4-BE49-F238E27FC236}">
                <a16:creationId xmlns:a16="http://schemas.microsoft.com/office/drawing/2014/main" id="{1E584A22-5390-C618-041F-6A8F6BA2AE44}"/>
              </a:ext>
            </a:extLst>
          </p:cNvPr>
          <p:cNvSpPr txBox="1"/>
          <p:nvPr userDrawn="1"/>
        </p:nvSpPr>
        <p:spPr>
          <a:xfrm>
            <a:off x="6552385" y="6380953"/>
            <a:ext cx="4690290" cy="143722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defPPr>
              <a:defRPr lang="en-GB"/>
            </a:defPPr>
            <a:lvl1pPr algn="r">
              <a:defRPr sz="600">
                <a:solidFill>
                  <a:sysClr val="windowText" lastClr="000000"/>
                </a:solidFill>
              </a:defRPr>
            </a:lvl1pPr>
          </a:lstStyle>
          <a:p>
            <a:pPr marL="0" lvl="0" indent="0" algn="r" rtl="0">
              <a:buFont typeface="Arial" panose="020B0604020202020204" pitchFamily="34" charset="0"/>
              <a:buNone/>
            </a:pPr>
            <a:r>
              <a:rPr lang="nl-NL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© Grant Thornton Specialist </a:t>
            </a:r>
            <a:r>
              <a:rPr lang="nl-NL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Advisory</a:t>
            </a:r>
            <a:r>
              <a:rPr lang="nl-NL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Services B.V. Alle rechten voorbehouden.</a:t>
            </a:r>
          </a:p>
        </p:txBody>
      </p:sp>
    </p:spTree>
    <p:extLst>
      <p:ext uri="{BB962C8B-B14F-4D97-AF65-F5344CB8AC3E}">
        <p14:creationId xmlns:p14="http://schemas.microsoft.com/office/powerpoint/2010/main" val="1252731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vide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5062D793-31FA-BAA9-36D4-F50DD7385A1D}"/>
              </a:ext>
            </a:extLst>
          </p:cNvPr>
          <p:cNvSpPr>
            <a:spLocks noGrp="1"/>
          </p:cNvSpPr>
          <p:nvPr>
            <p:ph type="media" sz="quarter" idx="18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>
                <a:solidFill>
                  <a:schemeClr val="tx1"/>
                </a:solidFill>
              </a:defRPr>
            </a:lvl1pPr>
          </a:lstStyle>
          <a:p>
            <a:r>
              <a:rPr lang="en-GB" err="1"/>
              <a:t>Klik</a:t>
            </a:r>
            <a:r>
              <a:rPr lang="en-GB"/>
              <a:t> op het icoon om media in </a:t>
            </a:r>
            <a:r>
              <a:rPr lang="en-GB" err="1"/>
              <a:t>te</a:t>
            </a:r>
            <a:r>
              <a:rPr lang="en-GB"/>
              <a:t> voegen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F0D04D5-880D-85F5-BD31-1E88CD0C8377}"/>
              </a:ext>
            </a:extLst>
          </p:cNvPr>
          <p:cNvSpPr/>
          <p:nvPr userDrawn="1"/>
        </p:nvSpPr>
        <p:spPr>
          <a:xfrm>
            <a:off x="12318023" y="508000"/>
            <a:ext cx="1397977" cy="67187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>
                <a:solidFill>
                  <a:schemeClr val="tx1"/>
                </a:solidFill>
              </a:rPr>
              <a:t>Alleen video </a:t>
            </a:r>
            <a:r>
              <a:rPr lang="en-GB" sz="1600" b="1" err="1">
                <a:solidFill>
                  <a:schemeClr val="tx1"/>
                </a:solidFill>
              </a:rPr>
              <a:t>bestanden</a:t>
            </a:r>
            <a:endParaRPr lang="en-GB" sz="1600" b="1">
              <a:solidFill>
                <a:schemeClr val="tx1"/>
              </a:solidFill>
            </a:endParaRPr>
          </a:p>
        </p:txBody>
      </p:sp>
      <p:sp>
        <p:nvSpPr>
          <p:cNvPr id="7" name="SlideNumber">
            <a:extLst>
              <a:ext uri="{FF2B5EF4-FFF2-40B4-BE49-F238E27FC236}">
                <a16:creationId xmlns:a16="http://schemas.microsoft.com/office/drawing/2014/main" id="{29297C8E-6B31-FB50-E471-D381065A2C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2537" y="6388101"/>
            <a:ext cx="271463" cy="14372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B8F358-DCE2-7B8C-8E9E-326023D41314}"/>
              </a:ext>
            </a:extLst>
          </p:cNvPr>
          <p:cNvSpPr txBox="1"/>
          <p:nvPr userDrawn="1"/>
        </p:nvSpPr>
        <p:spPr>
          <a:xfrm>
            <a:off x="11390095" y="6408709"/>
            <a:ext cx="22442" cy="123111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defPPr>
              <a:defRPr lang="en-GB"/>
            </a:defPPr>
            <a:lvl1pPr algn="r">
              <a:defRPr sz="600">
                <a:solidFill>
                  <a:sysClr val="windowText" lastClr="000000"/>
                </a:solidFill>
              </a:defRPr>
            </a:lvl1pPr>
          </a:lstStyle>
          <a:p>
            <a:pPr lvl="0" algn="r"/>
            <a:r>
              <a:rPr lang="en-GB" sz="800">
                <a:solidFill>
                  <a:schemeClr val="tx1"/>
                </a:solidFill>
                <a:latin typeface="+mn-lt"/>
              </a:rPr>
              <a:t>|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476D53E-7467-3B9B-609F-ADABD147C83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9670" y="6038113"/>
            <a:ext cx="2329619" cy="74418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defRPr sz="100"/>
            </a:lvl1pPr>
          </a:lstStyle>
          <a:p>
            <a:pPr marL="288000" lvl="0" indent="-288000" algn="l" defTabSz="7366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/>
              <a:t> </a:t>
            </a:r>
            <a:endParaRPr lang="en-GB"/>
          </a:p>
        </p:txBody>
      </p:sp>
      <p:sp>
        <p:nvSpPr>
          <p:cNvPr id="6" name="IH_Logo">
            <a:extLst>
              <a:ext uri="{FF2B5EF4-FFF2-40B4-BE49-F238E27FC236}">
                <a16:creationId xmlns:a16="http://schemas.microsoft.com/office/drawing/2014/main" id="{6C77FCFB-C573-D0BC-A6A5-54ED9FA57376}"/>
              </a:ext>
            </a:extLst>
          </p:cNvPr>
          <p:cNvSpPr txBox="1">
            <a:spLocks/>
          </p:cNvSpPr>
          <p:nvPr userDrawn="1"/>
        </p:nvSpPr>
        <p:spPr>
          <a:xfrm>
            <a:off x="10358034" y="192809"/>
            <a:ext cx="1209551" cy="26759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sz="1400" b="0" kern="1200">
                <a:blipFill>
                  <a:blip r:embed="rId4"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  <a:lvl2pPr marL="400050" indent="-198835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indent="-197644" algn="l" defTabSz="67627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700" indent="-26670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2925" indent="-26551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lphaLcPeriod"/>
              <a:tabLst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67"/>
              <a:t>  </a:t>
            </a:r>
          </a:p>
        </p:txBody>
      </p:sp>
      <p:sp>
        <p:nvSpPr>
          <p:cNvPr id="9" name="CompanyName">
            <a:extLst>
              <a:ext uri="{FF2B5EF4-FFF2-40B4-BE49-F238E27FC236}">
                <a16:creationId xmlns:a16="http://schemas.microsoft.com/office/drawing/2014/main" id="{05662CBE-CAD4-9D1C-36D0-460559066D00}"/>
              </a:ext>
            </a:extLst>
          </p:cNvPr>
          <p:cNvSpPr txBox="1"/>
          <p:nvPr userDrawn="1"/>
        </p:nvSpPr>
        <p:spPr>
          <a:xfrm>
            <a:off x="6552385" y="6380953"/>
            <a:ext cx="4690290" cy="143722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defPPr>
              <a:defRPr lang="en-GB"/>
            </a:defPPr>
            <a:lvl1pPr algn="r">
              <a:defRPr sz="600">
                <a:solidFill>
                  <a:sysClr val="windowText" lastClr="000000"/>
                </a:solidFill>
              </a:defRPr>
            </a:lvl1pPr>
          </a:lstStyle>
          <a:p>
            <a:pPr marL="0" lvl="0" indent="0" algn="r" rtl="0">
              <a:buFont typeface="Arial" panose="020B0604020202020204" pitchFamily="34" charset="0"/>
              <a:buNone/>
            </a:pPr>
            <a:r>
              <a:rPr lang="nl-NL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© Grant Thornton Specialist </a:t>
            </a:r>
            <a:r>
              <a:rPr lang="nl-NL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Advisory</a:t>
            </a:r>
            <a:r>
              <a:rPr lang="nl-NL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Services B.V. Alle rechten voorbehouden.</a:t>
            </a:r>
          </a:p>
        </p:txBody>
      </p:sp>
    </p:spTree>
    <p:extLst>
      <p:ext uri="{BB962C8B-B14F-4D97-AF65-F5344CB8AC3E}">
        <p14:creationId xmlns:p14="http://schemas.microsoft.com/office/powerpoint/2010/main" val="21487087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Line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obius Keyline">
            <a:extLst>
              <a:ext uri="{FF2B5EF4-FFF2-40B4-BE49-F238E27FC236}">
                <a16:creationId xmlns:a16="http://schemas.microsoft.com/office/drawing/2014/main" id="{E9EA06B2-3FA1-C84A-AD88-98BD980339F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517320" y="0"/>
            <a:ext cx="9674679" cy="6858000"/>
          </a:xfrm>
          <a:prstGeom prst="rect">
            <a:avLst/>
          </a:prstGeom>
        </p:spPr>
      </p:pic>
      <p:sp>
        <p:nvSpPr>
          <p:cNvPr id="6" name="SlideNumber">
            <a:extLst>
              <a:ext uri="{FF2B5EF4-FFF2-40B4-BE49-F238E27FC236}">
                <a16:creationId xmlns:a16="http://schemas.microsoft.com/office/drawing/2014/main" id="{A8A43D56-1E9F-FAD4-F349-CA9169CEC1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2537" y="6388101"/>
            <a:ext cx="271463" cy="14372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8BDD4F-39E8-C8B1-6AF1-67531C0BD9CA}"/>
              </a:ext>
            </a:extLst>
          </p:cNvPr>
          <p:cNvSpPr txBox="1"/>
          <p:nvPr userDrawn="1"/>
        </p:nvSpPr>
        <p:spPr>
          <a:xfrm>
            <a:off x="11390095" y="6408709"/>
            <a:ext cx="22442" cy="123111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defPPr>
              <a:defRPr lang="en-GB"/>
            </a:defPPr>
            <a:lvl1pPr algn="r">
              <a:defRPr sz="600">
                <a:solidFill>
                  <a:sysClr val="windowText" lastClr="000000"/>
                </a:solidFill>
              </a:defRPr>
            </a:lvl1pPr>
          </a:lstStyle>
          <a:p>
            <a:pPr lvl="0" algn="r"/>
            <a:r>
              <a:rPr lang="en-GB" sz="800">
                <a:solidFill>
                  <a:schemeClr val="tx1"/>
                </a:solidFill>
                <a:latin typeface="+mn-lt"/>
              </a:rPr>
              <a:t>|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D32E6FA9-DDFF-5B5F-2A71-55506E3CC08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9670" y="6038113"/>
            <a:ext cx="2329619" cy="744183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defRPr sz="100"/>
            </a:lvl1pPr>
          </a:lstStyle>
          <a:p>
            <a:pPr marL="288000" lvl="0" indent="-288000" algn="l" defTabSz="7366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/>
              <a:t> </a:t>
            </a: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E0A39AA-97C4-94DF-6BC2-DF065F003E5C}"/>
              </a:ext>
            </a:extLst>
          </p:cNvPr>
          <p:cNvSpPr/>
          <p:nvPr userDrawn="1"/>
        </p:nvSpPr>
        <p:spPr>
          <a:xfrm>
            <a:off x="12318024" y="508000"/>
            <a:ext cx="2516914" cy="365125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>
                <a:solidFill>
                  <a:schemeClr val="tx1"/>
                </a:solidFill>
              </a:rPr>
              <a:t>Let op: </a:t>
            </a:r>
            <a:br>
              <a:rPr lang="nl-NL" sz="1600" b="1">
                <a:solidFill>
                  <a:schemeClr val="tx1"/>
                </a:solidFill>
              </a:rPr>
            </a:br>
            <a:r>
              <a:rPr lang="nl-NL" sz="1600" b="1">
                <a:solidFill>
                  <a:schemeClr val="tx1"/>
                </a:solidFill>
              </a:rPr>
              <a:t>Om afbeelding te veranderen, klik met rechtermuisknop op dia en ga naar Achtergrond opmaken &gt; Afbeelding of </a:t>
            </a:r>
            <a:r>
              <a:rPr lang="nl-NL" sz="1600" b="1" err="1">
                <a:solidFill>
                  <a:schemeClr val="tx1"/>
                </a:solidFill>
              </a:rPr>
              <a:t>bitmappatroon</a:t>
            </a:r>
            <a:r>
              <a:rPr lang="nl-NL" sz="1600" b="1">
                <a:solidFill>
                  <a:schemeClr val="tx1"/>
                </a:solidFill>
              </a:rPr>
              <a:t> en gebruik de </a:t>
            </a:r>
            <a:r>
              <a:rPr lang="nl-NL" sz="1600" b="1" err="1">
                <a:solidFill>
                  <a:schemeClr val="tx1"/>
                </a:solidFill>
              </a:rPr>
              <a:t>zijbalk</a:t>
            </a:r>
            <a:r>
              <a:rPr lang="nl-NL" sz="1600" b="1">
                <a:solidFill>
                  <a:schemeClr val="tx1"/>
                </a:solidFill>
              </a:rPr>
              <a:t> om je afbeelding te kiezen.</a:t>
            </a:r>
            <a:endParaRPr lang="en-GB" sz="1600" b="1">
              <a:solidFill>
                <a:schemeClr val="tx1"/>
              </a:solidFill>
            </a:endParaRPr>
          </a:p>
        </p:txBody>
      </p:sp>
      <p:sp>
        <p:nvSpPr>
          <p:cNvPr id="5" name="IH_Logo">
            <a:extLst>
              <a:ext uri="{FF2B5EF4-FFF2-40B4-BE49-F238E27FC236}">
                <a16:creationId xmlns:a16="http://schemas.microsoft.com/office/drawing/2014/main" id="{79CEDE12-7209-5E3E-CCC3-5B6FC9AAD51E}"/>
              </a:ext>
            </a:extLst>
          </p:cNvPr>
          <p:cNvSpPr txBox="1">
            <a:spLocks/>
          </p:cNvSpPr>
          <p:nvPr userDrawn="1"/>
        </p:nvSpPr>
        <p:spPr>
          <a:xfrm>
            <a:off x="10358034" y="192809"/>
            <a:ext cx="1209551" cy="267599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sz="1400" b="0" kern="1200">
                <a:blipFill>
                  <a:blip r:embed="rId5"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  <a:lvl2pPr marL="400050" indent="-198835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indent="-197644" algn="l" defTabSz="67627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700" indent="-26670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2925" indent="-26551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lphaLcPeriod"/>
              <a:tabLst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67"/>
              <a:t>  </a:t>
            </a:r>
          </a:p>
        </p:txBody>
      </p:sp>
      <p:sp>
        <p:nvSpPr>
          <p:cNvPr id="7" name="CompanyName">
            <a:extLst>
              <a:ext uri="{FF2B5EF4-FFF2-40B4-BE49-F238E27FC236}">
                <a16:creationId xmlns:a16="http://schemas.microsoft.com/office/drawing/2014/main" id="{A9F3ED87-5F2D-739D-ED86-97DF23474F92}"/>
              </a:ext>
            </a:extLst>
          </p:cNvPr>
          <p:cNvSpPr txBox="1"/>
          <p:nvPr userDrawn="1"/>
        </p:nvSpPr>
        <p:spPr>
          <a:xfrm>
            <a:off x="6552385" y="6380953"/>
            <a:ext cx="4690290" cy="143722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defPPr>
              <a:defRPr lang="en-GB"/>
            </a:defPPr>
            <a:lvl1pPr algn="r">
              <a:defRPr sz="600">
                <a:solidFill>
                  <a:sysClr val="windowText" lastClr="000000"/>
                </a:solidFill>
              </a:defRPr>
            </a:lvl1pPr>
          </a:lstStyle>
          <a:p>
            <a:pPr marL="0" lvl="0" indent="0" algn="r" rtl="0">
              <a:buFont typeface="Arial" panose="020B0604020202020204" pitchFamily="34" charset="0"/>
              <a:buNone/>
            </a:pPr>
            <a:r>
              <a:rPr lang="nl-NL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© Grant Thornton Specialist </a:t>
            </a:r>
            <a:r>
              <a:rPr lang="nl-NL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Advisory</a:t>
            </a:r>
            <a:r>
              <a:rPr lang="nl-NL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Services B.V. Alle rechten voorbehouden.</a:t>
            </a:r>
          </a:p>
        </p:txBody>
      </p:sp>
    </p:spTree>
    <p:extLst>
      <p:ext uri="{BB962C8B-B14F-4D97-AF65-F5344CB8AC3E}">
        <p14:creationId xmlns:p14="http://schemas.microsoft.com/office/powerpoint/2010/main" val="7102260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ur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999511CE-F6E9-6375-7EB7-7782134C6D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58913" y="2924175"/>
            <a:ext cx="5466821" cy="1128514"/>
          </a:xfrm>
        </p:spPr>
        <p:txBody>
          <a:bodyPr>
            <a:noAutofit/>
          </a:bodyPr>
          <a:lstStyle>
            <a:lvl1pPr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err="1"/>
              <a:t>Hoofdstuk</a:t>
            </a:r>
            <a:r>
              <a:rPr lang="en-GB"/>
              <a:t> </a:t>
            </a:r>
            <a:r>
              <a:rPr lang="en-GB" err="1"/>
              <a:t>titel</a:t>
            </a:r>
            <a:endParaRPr lang="en-GB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20E25E0-8D03-AB6F-A62E-E7A1D0B978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000" y="2924175"/>
            <a:ext cx="706438" cy="5048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tx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12" name="SlideNumber">
            <a:extLst>
              <a:ext uri="{FF2B5EF4-FFF2-40B4-BE49-F238E27FC236}">
                <a16:creationId xmlns:a16="http://schemas.microsoft.com/office/drawing/2014/main" id="{8E131A25-DA6E-7723-43C8-FA00911084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2537" y="6388101"/>
            <a:ext cx="271463" cy="14372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7F5034-55D3-EF9B-8D07-39E862578D37}"/>
              </a:ext>
            </a:extLst>
          </p:cNvPr>
          <p:cNvSpPr txBox="1"/>
          <p:nvPr userDrawn="1"/>
        </p:nvSpPr>
        <p:spPr>
          <a:xfrm>
            <a:off x="11390095" y="6408709"/>
            <a:ext cx="22442" cy="123111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defPPr>
              <a:defRPr lang="en-GB"/>
            </a:defPPr>
            <a:lvl1pPr algn="r">
              <a:defRPr sz="600">
                <a:solidFill>
                  <a:sysClr val="windowText" lastClr="000000"/>
                </a:solidFill>
              </a:defRPr>
            </a:lvl1pPr>
          </a:lstStyle>
          <a:p>
            <a:pPr lvl="0" algn="r"/>
            <a:r>
              <a:rPr lang="en-GB" sz="800">
                <a:solidFill>
                  <a:schemeClr val="tx1"/>
                </a:solidFill>
                <a:latin typeface="+mn-lt"/>
              </a:rPr>
              <a:t>|</a:t>
            </a:r>
          </a:p>
        </p:txBody>
      </p:sp>
      <p:pic>
        <p:nvPicPr>
          <p:cNvPr id="5" name="GT#white_16x9_footer">
            <a:extLst>
              <a:ext uri="{FF2B5EF4-FFF2-40B4-BE49-F238E27FC236}">
                <a16:creationId xmlns:a16="http://schemas.microsoft.com/office/drawing/2014/main" id="{110B0201-2808-2EDC-9616-3F37170A8A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49669" y="6038112"/>
            <a:ext cx="2329619" cy="744183"/>
          </a:xfrm>
          <a:prstGeom prst="rect">
            <a:avLst/>
          </a:prstGeom>
        </p:spPr>
      </p:pic>
      <p:sp>
        <p:nvSpPr>
          <p:cNvPr id="3" name="IH_Logo">
            <a:extLst>
              <a:ext uri="{FF2B5EF4-FFF2-40B4-BE49-F238E27FC236}">
                <a16:creationId xmlns:a16="http://schemas.microsoft.com/office/drawing/2014/main" id="{A3B13B8F-4D6B-0ED7-892F-907B655408E3}"/>
              </a:ext>
            </a:extLst>
          </p:cNvPr>
          <p:cNvSpPr txBox="1">
            <a:spLocks/>
          </p:cNvSpPr>
          <p:nvPr userDrawn="1"/>
        </p:nvSpPr>
        <p:spPr>
          <a:xfrm>
            <a:off x="10358034" y="192809"/>
            <a:ext cx="1209551" cy="267599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sz="1400" b="0" kern="1200">
                <a:blipFill>
                  <a:blip r:embed="rId5"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  <a:lvl2pPr marL="400050" indent="-198835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indent="-197644" algn="l" defTabSz="67627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700" indent="-26670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2925" indent="-26551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lphaLcPeriod"/>
              <a:tabLst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67"/>
              <a:t>  </a:t>
            </a:r>
          </a:p>
        </p:txBody>
      </p:sp>
      <p:sp>
        <p:nvSpPr>
          <p:cNvPr id="4" name="CompanyName">
            <a:extLst>
              <a:ext uri="{FF2B5EF4-FFF2-40B4-BE49-F238E27FC236}">
                <a16:creationId xmlns:a16="http://schemas.microsoft.com/office/drawing/2014/main" id="{D98703A0-AE21-DACA-13D5-A4A3A4CAAD80}"/>
              </a:ext>
            </a:extLst>
          </p:cNvPr>
          <p:cNvSpPr txBox="1"/>
          <p:nvPr userDrawn="1"/>
        </p:nvSpPr>
        <p:spPr>
          <a:xfrm>
            <a:off x="6552385" y="6380953"/>
            <a:ext cx="4690290" cy="143722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defPPr>
              <a:defRPr lang="en-GB"/>
            </a:defPPr>
            <a:lvl1pPr algn="r">
              <a:defRPr sz="600">
                <a:solidFill>
                  <a:sysClr val="windowText" lastClr="000000"/>
                </a:solidFill>
              </a:defRPr>
            </a:lvl1pPr>
          </a:lstStyle>
          <a:p>
            <a:pPr marL="0" lvl="0" indent="0" algn="r" rtl="0">
              <a:buFont typeface="Arial" panose="020B0604020202020204" pitchFamily="34" charset="0"/>
              <a:buNone/>
            </a:pPr>
            <a:r>
              <a:rPr lang="nl-NL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© Grant Thornton Specialist </a:t>
            </a:r>
            <a:r>
              <a:rPr lang="nl-NL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Advisory</a:t>
            </a:r>
            <a:r>
              <a:rPr lang="nl-NL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Services B.V. Alle rechten voorbehouden.</a:t>
            </a:r>
          </a:p>
        </p:txBody>
      </p:sp>
    </p:spTree>
    <p:extLst>
      <p:ext uri="{BB962C8B-B14F-4D97-AF65-F5344CB8AC3E}">
        <p14:creationId xmlns:p14="http://schemas.microsoft.com/office/powerpoint/2010/main" val="37542727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Te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>
          <a:xfrm>
            <a:off x="1458913" y="2924175"/>
            <a:ext cx="5466821" cy="1128514"/>
          </a:xfrm>
        </p:spPr>
        <p:txBody>
          <a:bodyPr>
            <a:noAutofit/>
          </a:bodyPr>
          <a:lstStyle>
            <a:lvl1pPr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err="1"/>
              <a:t>Hoofdstuk</a:t>
            </a:r>
            <a:r>
              <a:rPr lang="en-GB"/>
              <a:t> </a:t>
            </a:r>
            <a:r>
              <a:rPr lang="en-GB" err="1"/>
              <a:t>titel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11B257A-4515-48EC-A892-E1742532F2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000" y="2924175"/>
            <a:ext cx="706438" cy="5048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tx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8" name="SlideNumber">
            <a:extLst>
              <a:ext uri="{FF2B5EF4-FFF2-40B4-BE49-F238E27FC236}">
                <a16:creationId xmlns:a16="http://schemas.microsoft.com/office/drawing/2014/main" id="{6F0DDC27-2CA3-F7AF-D3DD-79EB204AC2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2537" y="6388101"/>
            <a:ext cx="271463" cy="14372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BDC485-7346-2235-183D-0F7DEC2E7B02}"/>
              </a:ext>
            </a:extLst>
          </p:cNvPr>
          <p:cNvSpPr txBox="1"/>
          <p:nvPr userDrawn="1"/>
        </p:nvSpPr>
        <p:spPr>
          <a:xfrm>
            <a:off x="11390095" y="6408709"/>
            <a:ext cx="22442" cy="123111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defPPr>
              <a:defRPr lang="en-GB"/>
            </a:defPPr>
            <a:lvl1pPr algn="r">
              <a:defRPr sz="600">
                <a:solidFill>
                  <a:sysClr val="windowText" lastClr="000000"/>
                </a:solidFill>
              </a:defRPr>
            </a:lvl1pPr>
          </a:lstStyle>
          <a:p>
            <a:pPr lvl="0" algn="r"/>
            <a:r>
              <a:rPr lang="en-GB" sz="800">
                <a:solidFill>
                  <a:schemeClr val="tx1"/>
                </a:solidFill>
                <a:latin typeface="+mn-lt"/>
              </a:rPr>
              <a:t>|</a:t>
            </a:r>
          </a:p>
        </p:txBody>
      </p:sp>
      <p:pic>
        <p:nvPicPr>
          <p:cNvPr id="4" name="GT#white_16x9_footer">
            <a:extLst>
              <a:ext uri="{FF2B5EF4-FFF2-40B4-BE49-F238E27FC236}">
                <a16:creationId xmlns:a16="http://schemas.microsoft.com/office/drawing/2014/main" id="{CE8644CB-078C-FB60-28C8-33BDDB134F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49669" y="6038112"/>
            <a:ext cx="2329619" cy="744183"/>
          </a:xfrm>
          <a:prstGeom prst="rect">
            <a:avLst/>
          </a:prstGeom>
        </p:spPr>
      </p:pic>
      <p:sp>
        <p:nvSpPr>
          <p:cNvPr id="2" name="IH_Logo">
            <a:extLst>
              <a:ext uri="{FF2B5EF4-FFF2-40B4-BE49-F238E27FC236}">
                <a16:creationId xmlns:a16="http://schemas.microsoft.com/office/drawing/2014/main" id="{836C2AFB-806F-1758-9309-94291E4BDD56}"/>
              </a:ext>
            </a:extLst>
          </p:cNvPr>
          <p:cNvSpPr txBox="1">
            <a:spLocks/>
          </p:cNvSpPr>
          <p:nvPr userDrawn="1"/>
        </p:nvSpPr>
        <p:spPr>
          <a:xfrm>
            <a:off x="10358034" y="192809"/>
            <a:ext cx="1209551" cy="267599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sz="1400" b="0" kern="1200">
                <a:blipFill>
                  <a:blip r:embed="rId5"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  <a:lvl2pPr marL="400050" indent="-198835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indent="-197644" algn="l" defTabSz="67627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700" indent="-26670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2925" indent="-26551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lphaLcPeriod"/>
              <a:tabLst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67"/>
              <a:t>  </a:t>
            </a:r>
          </a:p>
        </p:txBody>
      </p:sp>
      <p:sp>
        <p:nvSpPr>
          <p:cNvPr id="6" name="CompanyName">
            <a:extLst>
              <a:ext uri="{FF2B5EF4-FFF2-40B4-BE49-F238E27FC236}">
                <a16:creationId xmlns:a16="http://schemas.microsoft.com/office/drawing/2014/main" id="{E8291CE3-A345-0AFF-D35A-134BB9EE9DAE}"/>
              </a:ext>
            </a:extLst>
          </p:cNvPr>
          <p:cNvSpPr txBox="1"/>
          <p:nvPr userDrawn="1"/>
        </p:nvSpPr>
        <p:spPr>
          <a:xfrm>
            <a:off x="6552385" y="6380953"/>
            <a:ext cx="4690290" cy="143722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defPPr>
              <a:defRPr lang="en-GB"/>
            </a:defPPr>
            <a:lvl1pPr algn="r">
              <a:defRPr sz="600">
                <a:solidFill>
                  <a:sysClr val="windowText" lastClr="000000"/>
                </a:solidFill>
              </a:defRPr>
            </a:lvl1pPr>
          </a:lstStyle>
          <a:p>
            <a:pPr marL="0" lvl="0" indent="0" algn="r" rtl="0">
              <a:buFont typeface="Arial" panose="020B0604020202020204" pitchFamily="34" charset="0"/>
              <a:buNone/>
            </a:pPr>
            <a:r>
              <a:rPr lang="nl-NL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© Grant Thornton Specialist </a:t>
            </a:r>
            <a:r>
              <a:rPr lang="nl-NL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Advisory</a:t>
            </a:r>
            <a:r>
              <a:rPr lang="nl-NL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Services B.V. Alle rechten voorbehouden.</a:t>
            </a:r>
          </a:p>
        </p:txBody>
      </p:sp>
    </p:spTree>
    <p:extLst>
      <p:ext uri="{BB962C8B-B14F-4D97-AF65-F5344CB8AC3E}">
        <p14:creationId xmlns:p14="http://schemas.microsoft.com/office/powerpoint/2010/main" val="30751756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or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58CAD1EA-858E-1B6D-7CF9-D7C50519EF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58913" y="2924175"/>
            <a:ext cx="5466821" cy="1128514"/>
          </a:xfrm>
        </p:spPr>
        <p:txBody>
          <a:bodyPr>
            <a:noAutofit/>
          </a:bodyPr>
          <a:lstStyle>
            <a:lvl1pPr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err="1"/>
              <a:t>Hoofdstuk</a:t>
            </a:r>
            <a:r>
              <a:rPr lang="en-GB"/>
              <a:t> </a:t>
            </a:r>
            <a:r>
              <a:rPr lang="en-GB" err="1"/>
              <a:t>titel</a:t>
            </a:r>
            <a:endParaRPr lang="en-GB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284BCA8E-2E48-AE99-6F18-D7A8411F70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000" y="2924175"/>
            <a:ext cx="706438" cy="5048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tx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12" name="SlideNumber">
            <a:extLst>
              <a:ext uri="{FF2B5EF4-FFF2-40B4-BE49-F238E27FC236}">
                <a16:creationId xmlns:a16="http://schemas.microsoft.com/office/drawing/2014/main" id="{5BEECE51-32D3-FA20-511D-650E953DD8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2537" y="6388101"/>
            <a:ext cx="271463" cy="14372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967BE9-8DE7-D77E-0030-3863D3123101}"/>
              </a:ext>
            </a:extLst>
          </p:cNvPr>
          <p:cNvSpPr txBox="1"/>
          <p:nvPr userDrawn="1"/>
        </p:nvSpPr>
        <p:spPr>
          <a:xfrm>
            <a:off x="11390095" y="6408709"/>
            <a:ext cx="22442" cy="123111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defPPr>
              <a:defRPr lang="en-GB"/>
            </a:defPPr>
            <a:lvl1pPr algn="r">
              <a:defRPr sz="600">
                <a:solidFill>
                  <a:sysClr val="windowText" lastClr="000000"/>
                </a:solidFill>
              </a:defRPr>
            </a:lvl1pPr>
          </a:lstStyle>
          <a:p>
            <a:pPr lvl="0" algn="r"/>
            <a:r>
              <a:rPr lang="en-GB" sz="800">
                <a:solidFill>
                  <a:schemeClr val="tx1"/>
                </a:solidFill>
                <a:latin typeface="+mn-lt"/>
              </a:rPr>
              <a:t>|</a:t>
            </a:r>
          </a:p>
        </p:txBody>
      </p:sp>
      <p:pic>
        <p:nvPicPr>
          <p:cNvPr id="6" name="GT#white_16x9_footer">
            <a:extLst>
              <a:ext uri="{FF2B5EF4-FFF2-40B4-BE49-F238E27FC236}">
                <a16:creationId xmlns:a16="http://schemas.microsoft.com/office/drawing/2014/main" id="{F8F7BCCC-4639-0769-08FF-AA68A483AA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49669" y="6038112"/>
            <a:ext cx="2329619" cy="744183"/>
          </a:xfrm>
          <a:prstGeom prst="rect">
            <a:avLst/>
          </a:prstGeom>
        </p:spPr>
      </p:pic>
      <p:sp>
        <p:nvSpPr>
          <p:cNvPr id="3" name="IH_Logo">
            <a:extLst>
              <a:ext uri="{FF2B5EF4-FFF2-40B4-BE49-F238E27FC236}">
                <a16:creationId xmlns:a16="http://schemas.microsoft.com/office/drawing/2014/main" id="{C75667A1-E23A-9193-C353-9E48E17404C8}"/>
              </a:ext>
            </a:extLst>
          </p:cNvPr>
          <p:cNvSpPr txBox="1">
            <a:spLocks/>
          </p:cNvSpPr>
          <p:nvPr userDrawn="1"/>
        </p:nvSpPr>
        <p:spPr>
          <a:xfrm>
            <a:off x="10358034" y="192809"/>
            <a:ext cx="1209551" cy="267599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sz="1400" b="0" kern="1200">
                <a:blipFill>
                  <a:blip r:embed="rId5"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  <a:lvl2pPr marL="400050" indent="-198835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indent="-197644" algn="l" defTabSz="67627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700" indent="-26670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2925" indent="-26551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lphaLcPeriod"/>
              <a:tabLst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67"/>
              <a:t>  </a:t>
            </a:r>
          </a:p>
        </p:txBody>
      </p:sp>
      <p:sp>
        <p:nvSpPr>
          <p:cNvPr id="5" name="CompanyName">
            <a:extLst>
              <a:ext uri="{FF2B5EF4-FFF2-40B4-BE49-F238E27FC236}">
                <a16:creationId xmlns:a16="http://schemas.microsoft.com/office/drawing/2014/main" id="{4B7F0B25-9C89-EE2D-A58A-413BB3DFF72C}"/>
              </a:ext>
            </a:extLst>
          </p:cNvPr>
          <p:cNvSpPr txBox="1"/>
          <p:nvPr userDrawn="1"/>
        </p:nvSpPr>
        <p:spPr>
          <a:xfrm>
            <a:off x="6552385" y="6380953"/>
            <a:ext cx="4690290" cy="143722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defPPr>
              <a:defRPr lang="en-GB"/>
            </a:defPPr>
            <a:lvl1pPr algn="r">
              <a:defRPr sz="600">
                <a:solidFill>
                  <a:sysClr val="windowText" lastClr="000000"/>
                </a:solidFill>
              </a:defRPr>
            </a:lvl1pPr>
          </a:lstStyle>
          <a:p>
            <a:pPr marL="0" lvl="0" indent="0" algn="r" rtl="0">
              <a:buFont typeface="Arial" panose="020B0604020202020204" pitchFamily="34" charset="0"/>
              <a:buNone/>
            </a:pPr>
            <a:r>
              <a:rPr lang="nl-NL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© Grant Thornton Specialist </a:t>
            </a:r>
            <a:r>
              <a:rPr lang="nl-NL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Advisory</a:t>
            </a:r>
            <a:r>
              <a:rPr lang="nl-NL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Services B.V. Alle rechten voorbehouden.</a:t>
            </a:r>
          </a:p>
        </p:txBody>
      </p:sp>
    </p:spTree>
    <p:extLst>
      <p:ext uri="{BB962C8B-B14F-4D97-AF65-F5344CB8AC3E}">
        <p14:creationId xmlns:p14="http://schemas.microsoft.com/office/powerpoint/2010/main" val="42618492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Yello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7177015E-1E51-B2B2-CF82-E98AC27424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58913" y="2924175"/>
            <a:ext cx="5466821" cy="1128514"/>
          </a:xfrm>
        </p:spPr>
        <p:txBody>
          <a:bodyPr>
            <a:noAutofit/>
          </a:bodyPr>
          <a:lstStyle>
            <a:lvl1pPr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err="1"/>
              <a:t>Hoofdstuk</a:t>
            </a:r>
            <a:r>
              <a:rPr lang="en-GB"/>
              <a:t> </a:t>
            </a:r>
            <a:r>
              <a:rPr lang="en-GB" err="1"/>
              <a:t>titel</a:t>
            </a:r>
            <a:endParaRPr lang="en-GB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63BE8564-9A6A-9796-2775-07E9DE2D39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000" y="2924175"/>
            <a:ext cx="706438" cy="5048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tx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12" name="SlideNumber">
            <a:extLst>
              <a:ext uri="{FF2B5EF4-FFF2-40B4-BE49-F238E27FC236}">
                <a16:creationId xmlns:a16="http://schemas.microsoft.com/office/drawing/2014/main" id="{64D9BA27-F377-2654-0371-FD1B007C73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2537" y="6388101"/>
            <a:ext cx="271463" cy="14372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204313-4F4A-5BB3-EC14-8B6954989FBB}"/>
              </a:ext>
            </a:extLst>
          </p:cNvPr>
          <p:cNvSpPr txBox="1"/>
          <p:nvPr userDrawn="1"/>
        </p:nvSpPr>
        <p:spPr>
          <a:xfrm>
            <a:off x="11390095" y="6408709"/>
            <a:ext cx="22442" cy="123111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defPPr>
              <a:defRPr lang="en-GB"/>
            </a:defPPr>
            <a:lvl1pPr algn="r">
              <a:defRPr sz="600">
                <a:solidFill>
                  <a:sysClr val="windowText" lastClr="000000"/>
                </a:solidFill>
              </a:defRPr>
            </a:lvl1pPr>
          </a:lstStyle>
          <a:p>
            <a:pPr lvl="0" algn="r"/>
            <a:r>
              <a:rPr lang="en-GB" sz="800">
                <a:solidFill>
                  <a:schemeClr val="tx1"/>
                </a:solidFill>
                <a:latin typeface="+mn-lt"/>
              </a:rPr>
              <a:t>|</a:t>
            </a:r>
          </a:p>
        </p:txBody>
      </p:sp>
      <p:pic>
        <p:nvPicPr>
          <p:cNvPr id="6" name="GT#white_16x9_footer">
            <a:extLst>
              <a:ext uri="{FF2B5EF4-FFF2-40B4-BE49-F238E27FC236}">
                <a16:creationId xmlns:a16="http://schemas.microsoft.com/office/drawing/2014/main" id="{AD3BD0F3-7772-DAF7-9909-3BAAE8EB25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49669" y="6038112"/>
            <a:ext cx="2329619" cy="744183"/>
          </a:xfrm>
          <a:prstGeom prst="rect">
            <a:avLst/>
          </a:prstGeom>
        </p:spPr>
      </p:pic>
      <p:sp>
        <p:nvSpPr>
          <p:cNvPr id="3" name="IH_Logo">
            <a:extLst>
              <a:ext uri="{FF2B5EF4-FFF2-40B4-BE49-F238E27FC236}">
                <a16:creationId xmlns:a16="http://schemas.microsoft.com/office/drawing/2014/main" id="{724F6168-988D-F7F7-F7D9-D68D478F9FDB}"/>
              </a:ext>
            </a:extLst>
          </p:cNvPr>
          <p:cNvSpPr txBox="1">
            <a:spLocks/>
          </p:cNvSpPr>
          <p:nvPr userDrawn="1"/>
        </p:nvSpPr>
        <p:spPr>
          <a:xfrm>
            <a:off x="10358034" y="192809"/>
            <a:ext cx="1209551" cy="267599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sz="1400" b="0" kern="1200">
                <a:blipFill>
                  <a:blip r:embed="rId5"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  <a:lvl2pPr marL="400050" indent="-198835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indent="-197644" algn="l" defTabSz="67627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700" indent="-26670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2925" indent="-26551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lphaLcPeriod"/>
              <a:tabLst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67"/>
              <a:t>  </a:t>
            </a:r>
          </a:p>
        </p:txBody>
      </p:sp>
      <p:sp>
        <p:nvSpPr>
          <p:cNvPr id="5" name="CompanyName">
            <a:extLst>
              <a:ext uri="{FF2B5EF4-FFF2-40B4-BE49-F238E27FC236}">
                <a16:creationId xmlns:a16="http://schemas.microsoft.com/office/drawing/2014/main" id="{105DB3BC-59B3-4D9A-0FC2-39CEA532F718}"/>
              </a:ext>
            </a:extLst>
          </p:cNvPr>
          <p:cNvSpPr txBox="1"/>
          <p:nvPr userDrawn="1"/>
        </p:nvSpPr>
        <p:spPr>
          <a:xfrm>
            <a:off x="6552385" y="6380953"/>
            <a:ext cx="4690290" cy="143722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defPPr>
              <a:defRPr lang="en-GB"/>
            </a:defPPr>
            <a:lvl1pPr algn="r">
              <a:defRPr sz="600">
                <a:solidFill>
                  <a:sysClr val="windowText" lastClr="000000"/>
                </a:solidFill>
              </a:defRPr>
            </a:lvl1pPr>
          </a:lstStyle>
          <a:p>
            <a:pPr marL="0" lvl="0" indent="0" algn="r" rtl="0">
              <a:buFont typeface="Arial" panose="020B0604020202020204" pitchFamily="34" charset="0"/>
              <a:buNone/>
            </a:pPr>
            <a:r>
              <a:rPr lang="nl-NL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© Grant Thornton Specialist </a:t>
            </a:r>
            <a:r>
              <a:rPr lang="nl-NL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Advisory</a:t>
            </a:r>
            <a:r>
              <a:rPr lang="nl-NL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Services B.V. Alle rechten voorbehouden.</a:t>
            </a:r>
          </a:p>
        </p:txBody>
      </p:sp>
    </p:spTree>
    <p:extLst>
      <p:ext uri="{BB962C8B-B14F-4D97-AF65-F5344CB8AC3E}">
        <p14:creationId xmlns:p14="http://schemas.microsoft.com/office/powerpoint/2010/main" val="7050009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and Text Mobius Overla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2">
            <a:extLst>
              <a:ext uri="{FF2B5EF4-FFF2-40B4-BE49-F238E27FC236}">
                <a16:creationId xmlns:a16="http://schemas.microsoft.com/office/drawing/2014/main" id="{A6014233-BC2C-CA55-E7BF-FA3E9BB377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13" name="Mobius">
            <a:extLst>
              <a:ext uri="{FF2B5EF4-FFF2-40B4-BE49-F238E27FC236}">
                <a16:creationId xmlns:a16="http://schemas.microsoft.com/office/drawing/2014/main" id="{BFA02902-481D-0824-7FDB-B844B60977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0" y="0"/>
            <a:ext cx="8053160" cy="6858000"/>
          </a:xfrm>
          <a:custGeom>
            <a:avLst/>
            <a:gdLst>
              <a:gd name="connsiteX0" fmla="*/ 0 w 8053160"/>
              <a:gd name="connsiteY0" fmla="*/ 0 h 6858000"/>
              <a:gd name="connsiteX1" fmla="*/ 8053160 w 8053160"/>
              <a:gd name="connsiteY1" fmla="*/ 0 h 6858000"/>
              <a:gd name="connsiteX2" fmla="*/ 8053160 w 8053160"/>
              <a:gd name="connsiteY2" fmla="*/ 6858000 h 6858000"/>
              <a:gd name="connsiteX3" fmla="*/ 0 w 80531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53160" h="6858000">
                <a:moveTo>
                  <a:pt x="0" y="0"/>
                </a:moveTo>
                <a:lnTo>
                  <a:pt x="8053160" y="0"/>
                </a:lnTo>
                <a:lnTo>
                  <a:pt x="8053160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tretch>
              <a:fillRect l="1" t="-19472" r="-2392" b="-2858"/>
            </a:stretch>
          </a:blipFill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err="1"/>
              <a:t>Titel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FD82CDF-20BD-2CD2-08B1-88943A007D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000" y="1724025"/>
            <a:ext cx="6416675" cy="42608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6" name="SlideNumber">
            <a:extLst>
              <a:ext uri="{FF2B5EF4-FFF2-40B4-BE49-F238E27FC236}">
                <a16:creationId xmlns:a16="http://schemas.microsoft.com/office/drawing/2014/main" id="{E9E97CCF-B5DE-6F47-BBB6-1EF7301691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2537" y="6388101"/>
            <a:ext cx="271463" cy="14372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1" name="ChapterTitle">
            <a:extLst>
              <a:ext uri="{FF2B5EF4-FFF2-40B4-BE49-F238E27FC236}">
                <a16:creationId xmlns:a16="http://schemas.microsoft.com/office/drawing/2014/main" id="{D1AC27F1-B24C-24A3-5EC1-CCB4C113AA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000" y="240853"/>
            <a:ext cx="5465763" cy="1538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b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err="1"/>
              <a:t>Hoofdstuk</a:t>
            </a:r>
            <a:r>
              <a:rPr lang="en-GB"/>
              <a:t> (</a:t>
            </a:r>
            <a:r>
              <a:rPr lang="en-GB" err="1"/>
              <a:t>optioneel</a:t>
            </a:r>
            <a:r>
              <a:rPr lang="en-GB"/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49906A-B60D-2130-9AE7-B13846CE8B59}"/>
              </a:ext>
            </a:extLst>
          </p:cNvPr>
          <p:cNvSpPr txBox="1"/>
          <p:nvPr userDrawn="1"/>
        </p:nvSpPr>
        <p:spPr>
          <a:xfrm>
            <a:off x="11390095" y="6408709"/>
            <a:ext cx="22442" cy="123111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defPPr>
              <a:defRPr lang="en-GB"/>
            </a:defPPr>
            <a:lvl1pPr algn="r">
              <a:defRPr sz="600">
                <a:solidFill>
                  <a:sysClr val="windowText" lastClr="000000"/>
                </a:solidFill>
              </a:defRPr>
            </a:lvl1pPr>
          </a:lstStyle>
          <a:p>
            <a:pPr lvl="0" algn="r"/>
            <a:r>
              <a:rPr lang="en-GB" sz="800">
                <a:solidFill>
                  <a:schemeClr val="tx1"/>
                </a:solidFill>
                <a:latin typeface="+mn-lt"/>
              </a:rPr>
              <a:t>|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CE8C3A3C-DE4D-E1D8-F1F0-CFC9E46FFB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9670" y="6038113"/>
            <a:ext cx="2329619" cy="744183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defRPr sz="100"/>
            </a:lvl1pPr>
          </a:lstStyle>
          <a:p>
            <a:pPr marL="288000" lvl="0" indent="-288000" algn="l" defTabSz="7366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/>
              <a:t> </a:t>
            </a:r>
            <a:endParaRPr lang="en-GB"/>
          </a:p>
        </p:txBody>
      </p:sp>
      <p:sp>
        <p:nvSpPr>
          <p:cNvPr id="2" name="IH_Logo">
            <a:extLst>
              <a:ext uri="{FF2B5EF4-FFF2-40B4-BE49-F238E27FC236}">
                <a16:creationId xmlns:a16="http://schemas.microsoft.com/office/drawing/2014/main" id="{B52BC300-68CE-4DB0-4360-52740A68B43C}"/>
              </a:ext>
            </a:extLst>
          </p:cNvPr>
          <p:cNvSpPr txBox="1">
            <a:spLocks/>
          </p:cNvSpPr>
          <p:nvPr userDrawn="1"/>
        </p:nvSpPr>
        <p:spPr>
          <a:xfrm>
            <a:off x="10358034" y="192809"/>
            <a:ext cx="1209551" cy="267599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sz="1400" b="0" kern="1200">
                <a:blipFill>
                  <a:blip r:embed="rId5"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  <a:lvl2pPr marL="400050" indent="-198835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indent="-197644" algn="l" defTabSz="67627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700" indent="-26670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2925" indent="-26551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lphaLcPeriod"/>
              <a:tabLst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67"/>
              <a:t>  </a:t>
            </a:r>
          </a:p>
        </p:txBody>
      </p:sp>
      <p:sp>
        <p:nvSpPr>
          <p:cNvPr id="10" name="CompanyName">
            <a:extLst>
              <a:ext uri="{FF2B5EF4-FFF2-40B4-BE49-F238E27FC236}">
                <a16:creationId xmlns:a16="http://schemas.microsoft.com/office/drawing/2014/main" id="{0A8663A8-24C0-D781-AD58-C4ABF5492787}"/>
              </a:ext>
            </a:extLst>
          </p:cNvPr>
          <p:cNvSpPr txBox="1"/>
          <p:nvPr userDrawn="1"/>
        </p:nvSpPr>
        <p:spPr>
          <a:xfrm>
            <a:off x="6552385" y="6380953"/>
            <a:ext cx="4690290" cy="143722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defPPr>
              <a:defRPr lang="en-GB"/>
            </a:defPPr>
            <a:lvl1pPr algn="r">
              <a:defRPr sz="600">
                <a:solidFill>
                  <a:sysClr val="windowText" lastClr="000000"/>
                </a:solidFill>
              </a:defRPr>
            </a:lvl1pPr>
          </a:lstStyle>
          <a:p>
            <a:pPr marL="0" lvl="0" indent="0" algn="r" rtl="0">
              <a:buFont typeface="Arial" panose="020B0604020202020204" pitchFamily="34" charset="0"/>
              <a:buNone/>
            </a:pPr>
            <a:r>
              <a:rPr lang="nl-NL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© Grant Thornton Specialist </a:t>
            </a:r>
            <a:r>
              <a:rPr lang="nl-NL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Advisory</a:t>
            </a:r>
            <a:r>
              <a:rPr lang="nl-NL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Services B.V. Alle rechten voorbehouden.</a:t>
            </a:r>
          </a:p>
        </p:txBody>
      </p:sp>
    </p:spTree>
    <p:extLst>
      <p:ext uri="{BB962C8B-B14F-4D97-AF65-F5344CB8AC3E}">
        <p14:creationId xmlns:p14="http://schemas.microsoft.com/office/powerpoint/2010/main" val="36481830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rple Graphic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err="1"/>
              <a:t>Titel</a:t>
            </a:r>
            <a:endParaRPr lang="en-GB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F4C118EF-FF4C-0FB7-FE99-C5F3692451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000" y="1724025"/>
            <a:ext cx="11176000" cy="42608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11" name="ChapterTitle">
            <a:extLst>
              <a:ext uri="{FF2B5EF4-FFF2-40B4-BE49-F238E27FC236}">
                <a16:creationId xmlns:a16="http://schemas.microsoft.com/office/drawing/2014/main" id="{96CD4906-F63D-0CD9-18ED-F887BF40E5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000" y="240853"/>
            <a:ext cx="5465763" cy="15388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b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err="1"/>
              <a:t>Hoofdstuk</a:t>
            </a:r>
            <a:r>
              <a:rPr lang="en-GB"/>
              <a:t> (</a:t>
            </a:r>
            <a:r>
              <a:rPr lang="en-GB" err="1"/>
              <a:t>optioneel</a:t>
            </a:r>
            <a:r>
              <a:rPr lang="en-GB"/>
              <a:t>)</a:t>
            </a:r>
          </a:p>
        </p:txBody>
      </p:sp>
      <p:sp>
        <p:nvSpPr>
          <p:cNvPr id="13" name="SlideNumber">
            <a:extLst>
              <a:ext uri="{FF2B5EF4-FFF2-40B4-BE49-F238E27FC236}">
                <a16:creationId xmlns:a16="http://schemas.microsoft.com/office/drawing/2014/main" id="{4A227FFF-486F-AF4E-8393-7BB9ADFD5D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2537" y="6388101"/>
            <a:ext cx="271463" cy="14372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64011D-CE42-7970-994D-6B21DBDCDC70}"/>
              </a:ext>
            </a:extLst>
          </p:cNvPr>
          <p:cNvSpPr txBox="1"/>
          <p:nvPr userDrawn="1"/>
        </p:nvSpPr>
        <p:spPr>
          <a:xfrm>
            <a:off x="11390095" y="6408709"/>
            <a:ext cx="22442" cy="123111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defPPr>
              <a:defRPr lang="en-GB"/>
            </a:defPPr>
            <a:lvl1pPr algn="r">
              <a:defRPr sz="600">
                <a:solidFill>
                  <a:sysClr val="windowText" lastClr="000000"/>
                </a:solidFill>
              </a:defRPr>
            </a:lvl1pPr>
          </a:lstStyle>
          <a:p>
            <a:pPr lvl="0" algn="r"/>
            <a:r>
              <a:rPr lang="en-GB" sz="800">
                <a:solidFill>
                  <a:schemeClr val="tx1"/>
                </a:solidFill>
                <a:latin typeface="+mn-lt"/>
              </a:rPr>
              <a:t>|</a:t>
            </a:r>
          </a:p>
        </p:txBody>
      </p:sp>
      <p:pic>
        <p:nvPicPr>
          <p:cNvPr id="4" name="GT#white_16x9_footer">
            <a:extLst>
              <a:ext uri="{FF2B5EF4-FFF2-40B4-BE49-F238E27FC236}">
                <a16:creationId xmlns:a16="http://schemas.microsoft.com/office/drawing/2014/main" id="{96BCD38A-BB33-5E4A-1412-8360F224B8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49669" y="6038112"/>
            <a:ext cx="2329619" cy="744183"/>
          </a:xfrm>
          <a:prstGeom prst="rect">
            <a:avLst/>
          </a:prstGeom>
        </p:spPr>
      </p:pic>
      <p:sp>
        <p:nvSpPr>
          <p:cNvPr id="5" name="IH_Logo">
            <a:extLst>
              <a:ext uri="{FF2B5EF4-FFF2-40B4-BE49-F238E27FC236}">
                <a16:creationId xmlns:a16="http://schemas.microsoft.com/office/drawing/2014/main" id="{812562FA-D3AF-99E2-2798-DC1D1F8689CB}"/>
              </a:ext>
            </a:extLst>
          </p:cNvPr>
          <p:cNvSpPr txBox="1">
            <a:spLocks/>
          </p:cNvSpPr>
          <p:nvPr userDrawn="1"/>
        </p:nvSpPr>
        <p:spPr>
          <a:xfrm>
            <a:off x="10358034" y="192809"/>
            <a:ext cx="1209551" cy="267599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sz="1400" b="0" kern="1200">
                <a:blipFill>
                  <a:blip r:embed="rId5"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  <a:lvl2pPr marL="400050" indent="-198835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indent="-197644" algn="l" defTabSz="67627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700" indent="-26670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2925" indent="-26551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lphaLcPeriod"/>
              <a:tabLst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67"/>
              <a:t>  </a:t>
            </a:r>
          </a:p>
        </p:txBody>
      </p:sp>
      <p:sp>
        <p:nvSpPr>
          <p:cNvPr id="7" name="CompanyName">
            <a:extLst>
              <a:ext uri="{FF2B5EF4-FFF2-40B4-BE49-F238E27FC236}">
                <a16:creationId xmlns:a16="http://schemas.microsoft.com/office/drawing/2014/main" id="{BC995D4B-A791-13BD-F7C6-A492E1BECBFD}"/>
              </a:ext>
            </a:extLst>
          </p:cNvPr>
          <p:cNvSpPr txBox="1"/>
          <p:nvPr userDrawn="1"/>
        </p:nvSpPr>
        <p:spPr>
          <a:xfrm>
            <a:off x="6552385" y="6380953"/>
            <a:ext cx="4690290" cy="143722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defPPr>
              <a:defRPr lang="en-GB"/>
            </a:defPPr>
            <a:lvl1pPr algn="r">
              <a:defRPr sz="600">
                <a:solidFill>
                  <a:sysClr val="windowText" lastClr="000000"/>
                </a:solidFill>
              </a:defRPr>
            </a:lvl1pPr>
          </a:lstStyle>
          <a:p>
            <a:pPr marL="0" lvl="0" indent="0" algn="r" rtl="0">
              <a:buFont typeface="Arial" panose="020B0604020202020204" pitchFamily="34" charset="0"/>
              <a:buNone/>
            </a:pPr>
            <a:r>
              <a:rPr lang="nl-NL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© Grant Thornton Specialist </a:t>
            </a:r>
            <a:r>
              <a:rPr lang="nl-NL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Advisory</a:t>
            </a:r>
            <a:r>
              <a:rPr lang="nl-NL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Services B.V. Alle rechten voorbehouden.</a:t>
            </a:r>
          </a:p>
        </p:txBody>
      </p:sp>
    </p:spTree>
    <p:extLst>
      <p:ext uri="{BB962C8B-B14F-4D97-AF65-F5344CB8AC3E}">
        <p14:creationId xmlns:p14="http://schemas.microsoft.com/office/powerpoint/2010/main" val="24832028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rple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err="1"/>
              <a:t>Titel</a:t>
            </a:r>
            <a:endParaRPr lang="en-GB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F4C118EF-FF4C-0FB7-FE99-C5F3692451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000" y="1724025"/>
            <a:ext cx="11176000" cy="42608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6" name="SlideNumber">
            <a:extLst>
              <a:ext uri="{FF2B5EF4-FFF2-40B4-BE49-F238E27FC236}">
                <a16:creationId xmlns:a16="http://schemas.microsoft.com/office/drawing/2014/main" id="{DF48273A-E7D2-C887-7DD5-0416E98C6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2537" y="6388101"/>
            <a:ext cx="271463" cy="14372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0" name="ChapterTitle">
            <a:extLst>
              <a:ext uri="{FF2B5EF4-FFF2-40B4-BE49-F238E27FC236}">
                <a16:creationId xmlns:a16="http://schemas.microsoft.com/office/drawing/2014/main" id="{27796538-D401-68F5-5956-0AD6E97558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000" y="240853"/>
            <a:ext cx="5465763" cy="1538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b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err="1"/>
              <a:t>Hoofdstuk</a:t>
            </a:r>
            <a:r>
              <a:rPr lang="en-GB"/>
              <a:t> (</a:t>
            </a:r>
            <a:r>
              <a:rPr lang="en-GB" err="1"/>
              <a:t>optioneel</a:t>
            </a:r>
            <a:r>
              <a:rPr lang="en-GB"/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26C6EC-A10A-BB76-BE29-FF202E451DBC}"/>
              </a:ext>
            </a:extLst>
          </p:cNvPr>
          <p:cNvSpPr txBox="1"/>
          <p:nvPr userDrawn="1"/>
        </p:nvSpPr>
        <p:spPr>
          <a:xfrm>
            <a:off x="11390095" y="6408709"/>
            <a:ext cx="22442" cy="123111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defPPr>
              <a:defRPr lang="en-GB"/>
            </a:defPPr>
            <a:lvl1pPr algn="r">
              <a:defRPr sz="600">
                <a:solidFill>
                  <a:sysClr val="windowText" lastClr="000000"/>
                </a:solidFill>
              </a:defRPr>
            </a:lvl1pPr>
          </a:lstStyle>
          <a:p>
            <a:pPr lvl="0" algn="r"/>
            <a:r>
              <a:rPr lang="en-GB" sz="800">
                <a:solidFill>
                  <a:schemeClr val="tx1"/>
                </a:solidFill>
                <a:latin typeface="+mn-lt"/>
              </a:rPr>
              <a:t>|</a:t>
            </a:r>
          </a:p>
        </p:txBody>
      </p:sp>
      <p:pic>
        <p:nvPicPr>
          <p:cNvPr id="4" name="GT#white_16x9_footer">
            <a:extLst>
              <a:ext uri="{FF2B5EF4-FFF2-40B4-BE49-F238E27FC236}">
                <a16:creationId xmlns:a16="http://schemas.microsoft.com/office/drawing/2014/main" id="{AED97962-69A4-6CA7-7ADF-79116F43BF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49669" y="6038112"/>
            <a:ext cx="2329619" cy="744183"/>
          </a:xfrm>
          <a:prstGeom prst="rect">
            <a:avLst/>
          </a:prstGeom>
        </p:spPr>
      </p:pic>
      <p:sp>
        <p:nvSpPr>
          <p:cNvPr id="2" name="IH_Logo">
            <a:extLst>
              <a:ext uri="{FF2B5EF4-FFF2-40B4-BE49-F238E27FC236}">
                <a16:creationId xmlns:a16="http://schemas.microsoft.com/office/drawing/2014/main" id="{69F86900-84C9-63C1-0AC3-15C8A88D61F1}"/>
              </a:ext>
            </a:extLst>
          </p:cNvPr>
          <p:cNvSpPr txBox="1">
            <a:spLocks/>
          </p:cNvSpPr>
          <p:nvPr userDrawn="1"/>
        </p:nvSpPr>
        <p:spPr>
          <a:xfrm>
            <a:off x="10358034" y="192809"/>
            <a:ext cx="1209551" cy="267599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sz="1400" b="0" kern="1200">
                <a:blipFill>
                  <a:blip r:embed="rId5"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  <a:lvl2pPr marL="400050" indent="-198835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indent="-197644" algn="l" defTabSz="67627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700" indent="-26670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2925" indent="-26551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lphaLcPeriod"/>
              <a:tabLst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67"/>
              <a:t>  </a:t>
            </a:r>
          </a:p>
        </p:txBody>
      </p:sp>
      <p:sp>
        <p:nvSpPr>
          <p:cNvPr id="7" name="CompanyName">
            <a:extLst>
              <a:ext uri="{FF2B5EF4-FFF2-40B4-BE49-F238E27FC236}">
                <a16:creationId xmlns:a16="http://schemas.microsoft.com/office/drawing/2014/main" id="{2F3AF3E0-C845-736C-3BA4-669D1448E8DD}"/>
              </a:ext>
            </a:extLst>
          </p:cNvPr>
          <p:cNvSpPr txBox="1"/>
          <p:nvPr userDrawn="1"/>
        </p:nvSpPr>
        <p:spPr>
          <a:xfrm>
            <a:off x="6552385" y="6380953"/>
            <a:ext cx="4690290" cy="143722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defPPr>
              <a:defRPr lang="en-GB"/>
            </a:defPPr>
            <a:lvl1pPr algn="r">
              <a:defRPr sz="600">
                <a:solidFill>
                  <a:sysClr val="windowText" lastClr="000000"/>
                </a:solidFill>
              </a:defRPr>
            </a:lvl1pPr>
          </a:lstStyle>
          <a:p>
            <a:pPr marL="0" lvl="0" indent="0" algn="r" rtl="0">
              <a:buFont typeface="Arial" panose="020B0604020202020204" pitchFamily="34" charset="0"/>
              <a:buNone/>
            </a:pPr>
            <a:r>
              <a:rPr lang="nl-NL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© Grant Thornton Specialist </a:t>
            </a:r>
            <a:r>
              <a:rPr lang="nl-NL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Advisory</a:t>
            </a:r>
            <a:r>
              <a:rPr lang="nl-NL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Services B.V. Alle rechten voorbehouden.</a:t>
            </a:r>
          </a:p>
        </p:txBody>
      </p:sp>
    </p:spTree>
    <p:extLst>
      <p:ext uri="{BB962C8B-B14F-4D97-AF65-F5344CB8AC3E}">
        <p14:creationId xmlns:p14="http://schemas.microsoft.com/office/powerpoint/2010/main" val="22799033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2">
            <a:extLst>
              <a:ext uri="{FF2B5EF4-FFF2-40B4-BE49-F238E27FC236}">
                <a16:creationId xmlns:a16="http://schemas.microsoft.com/office/drawing/2014/main" id="{E7A9320D-BB00-16DF-1BC9-FC8E971792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45080" y="592591"/>
            <a:ext cx="4414166" cy="5663366"/>
          </a:xfrm>
          <a:custGeom>
            <a:avLst/>
            <a:gdLst>
              <a:gd name="connsiteX0" fmla="*/ 216001 w 4140607"/>
              <a:gd name="connsiteY0" fmla="*/ 0 h 5417997"/>
              <a:gd name="connsiteX1" fmla="*/ 3924605 w 4140607"/>
              <a:gd name="connsiteY1" fmla="*/ 0 h 5417997"/>
              <a:gd name="connsiteX2" fmla="*/ 3974131 w 4140607"/>
              <a:gd name="connsiteY2" fmla="*/ 5704 h 5417997"/>
              <a:gd name="connsiteX3" fmla="*/ 4019596 w 4140607"/>
              <a:gd name="connsiteY3" fmla="*/ 21955 h 5417997"/>
              <a:gd name="connsiteX4" fmla="*/ 4059702 w 4140607"/>
              <a:gd name="connsiteY4" fmla="*/ 47454 h 5417997"/>
              <a:gd name="connsiteX5" fmla="*/ 4093153 w 4140607"/>
              <a:gd name="connsiteY5" fmla="*/ 80904 h 5417997"/>
              <a:gd name="connsiteX6" fmla="*/ 4118652 w 4140607"/>
              <a:gd name="connsiteY6" fmla="*/ 121011 h 5417997"/>
              <a:gd name="connsiteX7" fmla="*/ 4134902 w 4140607"/>
              <a:gd name="connsiteY7" fmla="*/ 166475 h 5417997"/>
              <a:gd name="connsiteX8" fmla="*/ 4140607 w 4140607"/>
              <a:gd name="connsiteY8" fmla="*/ 216001 h 5417997"/>
              <a:gd name="connsiteX9" fmla="*/ 4140607 w 4140607"/>
              <a:gd name="connsiteY9" fmla="*/ 5201996 h 5417997"/>
              <a:gd name="connsiteX10" fmla="*/ 4134902 w 4140607"/>
              <a:gd name="connsiteY10" fmla="*/ 5251522 h 5417997"/>
              <a:gd name="connsiteX11" fmla="*/ 4118652 w 4140607"/>
              <a:gd name="connsiteY11" fmla="*/ 5296986 h 5417997"/>
              <a:gd name="connsiteX12" fmla="*/ 4093153 w 4140607"/>
              <a:gd name="connsiteY12" fmla="*/ 5337092 h 5417997"/>
              <a:gd name="connsiteX13" fmla="*/ 4059702 w 4140607"/>
              <a:gd name="connsiteY13" fmla="*/ 5370543 h 5417997"/>
              <a:gd name="connsiteX14" fmla="*/ 4019596 w 4140607"/>
              <a:gd name="connsiteY14" fmla="*/ 5396042 h 5417997"/>
              <a:gd name="connsiteX15" fmla="*/ 3974131 w 4140607"/>
              <a:gd name="connsiteY15" fmla="*/ 5412292 h 5417997"/>
              <a:gd name="connsiteX16" fmla="*/ 3924605 w 4140607"/>
              <a:gd name="connsiteY16" fmla="*/ 5417997 h 5417997"/>
              <a:gd name="connsiteX17" fmla="*/ 216001 w 4140607"/>
              <a:gd name="connsiteY17" fmla="*/ 5417997 h 5417997"/>
              <a:gd name="connsiteX18" fmla="*/ 166475 w 4140607"/>
              <a:gd name="connsiteY18" fmla="*/ 5412292 h 5417997"/>
              <a:gd name="connsiteX19" fmla="*/ 121011 w 4140607"/>
              <a:gd name="connsiteY19" fmla="*/ 5396042 h 5417997"/>
              <a:gd name="connsiteX20" fmla="*/ 80904 w 4140607"/>
              <a:gd name="connsiteY20" fmla="*/ 5370543 h 5417997"/>
              <a:gd name="connsiteX21" fmla="*/ 47454 w 4140607"/>
              <a:gd name="connsiteY21" fmla="*/ 5337092 h 5417997"/>
              <a:gd name="connsiteX22" fmla="*/ 21955 w 4140607"/>
              <a:gd name="connsiteY22" fmla="*/ 5296986 h 5417997"/>
              <a:gd name="connsiteX23" fmla="*/ 5704 w 4140607"/>
              <a:gd name="connsiteY23" fmla="*/ 5251522 h 5417997"/>
              <a:gd name="connsiteX24" fmla="*/ 0 w 4140607"/>
              <a:gd name="connsiteY24" fmla="*/ 5201996 h 5417997"/>
              <a:gd name="connsiteX25" fmla="*/ 0 w 4140607"/>
              <a:gd name="connsiteY25" fmla="*/ 216001 h 5417997"/>
              <a:gd name="connsiteX26" fmla="*/ 5704 w 4140607"/>
              <a:gd name="connsiteY26" fmla="*/ 166475 h 5417997"/>
              <a:gd name="connsiteX27" fmla="*/ 21955 w 4140607"/>
              <a:gd name="connsiteY27" fmla="*/ 121011 h 5417997"/>
              <a:gd name="connsiteX28" fmla="*/ 47454 w 4140607"/>
              <a:gd name="connsiteY28" fmla="*/ 80904 h 5417997"/>
              <a:gd name="connsiteX29" fmla="*/ 80904 w 4140607"/>
              <a:gd name="connsiteY29" fmla="*/ 47454 h 5417997"/>
              <a:gd name="connsiteX30" fmla="*/ 121011 w 4140607"/>
              <a:gd name="connsiteY30" fmla="*/ 21955 h 5417997"/>
              <a:gd name="connsiteX31" fmla="*/ 166475 w 4140607"/>
              <a:gd name="connsiteY31" fmla="*/ 5704 h 541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140607" h="5417997">
                <a:moveTo>
                  <a:pt x="216001" y="0"/>
                </a:moveTo>
                <a:lnTo>
                  <a:pt x="3924605" y="0"/>
                </a:lnTo>
                <a:lnTo>
                  <a:pt x="3974131" y="5704"/>
                </a:lnTo>
                <a:lnTo>
                  <a:pt x="4019596" y="21955"/>
                </a:lnTo>
                <a:lnTo>
                  <a:pt x="4059702" y="47454"/>
                </a:lnTo>
                <a:lnTo>
                  <a:pt x="4093153" y="80904"/>
                </a:lnTo>
                <a:lnTo>
                  <a:pt x="4118652" y="121011"/>
                </a:lnTo>
                <a:lnTo>
                  <a:pt x="4134902" y="166475"/>
                </a:lnTo>
                <a:lnTo>
                  <a:pt x="4140607" y="216001"/>
                </a:lnTo>
                <a:lnTo>
                  <a:pt x="4140607" y="5201996"/>
                </a:lnTo>
                <a:lnTo>
                  <a:pt x="4134902" y="5251522"/>
                </a:lnTo>
                <a:lnTo>
                  <a:pt x="4118652" y="5296986"/>
                </a:lnTo>
                <a:lnTo>
                  <a:pt x="4093153" y="5337092"/>
                </a:lnTo>
                <a:lnTo>
                  <a:pt x="4059702" y="5370543"/>
                </a:lnTo>
                <a:lnTo>
                  <a:pt x="4019596" y="5396042"/>
                </a:lnTo>
                <a:lnTo>
                  <a:pt x="3974131" y="5412292"/>
                </a:lnTo>
                <a:lnTo>
                  <a:pt x="3924605" y="5417997"/>
                </a:lnTo>
                <a:lnTo>
                  <a:pt x="216001" y="5417997"/>
                </a:lnTo>
                <a:lnTo>
                  <a:pt x="166475" y="5412292"/>
                </a:lnTo>
                <a:lnTo>
                  <a:pt x="121011" y="5396042"/>
                </a:lnTo>
                <a:lnTo>
                  <a:pt x="80904" y="5370543"/>
                </a:lnTo>
                <a:lnTo>
                  <a:pt x="47454" y="5337092"/>
                </a:lnTo>
                <a:lnTo>
                  <a:pt x="21955" y="5296986"/>
                </a:lnTo>
                <a:lnTo>
                  <a:pt x="5704" y="5251522"/>
                </a:lnTo>
                <a:lnTo>
                  <a:pt x="0" y="5201996"/>
                </a:lnTo>
                <a:lnTo>
                  <a:pt x="0" y="216001"/>
                </a:lnTo>
                <a:lnTo>
                  <a:pt x="5704" y="166475"/>
                </a:lnTo>
                <a:lnTo>
                  <a:pt x="21955" y="121011"/>
                </a:lnTo>
                <a:lnTo>
                  <a:pt x="47454" y="80904"/>
                </a:lnTo>
                <a:lnTo>
                  <a:pt x="80904" y="47454"/>
                </a:lnTo>
                <a:lnTo>
                  <a:pt x="121011" y="21955"/>
                </a:lnTo>
                <a:lnTo>
                  <a:pt x="166475" y="5704"/>
                </a:lnTo>
                <a:close/>
              </a:path>
            </a:pathLst>
          </a:custGeom>
          <a:noFill/>
        </p:spPr>
        <p:txBody>
          <a:bodyPr wrap="square" bIns="1080000" anchor="ctr" anchorCtr="1">
            <a:noAutofit/>
          </a:bodyPr>
          <a:lstStyle>
            <a:lvl1pPr marL="0" indent="0">
              <a:buNone/>
              <a:defRPr sz="1200" b="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7" name="Tijdelijke aanduiding voor tekst 17">
            <a:extLst>
              <a:ext uri="{FF2B5EF4-FFF2-40B4-BE49-F238E27FC236}">
                <a16:creationId xmlns:a16="http://schemas.microsoft.com/office/drawing/2014/main" id="{90EDCFEF-C543-5510-3C61-594CC2AC77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128" y="1500809"/>
            <a:ext cx="5854184" cy="475514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+mj-lt"/>
              <a:buAutoNum type="arabicPeriod"/>
              <a:defRPr sz="18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800100" indent="-342900">
              <a:buFont typeface="Open Sans" panose="020B0606030504020204" pitchFamily="34" charset="0"/>
              <a:buChar char="−"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Hoofdstuk 1</a:t>
            </a:r>
          </a:p>
          <a:p>
            <a:pPr lvl="0"/>
            <a:r>
              <a:rPr lang="nl-NL"/>
              <a:t>Hoofdstuk 2</a:t>
            </a:r>
          </a:p>
          <a:p>
            <a:pPr lvl="1"/>
            <a:r>
              <a:rPr lang="nl-NL"/>
              <a:t>Tweede sub</a:t>
            </a:r>
          </a:p>
          <a:p>
            <a:pPr lvl="0"/>
            <a:r>
              <a:rPr lang="nl-NL"/>
              <a:t>Hoofdstuk 3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DA18A4F-B5DE-3EF2-3C50-C4A20B4268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754" y="732270"/>
            <a:ext cx="5854185" cy="5194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l-NL"/>
              <a:t>Inhoud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FB2C581-94BD-A97C-CAA6-A2B205097CB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695316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dient Core Purple-Bright Purple">
    <p:bg>
      <p:bgPr>
        <a:gradFill>
          <a:gsLst>
            <a:gs pos="0">
              <a:srgbClr val="4F2D7F"/>
            </a:gs>
            <a:gs pos="28000">
              <a:srgbClr val="502E81"/>
            </a:gs>
            <a:gs pos="45000">
              <a:srgbClr val="553289"/>
            </a:gs>
            <a:gs pos="59000">
              <a:srgbClr val="5E3998"/>
            </a:gs>
            <a:gs pos="72000">
              <a:srgbClr val="6B43AC"/>
            </a:gs>
            <a:gs pos="83000">
              <a:srgbClr val="7C50C6"/>
            </a:gs>
            <a:gs pos="93000">
              <a:srgbClr val="9060E6"/>
            </a:gs>
            <a:gs pos="100000">
              <a:srgbClr val="A06D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err="1"/>
              <a:t>Titel</a:t>
            </a:r>
            <a:endParaRPr lang="en-GB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2B06707-7AB9-9FE4-2E05-3B806D810D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000" y="1724025"/>
            <a:ext cx="11176000" cy="42608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7" name="SlideNumber">
            <a:extLst>
              <a:ext uri="{FF2B5EF4-FFF2-40B4-BE49-F238E27FC236}">
                <a16:creationId xmlns:a16="http://schemas.microsoft.com/office/drawing/2014/main" id="{3391BF85-6B4D-D79B-6E85-1F31BBDCFE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2537" y="6388101"/>
            <a:ext cx="271463" cy="14372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0" name="ChapterTitle">
            <a:extLst>
              <a:ext uri="{FF2B5EF4-FFF2-40B4-BE49-F238E27FC236}">
                <a16:creationId xmlns:a16="http://schemas.microsoft.com/office/drawing/2014/main" id="{76F6C583-3614-9714-E1CD-93ED4A7B44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000" y="240853"/>
            <a:ext cx="5465763" cy="1538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b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err="1"/>
              <a:t>Hoofdstuk</a:t>
            </a:r>
            <a:r>
              <a:rPr lang="en-GB"/>
              <a:t> (</a:t>
            </a:r>
            <a:r>
              <a:rPr lang="en-GB" err="1"/>
              <a:t>optioneel</a:t>
            </a:r>
            <a:r>
              <a:rPr lang="en-GB"/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FC2866-D62C-8473-D0ED-93B6CDF0C370}"/>
              </a:ext>
            </a:extLst>
          </p:cNvPr>
          <p:cNvSpPr txBox="1"/>
          <p:nvPr userDrawn="1"/>
        </p:nvSpPr>
        <p:spPr>
          <a:xfrm>
            <a:off x="11390095" y="6408709"/>
            <a:ext cx="22442" cy="123111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defPPr>
              <a:defRPr lang="en-GB"/>
            </a:defPPr>
            <a:lvl1pPr algn="r">
              <a:defRPr sz="600">
                <a:solidFill>
                  <a:sysClr val="windowText" lastClr="000000"/>
                </a:solidFill>
              </a:defRPr>
            </a:lvl1pPr>
          </a:lstStyle>
          <a:p>
            <a:pPr lvl="0" algn="r"/>
            <a:r>
              <a:rPr lang="en-GB" sz="800">
                <a:solidFill>
                  <a:schemeClr val="tx1"/>
                </a:solidFill>
                <a:latin typeface="+mn-lt"/>
              </a:rPr>
              <a:t>|</a:t>
            </a:r>
          </a:p>
        </p:txBody>
      </p:sp>
      <p:pic>
        <p:nvPicPr>
          <p:cNvPr id="4" name="GT#white_16x9_footer">
            <a:extLst>
              <a:ext uri="{FF2B5EF4-FFF2-40B4-BE49-F238E27FC236}">
                <a16:creationId xmlns:a16="http://schemas.microsoft.com/office/drawing/2014/main" id="{F3F50066-7FB3-1FF5-00ED-F4D0FCB5CF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49669" y="6038112"/>
            <a:ext cx="2329619" cy="744183"/>
          </a:xfrm>
          <a:prstGeom prst="rect">
            <a:avLst/>
          </a:prstGeom>
        </p:spPr>
      </p:pic>
      <p:sp>
        <p:nvSpPr>
          <p:cNvPr id="2" name="IH_Logo">
            <a:extLst>
              <a:ext uri="{FF2B5EF4-FFF2-40B4-BE49-F238E27FC236}">
                <a16:creationId xmlns:a16="http://schemas.microsoft.com/office/drawing/2014/main" id="{026CBF12-5DC8-EE1C-3B4A-CF6A3EFD212B}"/>
              </a:ext>
            </a:extLst>
          </p:cNvPr>
          <p:cNvSpPr txBox="1">
            <a:spLocks/>
          </p:cNvSpPr>
          <p:nvPr userDrawn="1"/>
        </p:nvSpPr>
        <p:spPr>
          <a:xfrm>
            <a:off x="10358034" y="192809"/>
            <a:ext cx="1209551" cy="26759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sz="1400" b="0" kern="1200">
                <a:blipFill>
                  <a:blip r:embed="rId4"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  <a:lvl2pPr marL="400050" indent="-198835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indent="-197644" algn="l" defTabSz="67627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700" indent="-26670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2925" indent="-26551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lphaLcPeriod"/>
              <a:tabLst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67"/>
              <a:t>  </a:t>
            </a:r>
          </a:p>
        </p:txBody>
      </p:sp>
      <p:sp>
        <p:nvSpPr>
          <p:cNvPr id="6" name="CompanyName">
            <a:extLst>
              <a:ext uri="{FF2B5EF4-FFF2-40B4-BE49-F238E27FC236}">
                <a16:creationId xmlns:a16="http://schemas.microsoft.com/office/drawing/2014/main" id="{25F248E4-C0E1-B877-EC04-EB2441B2C10E}"/>
              </a:ext>
            </a:extLst>
          </p:cNvPr>
          <p:cNvSpPr txBox="1"/>
          <p:nvPr userDrawn="1"/>
        </p:nvSpPr>
        <p:spPr>
          <a:xfrm>
            <a:off x="6552385" y="6380953"/>
            <a:ext cx="4690290" cy="143722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defPPr>
              <a:defRPr lang="en-GB"/>
            </a:defPPr>
            <a:lvl1pPr algn="r">
              <a:defRPr sz="600">
                <a:solidFill>
                  <a:sysClr val="windowText" lastClr="000000"/>
                </a:solidFill>
              </a:defRPr>
            </a:lvl1pPr>
          </a:lstStyle>
          <a:p>
            <a:pPr marL="0" lvl="0" indent="0" algn="r" rtl="0">
              <a:buFont typeface="Arial" panose="020B0604020202020204" pitchFamily="34" charset="0"/>
              <a:buNone/>
            </a:pPr>
            <a:r>
              <a:rPr lang="nl-NL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© Grant Thornton Specialist </a:t>
            </a:r>
            <a:r>
              <a:rPr lang="nl-NL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Advisory</a:t>
            </a:r>
            <a:r>
              <a:rPr lang="nl-NL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Services B.V. Alle rechten voorbehouden.</a:t>
            </a:r>
          </a:p>
        </p:txBody>
      </p:sp>
    </p:spTree>
    <p:extLst>
      <p:ext uri="{BB962C8B-B14F-4D97-AF65-F5344CB8AC3E}">
        <p14:creationId xmlns:p14="http://schemas.microsoft.com/office/powerpoint/2010/main" val="37513815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dient Core Purple-Yellow">
    <p:bg>
      <p:bgPr>
        <a:gradFill>
          <a:gsLst>
            <a:gs pos="0">
              <a:srgbClr val="4F2D7F"/>
            </a:gs>
            <a:gs pos="26000">
              <a:srgbClr val="512F7E"/>
            </a:gs>
            <a:gs pos="41000">
              <a:srgbClr val="59367A"/>
            </a:gs>
            <a:gs pos="54000">
              <a:srgbClr val="684275"/>
            </a:gs>
            <a:gs pos="65000">
              <a:srgbClr val="7C536D"/>
            </a:gs>
            <a:gs pos="75000">
              <a:srgbClr val="966964"/>
            </a:gs>
            <a:gs pos="84000">
              <a:srgbClr val="B78557"/>
            </a:gs>
            <a:gs pos="93000">
              <a:srgbClr val="DCA449"/>
            </a:gs>
            <a:gs pos="100000">
              <a:srgbClr val="FFC23D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err="1"/>
              <a:t>Titel</a:t>
            </a:r>
            <a:endParaRPr lang="en-GB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F4C118EF-FF4C-0FB7-FE99-C5F3692451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000" y="1724025"/>
            <a:ext cx="11176000" cy="42608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10" name="ChapterTitle">
            <a:extLst>
              <a:ext uri="{FF2B5EF4-FFF2-40B4-BE49-F238E27FC236}">
                <a16:creationId xmlns:a16="http://schemas.microsoft.com/office/drawing/2014/main" id="{7A2C8EB9-F4D9-D378-FDEF-8B95D46A08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000" y="240853"/>
            <a:ext cx="5465763" cy="15388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b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err="1"/>
              <a:t>Hoofdstuk</a:t>
            </a:r>
            <a:r>
              <a:rPr lang="en-GB"/>
              <a:t> (</a:t>
            </a:r>
            <a:r>
              <a:rPr lang="en-GB" err="1"/>
              <a:t>optioneel</a:t>
            </a:r>
            <a:r>
              <a:rPr lang="en-GB"/>
              <a:t>)</a:t>
            </a:r>
          </a:p>
        </p:txBody>
      </p:sp>
      <p:sp>
        <p:nvSpPr>
          <p:cNvPr id="13" name="SlideNumber">
            <a:extLst>
              <a:ext uri="{FF2B5EF4-FFF2-40B4-BE49-F238E27FC236}">
                <a16:creationId xmlns:a16="http://schemas.microsoft.com/office/drawing/2014/main" id="{1BA1C1C9-A2F5-377A-D165-F38396D746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2537" y="6388101"/>
            <a:ext cx="271463" cy="14372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1A2012-D9DE-D49A-F6A6-241B2FC0F679}"/>
              </a:ext>
            </a:extLst>
          </p:cNvPr>
          <p:cNvSpPr txBox="1"/>
          <p:nvPr userDrawn="1"/>
        </p:nvSpPr>
        <p:spPr>
          <a:xfrm>
            <a:off x="11390095" y="6408709"/>
            <a:ext cx="22442" cy="123111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defPPr>
              <a:defRPr lang="en-GB"/>
            </a:defPPr>
            <a:lvl1pPr algn="r">
              <a:defRPr sz="600">
                <a:solidFill>
                  <a:sysClr val="windowText" lastClr="000000"/>
                </a:solidFill>
              </a:defRPr>
            </a:lvl1pPr>
          </a:lstStyle>
          <a:p>
            <a:pPr lvl="0" algn="r"/>
            <a:r>
              <a:rPr lang="en-GB" sz="800">
                <a:solidFill>
                  <a:schemeClr val="tx1"/>
                </a:solidFill>
                <a:latin typeface="+mn-lt"/>
              </a:rPr>
              <a:t>|</a:t>
            </a:r>
          </a:p>
        </p:txBody>
      </p:sp>
      <p:pic>
        <p:nvPicPr>
          <p:cNvPr id="7" name="GT#white_16x9_footer">
            <a:extLst>
              <a:ext uri="{FF2B5EF4-FFF2-40B4-BE49-F238E27FC236}">
                <a16:creationId xmlns:a16="http://schemas.microsoft.com/office/drawing/2014/main" id="{47785528-80E0-D8FC-8765-12D95491BF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49669" y="6038112"/>
            <a:ext cx="2329619" cy="744183"/>
          </a:xfrm>
          <a:prstGeom prst="rect">
            <a:avLst/>
          </a:prstGeom>
        </p:spPr>
      </p:pic>
      <p:sp>
        <p:nvSpPr>
          <p:cNvPr id="5" name="IH_Logo">
            <a:extLst>
              <a:ext uri="{FF2B5EF4-FFF2-40B4-BE49-F238E27FC236}">
                <a16:creationId xmlns:a16="http://schemas.microsoft.com/office/drawing/2014/main" id="{4825F0DA-9391-71FF-140C-33C3087CCB3E}"/>
              </a:ext>
            </a:extLst>
          </p:cNvPr>
          <p:cNvSpPr txBox="1">
            <a:spLocks/>
          </p:cNvSpPr>
          <p:nvPr userDrawn="1"/>
        </p:nvSpPr>
        <p:spPr>
          <a:xfrm>
            <a:off x="10358034" y="192809"/>
            <a:ext cx="1209551" cy="26759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sz="1400" b="0" kern="1200">
                <a:blipFill>
                  <a:blip r:embed="rId4"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  <a:lvl2pPr marL="400050" indent="-198835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indent="-197644" algn="l" defTabSz="67627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700" indent="-26670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2925" indent="-26551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lphaLcPeriod"/>
              <a:tabLst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67"/>
              <a:t>  </a:t>
            </a:r>
          </a:p>
        </p:txBody>
      </p:sp>
      <p:sp>
        <p:nvSpPr>
          <p:cNvPr id="6" name="CompanyName">
            <a:extLst>
              <a:ext uri="{FF2B5EF4-FFF2-40B4-BE49-F238E27FC236}">
                <a16:creationId xmlns:a16="http://schemas.microsoft.com/office/drawing/2014/main" id="{EB65C0E2-5933-DFDB-B006-833CD38A82DD}"/>
              </a:ext>
            </a:extLst>
          </p:cNvPr>
          <p:cNvSpPr txBox="1"/>
          <p:nvPr userDrawn="1"/>
        </p:nvSpPr>
        <p:spPr>
          <a:xfrm>
            <a:off x="6552385" y="6380953"/>
            <a:ext cx="4690290" cy="143722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defPPr>
              <a:defRPr lang="en-GB"/>
            </a:defPPr>
            <a:lvl1pPr algn="r">
              <a:defRPr sz="600">
                <a:solidFill>
                  <a:sysClr val="windowText" lastClr="000000"/>
                </a:solidFill>
              </a:defRPr>
            </a:lvl1pPr>
          </a:lstStyle>
          <a:p>
            <a:pPr marL="0" lvl="0" indent="0" algn="r" rtl="0">
              <a:buFont typeface="Arial" panose="020B0604020202020204" pitchFamily="34" charset="0"/>
              <a:buNone/>
            </a:pPr>
            <a:r>
              <a:rPr lang="nl-NL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© Grant Thornton Specialist </a:t>
            </a:r>
            <a:r>
              <a:rPr lang="nl-NL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Advisory</a:t>
            </a:r>
            <a:r>
              <a:rPr lang="nl-NL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Services B.V. Alle rechten voorbehouden.</a:t>
            </a:r>
          </a:p>
        </p:txBody>
      </p:sp>
    </p:spTree>
    <p:extLst>
      <p:ext uri="{BB962C8B-B14F-4D97-AF65-F5344CB8AC3E}">
        <p14:creationId xmlns:p14="http://schemas.microsoft.com/office/powerpoint/2010/main" val="3661225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dient Core Purple-Coral">
    <p:bg>
      <p:bgPr>
        <a:gradFill>
          <a:gsLst>
            <a:gs pos="0">
              <a:srgbClr val="4F2D7F"/>
            </a:gs>
            <a:gs pos="26000">
              <a:srgbClr val="512D7E"/>
            </a:gs>
            <a:gs pos="41000">
              <a:srgbClr val="592F7B"/>
            </a:gs>
            <a:gs pos="54000">
              <a:srgbClr val="683277"/>
            </a:gs>
            <a:gs pos="65000">
              <a:srgbClr val="7C3671"/>
            </a:gs>
            <a:gs pos="75000">
              <a:srgbClr val="963B68"/>
            </a:gs>
            <a:gs pos="84000">
              <a:srgbClr val="B7425F"/>
            </a:gs>
            <a:gs pos="93000">
              <a:srgbClr val="DC4953"/>
            </a:gs>
            <a:gs pos="100000">
              <a:srgbClr val="FF5149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err="1"/>
              <a:t>Titel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ACA804B-BDA4-A7A9-C5A3-C9ACD633B6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10" name="ChapterTitle">
            <a:extLst>
              <a:ext uri="{FF2B5EF4-FFF2-40B4-BE49-F238E27FC236}">
                <a16:creationId xmlns:a16="http://schemas.microsoft.com/office/drawing/2014/main" id="{10107267-E3E2-7111-B84E-DE960DE3E3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000" y="240853"/>
            <a:ext cx="5465763" cy="15388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b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err="1"/>
              <a:t>Hoofdstuk</a:t>
            </a:r>
            <a:r>
              <a:rPr lang="en-GB"/>
              <a:t> (</a:t>
            </a:r>
            <a:r>
              <a:rPr lang="en-GB" err="1"/>
              <a:t>optioneel</a:t>
            </a:r>
            <a:r>
              <a:rPr lang="en-GB"/>
              <a:t>)</a:t>
            </a:r>
          </a:p>
        </p:txBody>
      </p:sp>
      <p:sp>
        <p:nvSpPr>
          <p:cNvPr id="13" name="SlideNumber">
            <a:extLst>
              <a:ext uri="{FF2B5EF4-FFF2-40B4-BE49-F238E27FC236}">
                <a16:creationId xmlns:a16="http://schemas.microsoft.com/office/drawing/2014/main" id="{443CDCB1-8E3B-2620-2B42-A0A530292B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2537" y="6388101"/>
            <a:ext cx="271463" cy="14372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A13EC5-2820-877C-01F2-2FEB1018F937}"/>
              </a:ext>
            </a:extLst>
          </p:cNvPr>
          <p:cNvSpPr txBox="1"/>
          <p:nvPr userDrawn="1"/>
        </p:nvSpPr>
        <p:spPr>
          <a:xfrm>
            <a:off x="11390095" y="6408709"/>
            <a:ext cx="22442" cy="123111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defPPr>
              <a:defRPr lang="en-GB"/>
            </a:defPPr>
            <a:lvl1pPr algn="r">
              <a:defRPr sz="600">
                <a:solidFill>
                  <a:sysClr val="windowText" lastClr="000000"/>
                </a:solidFill>
              </a:defRPr>
            </a:lvl1pPr>
          </a:lstStyle>
          <a:p>
            <a:pPr lvl="0" algn="r"/>
            <a:r>
              <a:rPr lang="en-GB" sz="800">
                <a:solidFill>
                  <a:schemeClr val="tx1"/>
                </a:solidFill>
                <a:latin typeface="+mn-lt"/>
              </a:rPr>
              <a:t>|</a:t>
            </a:r>
          </a:p>
        </p:txBody>
      </p:sp>
      <p:pic>
        <p:nvPicPr>
          <p:cNvPr id="7" name="GT#white_16x9_footer">
            <a:extLst>
              <a:ext uri="{FF2B5EF4-FFF2-40B4-BE49-F238E27FC236}">
                <a16:creationId xmlns:a16="http://schemas.microsoft.com/office/drawing/2014/main" id="{F0D3CDC6-D4BF-4764-13B2-E083DFE325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49669" y="6038112"/>
            <a:ext cx="2329619" cy="744183"/>
          </a:xfrm>
          <a:prstGeom prst="rect">
            <a:avLst/>
          </a:prstGeom>
        </p:spPr>
      </p:pic>
      <p:sp>
        <p:nvSpPr>
          <p:cNvPr id="5" name="IH_Logo">
            <a:extLst>
              <a:ext uri="{FF2B5EF4-FFF2-40B4-BE49-F238E27FC236}">
                <a16:creationId xmlns:a16="http://schemas.microsoft.com/office/drawing/2014/main" id="{B9C5C3A3-986F-608F-6568-2D94F06D2C4F}"/>
              </a:ext>
            </a:extLst>
          </p:cNvPr>
          <p:cNvSpPr txBox="1">
            <a:spLocks/>
          </p:cNvSpPr>
          <p:nvPr userDrawn="1"/>
        </p:nvSpPr>
        <p:spPr>
          <a:xfrm>
            <a:off x="10358034" y="192809"/>
            <a:ext cx="1209551" cy="26759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sz="1400" b="0" kern="1200">
                <a:blipFill>
                  <a:blip r:embed="rId4"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  <a:lvl2pPr marL="400050" indent="-198835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indent="-197644" algn="l" defTabSz="67627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700" indent="-26670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2925" indent="-26551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lphaLcPeriod"/>
              <a:tabLst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67"/>
              <a:t>  </a:t>
            </a:r>
          </a:p>
        </p:txBody>
      </p:sp>
      <p:sp>
        <p:nvSpPr>
          <p:cNvPr id="6" name="CompanyName">
            <a:extLst>
              <a:ext uri="{FF2B5EF4-FFF2-40B4-BE49-F238E27FC236}">
                <a16:creationId xmlns:a16="http://schemas.microsoft.com/office/drawing/2014/main" id="{8B6AB0AE-809E-86DB-F4FC-A4F5A039A5FC}"/>
              </a:ext>
            </a:extLst>
          </p:cNvPr>
          <p:cNvSpPr txBox="1"/>
          <p:nvPr userDrawn="1"/>
        </p:nvSpPr>
        <p:spPr>
          <a:xfrm>
            <a:off x="6552385" y="6380953"/>
            <a:ext cx="4690290" cy="143722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defPPr>
              <a:defRPr lang="en-GB"/>
            </a:defPPr>
            <a:lvl1pPr algn="r">
              <a:defRPr sz="600">
                <a:solidFill>
                  <a:sysClr val="windowText" lastClr="000000"/>
                </a:solidFill>
              </a:defRPr>
            </a:lvl1pPr>
          </a:lstStyle>
          <a:p>
            <a:pPr marL="0" lvl="0" indent="0" algn="r" rtl="0">
              <a:buFont typeface="Arial" panose="020B0604020202020204" pitchFamily="34" charset="0"/>
              <a:buNone/>
            </a:pPr>
            <a:r>
              <a:rPr lang="nl-NL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© Grant Thornton Specialist </a:t>
            </a:r>
            <a:r>
              <a:rPr lang="nl-NL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Advisory</a:t>
            </a:r>
            <a:r>
              <a:rPr lang="nl-NL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Services B.V. Alle rechten voorbehouden.</a:t>
            </a:r>
          </a:p>
        </p:txBody>
      </p:sp>
    </p:spTree>
    <p:extLst>
      <p:ext uri="{BB962C8B-B14F-4D97-AF65-F5344CB8AC3E}">
        <p14:creationId xmlns:p14="http://schemas.microsoft.com/office/powerpoint/2010/main" val="4111440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dient Core Purple-Teal">
    <p:bg>
      <p:bgPr>
        <a:gradFill>
          <a:gsLst>
            <a:gs pos="0">
              <a:srgbClr val="4F2D7F"/>
            </a:gs>
            <a:gs pos="29000">
              <a:srgbClr val="4D2F80"/>
            </a:gs>
            <a:gs pos="46000">
              <a:srgbClr val="473783"/>
            </a:gs>
            <a:gs pos="61000">
              <a:srgbClr val="3E468A"/>
            </a:gs>
            <a:gs pos="73000">
              <a:srgbClr val="305A92"/>
            </a:gs>
            <a:gs pos="85000">
              <a:srgbClr val="1F749E"/>
            </a:gs>
            <a:gs pos="96000">
              <a:srgbClr val="0A94AC"/>
            </a:gs>
            <a:gs pos="100000">
              <a:srgbClr val="00A4B3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err="1"/>
              <a:t>Titel</a:t>
            </a:r>
            <a:endParaRPr lang="en-GB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1886AB7-2922-07B0-4490-1338F8F008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000" y="1724025"/>
            <a:ext cx="11176000" cy="42608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10" name="ChapterTitle">
            <a:extLst>
              <a:ext uri="{FF2B5EF4-FFF2-40B4-BE49-F238E27FC236}">
                <a16:creationId xmlns:a16="http://schemas.microsoft.com/office/drawing/2014/main" id="{17096404-C147-8EF0-219E-86C9E4C68E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000" y="240853"/>
            <a:ext cx="5465763" cy="15388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b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err="1"/>
              <a:t>Hoofdstuk</a:t>
            </a:r>
            <a:r>
              <a:rPr lang="en-GB"/>
              <a:t> (</a:t>
            </a:r>
            <a:r>
              <a:rPr lang="en-GB" err="1"/>
              <a:t>optioneel</a:t>
            </a:r>
            <a:r>
              <a:rPr lang="en-GB"/>
              <a:t>)</a:t>
            </a:r>
          </a:p>
        </p:txBody>
      </p:sp>
      <p:sp>
        <p:nvSpPr>
          <p:cNvPr id="13" name="SlideNumber">
            <a:extLst>
              <a:ext uri="{FF2B5EF4-FFF2-40B4-BE49-F238E27FC236}">
                <a16:creationId xmlns:a16="http://schemas.microsoft.com/office/drawing/2014/main" id="{7039368A-05A3-3049-8D1B-6E2AE619A7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2537" y="6388101"/>
            <a:ext cx="271463" cy="14372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405DF0-F21C-5F0B-BD67-3E96DCEB59D0}"/>
              </a:ext>
            </a:extLst>
          </p:cNvPr>
          <p:cNvSpPr txBox="1"/>
          <p:nvPr userDrawn="1"/>
        </p:nvSpPr>
        <p:spPr>
          <a:xfrm>
            <a:off x="11390095" y="6408709"/>
            <a:ext cx="22442" cy="123111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defPPr>
              <a:defRPr lang="en-GB"/>
            </a:defPPr>
            <a:lvl1pPr algn="r">
              <a:defRPr sz="600">
                <a:solidFill>
                  <a:sysClr val="windowText" lastClr="000000"/>
                </a:solidFill>
              </a:defRPr>
            </a:lvl1pPr>
          </a:lstStyle>
          <a:p>
            <a:pPr lvl="0" algn="r"/>
            <a:r>
              <a:rPr lang="en-GB" sz="800">
                <a:solidFill>
                  <a:schemeClr val="tx1"/>
                </a:solidFill>
                <a:latin typeface="+mn-lt"/>
              </a:rPr>
              <a:t>|</a:t>
            </a:r>
          </a:p>
        </p:txBody>
      </p:sp>
      <p:pic>
        <p:nvPicPr>
          <p:cNvPr id="7" name="GT#white_16x9_footer">
            <a:extLst>
              <a:ext uri="{FF2B5EF4-FFF2-40B4-BE49-F238E27FC236}">
                <a16:creationId xmlns:a16="http://schemas.microsoft.com/office/drawing/2014/main" id="{E7319BDD-7688-4DBE-A3F1-14CFF8C14B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49669" y="6038112"/>
            <a:ext cx="2329619" cy="744183"/>
          </a:xfrm>
          <a:prstGeom prst="rect">
            <a:avLst/>
          </a:prstGeom>
        </p:spPr>
      </p:pic>
      <p:sp>
        <p:nvSpPr>
          <p:cNvPr id="5" name="IH_Logo">
            <a:extLst>
              <a:ext uri="{FF2B5EF4-FFF2-40B4-BE49-F238E27FC236}">
                <a16:creationId xmlns:a16="http://schemas.microsoft.com/office/drawing/2014/main" id="{49DAE7E6-2707-97DE-8FAA-6743647F70C4}"/>
              </a:ext>
            </a:extLst>
          </p:cNvPr>
          <p:cNvSpPr txBox="1">
            <a:spLocks/>
          </p:cNvSpPr>
          <p:nvPr userDrawn="1"/>
        </p:nvSpPr>
        <p:spPr>
          <a:xfrm>
            <a:off x="10358034" y="192809"/>
            <a:ext cx="1209551" cy="26759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sz="1400" b="0" kern="1200">
                <a:blipFill>
                  <a:blip r:embed="rId4"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  <a:lvl2pPr marL="400050" indent="-198835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indent="-197644" algn="l" defTabSz="67627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700" indent="-26670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2925" indent="-26551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lphaLcPeriod"/>
              <a:tabLst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67"/>
              <a:t>  </a:t>
            </a:r>
          </a:p>
        </p:txBody>
      </p:sp>
      <p:sp>
        <p:nvSpPr>
          <p:cNvPr id="6" name="CompanyName">
            <a:extLst>
              <a:ext uri="{FF2B5EF4-FFF2-40B4-BE49-F238E27FC236}">
                <a16:creationId xmlns:a16="http://schemas.microsoft.com/office/drawing/2014/main" id="{66D28FDD-2778-204D-A988-E75FDA08D0DF}"/>
              </a:ext>
            </a:extLst>
          </p:cNvPr>
          <p:cNvSpPr txBox="1"/>
          <p:nvPr userDrawn="1"/>
        </p:nvSpPr>
        <p:spPr>
          <a:xfrm>
            <a:off x="6552385" y="6380953"/>
            <a:ext cx="4690290" cy="143722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defPPr>
              <a:defRPr lang="en-GB"/>
            </a:defPPr>
            <a:lvl1pPr algn="r">
              <a:defRPr sz="600">
                <a:solidFill>
                  <a:sysClr val="windowText" lastClr="000000"/>
                </a:solidFill>
              </a:defRPr>
            </a:lvl1pPr>
          </a:lstStyle>
          <a:p>
            <a:pPr marL="0" lvl="0" indent="0" algn="r" rtl="0">
              <a:buFont typeface="Arial" panose="020B0604020202020204" pitchFamily="34" charset="0"/>
              <a:buNone/>
            </a:pPr>
            <a:r>
              <a:rPr lang="nl-NL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© Grant Thornton Specialist </a:t>
            </a:r>
            <a:r>
              <a:rPr lang="nl-NL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Advisory</a:t>
            </a:r>
            <a:r>
              <a:rPr lang="nl-NL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Services B.V. Alle rechten voorbehouden.</a:t>
            </a:r>
          </a:p>
        </p:txBody>
      </p:sp>
    </p:spTree>
    <p:extLst>
      <p:ext uri="{BB962C8B-B14F-4D97-AF65-F5344CB8AC3E}">
        <p14:creationId xmlns:p14="http://schemas.microsoft.com/office/powerpoint/2010/main" val="20946612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dient Core Purple-Dark Purple">
    <p:bg>
      <p:bgPr>
        <a:gradFill>
          <a:gsLst>
            <a:gs pos="0">
              <a:srgbClr val="4F2D7F"/>
            </a:gs>
            <a:gs pos="38000">
              <a:srgbClr val="4D2B7C"/>
            </a:gs>
            <a:gs pos="61000">
              <a:srgbClr val="472774"/>
            </a:gs>
            <a:gs pos="80000">
              <a:srgbClr val="3D2065"/>
            </a:gs>
            <a:gs pos="96000">
              <a:srgbClr val="2F1651"/>
            </a:gs>
            <a:gs pos="100000">
              <a:srgbClr val="2B144C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err="1"/>
              <a:t>Titel</a:t>
            </a:r>
            <a:endParaRPr lang="en-GB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9E33E900-1FB7-867A-9BC0-2DBEDB64F0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000" y="1724025"/>
            <a:ext cx="11176000" cy="42608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err="1"/>
              <a:t>Eerste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1"/>
            <a:r>
              <a:rPr lang="en-GB" noProof="0"/>
              <a:t>Tweede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Derde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Vierde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Vijfde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5"/>
            <a:r>
              <a:rPr lang="en-GB" noProof="0" err="1"/>
              <a:t>Zesde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6"/>
            <a:r>
              <a:rPr lang="en-GB" noProof="0" err="1"/>
              <a:t>Zevende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7"/>
            <a:r>
              <a:rPr lang="en-GB" noProof="0" err="1"/>
              <a:t>Achtste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8"/>
            <a:r>
              <a:rPr lang="en-GB" noProof="0" err="1"/>
              <a:t>Negende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10" name="ChapterTitle">
            <a:extLst>
              <a:ext uri="{FF2B5EF4-FFF2-40B4-BE49-F238E27FC236}">
                <a16:creationId xmlns:a16="http://schemas.microsoft.com/office/drawing/2014/main" id="{23B63156-CF8B-A77B-9B62-F63491B709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000" y="240853"/>
            <a:ext cx="5465763" cy="15388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b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err="1"/>
              <a:t>Hoofdstuk</a:t>
            </a:r>
            <a:r>
              <a:rPr lang="en-GB"/>
              <a:t> (</a:t>
            </a:r>
            <a:r>
              <a:rPr lang="en-GB" err="1"/>
              <a:t>optioneel</a:t>
            </a:r>
            <a:r>
              <a:rPr lang="en-GB"/>
              <a:t>)</a:t>
            </a:r>
          </a:p>
        </p:txBody>
      </p:sp>
      <p:sp>
        <p:nvSpPr>
          <p:cNvPr id="13" name="SlideNumber">
            <a:extLst>
              <a:ext uri="{FF2B5EF4-FFF2-40B4-BE49-F238E27FC236}">
                <a16:creationId xmlns:a16="http://schemas.microsoft.com/office/drawing/2014/main" id="{C12C5D2F-81B7-E18B-A0E4-A53EC665E8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2537" y="6388101"/>
            <a:ext cx="271463" cy="14372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547F95-D02A-826F-377E-E7FE1FF493E8}"/>
              </a:ext>
            </a:extLst>
          </p:cNvPr>
          <p:cNvSpPr txBox="1"/>
          <p:nvPr userDrawn="1"/>
        </p:nvSpPr>
        <p:spPr>
          <a:xfrm>
            <a:off x="11390095" y="6408709"/>
            <a:ext cx="22442" cy="123111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defPPr>
              <a:defRPr lang="en-GB"/>
            </a:defPPr>
            <a:lvl1pPr algn="r">
              <a:defRPr sz="600">
                <a:solidFill>
                  <a:sysClr val="windowText" lastClr="000000"/>
                </a:solidFill>
              </a:defRPr>
            </a:lvl1pPr>
          </a:lstStyle>
          <a:p>
            <a:pPr lvl="0" algn="r"/>
            <a:r>
              <a:rPr lang="en-GB" sz="800">
                <a:solidFill>
                  <a:schemeClr val="tx1"/>
                </a:solidFill>
                <a:latin typeface="+mn-lt"/>
              </a:rPr>
              <a:t>|</a:t>
            </a:r>
          </a:p>
        </p:txBody>
      </p:sp>
      <p:pic>
        <p:nvPicPr>
          <p:cNvPr id="7" name="GT#white_16x9_footer">
            <a:extLst>
              <a:ext uri="{FF2B5EF4-FFF2-40B4-BE49-F238E27FC236}">
                <a16:creationId xmlns:a16="http://schemas.microsoft.com/office/drawing/2014/main" id="{27877B8F-2C78-8992-530B-FE3B4CDBF2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49669" y="6038112"/>
            <a:ext cx="2329619" cy="744183"/>
          </a:xfrm>
          <a:prstGeom prst="rect">
            <a:avLst/>
          </a:prstGeom>
        </p:spPr>
      </p:pic>
      <p:sp>
        <p:nvSpPr>
          <p:cNvPr id="5" name="IH_Logo">
            <a:extLst>
              <a:ext uri="{FF2B5EF4-FFF2-40B4-BE49-F238E27FC236}">
                <a16:creationId xmlns:a16="http://schemas.microsoft.com/office/drawing/2014/main" id="{DBB1D371-96E5-7949-1F43-DFAC9E4D0664}"/>
              </a:ext>
            </a:extLst>
          </p:cNvPr>
          <p:cNvSpPr txBox="1">
            <a:spLocks/>
          </p:cNvSpPr>
          <p:nvPr userDrawn="1"/>
        </p:nvSpPr>
        <p:spPr>
          <a:xfrm>
            <a:off x="10358034" y="192809"/>
            <a:ext cx="1209551" cy="26759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sz="1400" b="0" kern="1200">
                <a:blipFill>
                  <a:blip r:embed="rId4"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  <a:lvl2pPr marL="400050" indent="-198835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indent="-197644" algn="l" defTabSz="67627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700" indent="-26670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2925" indent="-26551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lphaLcPeriod"/>
              <a:tabLst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67"/>
              <a:t>  </a:t>
            </a:r>
          </a:p>
        </p:txBody>
      </p:sp>
      <p:sp>
        <p:nvSpPr>
          <p:cNvPr id="6" name="CompanyName">
            <a:extLst>
              <a:ext uri="{FF2B5EF4-FFF2-40B4-BE49-F238E27FC236}">
                <a16:creationId xmlns:a16="http://schemas.microsoft.com/office/drawing/2014/main" id="{1D4C8A90-CD46-F3E8-0776-988C0BA4DC8F}"/>
              </a:ext>
            </a:extLst>
          </p:cNvPr>
          <p:cNvSpPr txBox="1"/>
          <p:nvPr userDrawn="1"/>
        </p:nvSpPr>
        <p:spPr>
          <a:xfrm>
            <a:off x="6552385" y="6380953"/>
            <a:ext cx="4690290" cy="143722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defPPr>
              <a:defRPr lang="en-GB"/>
            </a:defPPr>
            <a:lvl1pPr algn="r">
              <a:defRPr sz="600">
                <a:solidFill>
                  <a:sysClr val="windowText" lastClr="000000"/>
                </a:solidFill>
              </a:defRPr>
            </a:lvl1pPr>
          </a:lstStyle>
          <a:p>
            <a:pPr marL="0" lvl="0" indent="0" algn="r" rtl="0">
              <a:buFont typeface="Arial" panose="020B0604020202020204" pitchFamily="34" charset="0"/>
              <a:buNone/>
            </a:pPr>
            <a:r>
              <a:rPr lang="nl-NL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© Grant Thornton Specialist </a:t>
            </a:r>
            <a:r>
              <a:rPr lang="nl-NL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Advisory</a:t>
            </a:r>
            <a:r>
              <a:rPr lang="nl-NL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Services B.V. Alle rechten voorbehouden.</a:t>
            </a:r>
          </a:p>
        </p:txBody>
      </p:sp>
    </p:spTree>
    <p:extLst>
      <p:ext uri="{BB962C8B-B14F-4D97-AF65-F5344CB8AC3E}">
        <p14:creationId xmlns:p14="http://schemas.microsoft.com/office/powerpoint/2010/main" val="21566209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Pur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36C529F-B8EC-9043-CE7D-2451E855BF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60502" y="2306206"/>
            <a:ext cx="9270998" cy="174625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Aft>
                <a:spcPts val="300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buNone/>
              <a:defRPr sz="2400" b="0">
                <a:solidFill>
                  <a:schemeClr val="accent3"/>
                </a:solidFill>
              </a:defRPr>
            </a:lvl2pPr>
            <a:lvl3pPr algn="ctr">
              <a:defRPr>
                <a:solidFill>
                  <a:schemeClr val="tx1"/>
                </a:solidFill>
              </a:defRPr>
            </a:lvl3pPr>
            <a:lvl4pPr algn="ctr">
              <a:defRPr>
                <a:solidFill>
                  <a:schemeClr val="tx1"/>
                </a:solidFill>
              </a:defRPr>
            </a:lvl4pPr>
            <a:lvl5pPr algn="ctr">
              <a:defRPr>
                <a:solidFill>
                  <a:schemeClr val="tx1"/>
                </a:solidFill>
              </a:defRPr>
            </a:lvl5pPr>
            <a:lvl6pPr algn="ctr">
              <a:defRPr>
                <a:solidFill>
                  <a:schemeClr val="tx1"/>
                </a:solidFill>
              </a:defRPr>
            </a:lvl6pPr>
            <a:lvl7pPr algn="ctr">
              <a:defRPr>
                <a:solidFill>
                  <a:schemeClr val="tx1"/>
                </a:solidFill>
              </a:defRPr>
            </a:lvl7pPr>
            <a:lvl8pPr algn="ctr">
              <a:defRPr>
                <a:solidFill>
                  <a:schemeClr val="tx1"/>
                </a:solidFill>
              </a:defRPr>
            </a:lvl8pPr>
            <a:lvl9pPr algn="ctr"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/>
              <a:t>“</a:t>
            </a:r>
            <a:r>
              <a:rPr lang="en-GB" err="1"/>
              <a:t>Een</a:t>
            </a:r>
            <a:r>
              <a:rPr lang="en-GB"/>
              <a:t> quote. Duis </a:t>
            </a:r>
            <a:r>
              <a:rPr lang="en-GB" err="1"/>
              <a:t>ornare</a:t>
            </a:r>
            <a:endParaRPr lang="en-GB"/>
          </a:p>
          <a:p>
            <a:pPr lvl="1"/>
            <a:r>
              <a:rPr lang="nl-NL"/>
              <a:t>Op één lijn wie deze quote heeft gedaan</a:t>
            </a:r>
            <a:endParaRPr lang="en-GB"/>
          </a:p>
        </p:txBody>
      </p:sp>
      <p:sp>
        <p:nvSpPr>
          <p:cNvPr id="3" name="SlideNumber">
            <a:extLst>
              <a:ext uri="{FF2B5EF4-FFF2-40B4-BE49-F238E27FC236}">
                <a16:creationId xmlns:a16="http://schemas.microsoft.com/office/drawing/2014/main" id="{E3BCECBA-EBBA-B8A3-1312-CBF68A3E21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2537" y="6388101"/>
            <a:ext cx="271463" cy="14372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C449F0-F577-EA82-C0C8-9FB4FDC98320}"/>
              </a:ext>
            </a:extLst>
          </p:cNvPr>
          <p:cNvSpPr txBox="1"/>
          <p:nvPr userDrawn="1"/>
        </p:nvSpPr>
        <p:spPr>
          <a:xfrm>
            <a:off x="11390095" y="6408709"/>
            <a:ext cx="22442" cy="123111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defPPr>
              <a:defRPr lang="en-GB"/>
            </a:defPPr>
            <a:lvl1pPr algn="r">
              <a:defRPr sz="600">
                <a:solidFill>
                  <a:sysClr val="windowText" lastClr="000000"/>
                </a:solidFill>
              </a:defRPr>
            </a:lvl1pPr>
          </a:lstStyle>
          <a:p>
            <a:pPr lvl="0" algn="r"/>
            <a:r>
              <a:rPr lang="en-GB" sz="800">
                <a:solidFill>
                  <a:schemeClr val="tx1"/>
                </a:solidFill>
                <a:latin typeface="+mn-lt"/>
              </a:rPr>
              <a:t>|</a:t>
            </a:r>
          </a:p>
        </p:txBody>
      </p:sp>
      <p:pic>
        <p:nvPicPr>
          <p:cNvPr id="4" name="GT#white_16x9_footer">
            <a:extLst>
              <a:ext uri="{FF2B5EF4-FFF2-40B4-BE49-F238E27FC236}">
                <a16:creationId xmlns:a16="http://schemas.microsoft.com/office/drawing/2014/main" id="{A8386A58-F160-E642-474C-192C58B008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49669" y="6038112"/>
            <a:ext cx="2329619" cy="744183"/>
          </a:xfrm>
          <a:prstGeom prst="rect">
            <a:avLst/>
          </a:prstGeom>
        </p:spPr>
      </p:pic>
      <p:sp>
        <p:nvSpPr>
          <p:cNvPr id="2" name="IH_Logo">
            <a:extLst>
              <a:ext uri="{FF2B5EF4-FFF2-40B4-BE49-F238E27FC236}">
                <a16:creationId xmlns:a16="http://schemas.microsoft.com/office/drawing/2014/main" id="{C517748A-B0F7-A2C7-14A5-6AA2AFB426D7}"/>
              </a:ext>
            </a:extLst>
          </p:cNvPr>
          <p:cNvSpPr txBox="1">
            <a:spLocks/>
          </p:cNvSpPr>
          <p:nvPr userDrawn="1"/>
        </p:nvSpPr>
        <p:spPr>
          <a:xfrm>
            <a:off x="10358034" y="192809"/>
            <a:ext cx="1209551" cy="267599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sz="1400" b="0" kern="1200">
                <a:blipFill>
                  <a:blip r:embed="rId5"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  <a:lvl2pPr marL="400050" indent="-198835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indent="-197644" algn="l" defTabSz="67627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700" indent="-26670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2925" indent="-26551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lphaLcPeriod"/>
              <a:tabLst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67"/>
              <a:t>  </a:t>
            </a:r>
          </a:p>
        </p:txBody>
      </p:sp>
      <p:sp>
        <p:nvSpPr>
          <p:cNvPr id="7" name="CompanyName">
            <a:extLst>
              <a:ext uri="{FF2B5EF4-FFF2-40B4-BE49-F238E27FC236}">
                <a16:creationId xmlns:a16="http://schemas.microsoft.com/office/drawing/2014/main" id="{4AA4DB33-974A-DA39-BA7C-CDBA28381067}"/>
              </a:ext>
            </a:extLst>
          </p:cNvPr>
          <p:cNvSpPr txBox="1"/>
          <p:nvPr userDrawn="1"/>
        </p:nvSpPr>
        <p:spPr>
          <a:xfrm>
            <a:off x="6552385" y="6380953"/>
            <a:ext cx="4690290" cy="143722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defPPr>
              <a:defRPr lang="en-GB"/>
            </a:defPPr>
            <a:lvl1pPr algn="r">
              <a:defRPr sz="600">
                <a:solidFill>
                  <a:sysClr val="windowText" lastClr="000000"/>
                </a:solidFill>
              </a:defRPr>
            </a:lvl1pPr>
          </a:lstStyle>
          <a:p>
            <a:pPr marL="0" lvl="0" indent="0" algn="r" rtl="0">
              <a:buFont typeface="Arial" panose="020B0604020202020204" pitchFamily="34" charset="0"/>
              <a:buNone/>
            </a:pPr>
            <a:r>
              <a:rPr lang="nl-NL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© Grant Thornton Specialist </a:t>
            </a:r>
            <a:r>
              <a:rPr lang="nl-NL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Advisory</a:t>
            </a:r>
            <a:r>
              <a:rPr lang="nl-NL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Services B.V. Alle rechten voorbehouden.</a:t>
            </a:r>
          </a:p>
        </p:txBody>
      </p:sp>
    </p:spTree>
    <p:extLst>
      <p:ext uri="{BB962C8B-B14F-4D97-AF65-F5344CB8AC3E}">
        <p14:creationId xmlns:p14="http://schemas.microsoft.com/office/powerpoint/2010/main" val="17917041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Purpl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36C529F-B8EC-9043-CE7D-2451E855BF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002" y="2306206"/>
            <a:ext cx="7369173" cy="174625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Aft>
                <a:spcPts val="300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1pPr>
            <a:lvl2pPr marL="0" indent="0" algn="l">
              <a:lnSpc>
                <a:spcPct val="100000"/>
              </a:lnSpc>
              <a:buNone/>
              <a:defRPr sz="2400" b="0">
                <a:solidFill>
                  <a:schemeClr val="accent3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  <a:lvl6pPr algn="l">
              <a:defRPr>
                <a:solidFill>
                  <a:schemeClr val="tx1"/>
                </a:solidFill>
              </a:defRPr>
            </a:lvl6pPr>
            <a:lvl7pPr algn="l">
              <a:defRPr>
                <a:solidFill>
                  <a:schemeClr val="tx1"/>
                </a:solidFill>
              </a:defRPr>
            </a:lvl7pPr>
            <a:lvl8pPr algn="l">
              <a:defRPr>
                <a:solidFill>
                  <a:schemeClr val="tx1"/>
                </a:solidFill>
              </a:defRPr>
            </a:lvl8pPr>
            <a:lvl9pPr algn="l"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/>
              <a:t>“</a:t>
            </a:r>
            <a:r>
              <a:rPr lang="en-GB" err="1"/>
              <a:t>Een</a:t>
            </a:r>
            <a:r>
              <a:rPr lang="en-GB"/>
              <a:t> quote. Duis </a:t>
            </a:r>
            <a:r>
              <a:rPr lang="en-GB" err="1"/>
              <a:t>ornare</a:t>
            </a:r>
            <a:endParaRPr lang="en-GB"/>
          </a:p>
          <a:p>
            <a:pPr lvl="1"/>
            <a:r>
              <a:rPr lang="nl-NL"/>
              <a:t>Op één lijn wie deze quote heeft gedaan</a:t>
            </a:r>
            <a:endParaRPr lang="en-GB"/>
          </a:p>
        </p:txBody>
      </p:sp>
      <p:sp>
        <p:nvSpPr>
          <p:cNvPr id="3" name="SlideNumber">
            <a:extLst>
              <a:ext uri="{FF2B5EF4-FFF2-40B4-BE49-F238E27FC236}">
                <a16:creationId xmlns:a16="http://schemas.microsoft.com/office/drawing/2014/main" id="{72BF30A0-0E05-AE37-EF42-8C77AF89C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2537" y="6388101"/>
            <a:ext cx="271463" cy="14372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962F83-2FC5-2CAA-6875-1136D115F729}"/>
              </a:ext>
            </a:extLst>
          </p:cNvPr>
          <p:cNvSpPr txBox="1"/>
          <p:nvPr userDrawn="1"/>
        </p:nvSpPr>
        <p:spPr>
          <a:xfrm>
            <a:off x="11390095" y="6408709"/>
            <a:ext cx="22442" cy="123111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defPPr>
              <a:defRPr lang="en-GB"/>
            </a:defPPr>
            <a:lvl1pPr algn="r">
              <a:defRPr sz="600">
                <a:solidFill>
                  <a:sysClr val="windowText" lastClr="000000"/>
                </a:solidFill>
              </a:defRPr>
            </a:lvl1pPr>
          </a:lstStyle>
          <a:p>
            <a:pPr lvl="0" algn="r"/>
            <a:r>
              <a:rPr lang="en-GB" sz="800">
                <a:solidFill>
                  <a:schemeClr val="tx1"/>
                </a:solidFill>
                <a:latin typeface="+mn-lt"/>
              </a:rPr>
              <a:t>|</a:t>
            </a:r>
          </a:p>
        </p:txBody>
      </p:sp>
      <p:pic>
        <p:nvPicPr>
          <p:cNvPr id="4" name="GT#white_16x9_footer">
            <a:extLst>
              <a:ext uri="{FF2B5EF4-FFF2-40B4-BE49-F238E27FC236}">
                <a16:creationId xmlns:a16="http://schemas.microsoft.com/office/drawing/2014/main" id="{610FF258-1E3D-96F7-63B6-0A87348AFD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49669" y="6038112"/>
            <a:ext cx="2329619" cy="744183"/>
          </a:xfrm>
          <a:prstGeom prst="rect">
            <a:avLst/>
          </a:prstGeom>
        </p:spPr>
      </p:pic>
      <p:sp>
        <p:nvSpPr>
          <p:cNvPr id="2" name="IH_Logo">
            <a:extLst>
              <a:ext uri="{FF2B5EF4-FFF2-40B4-BE49-F238E27FC236}">
                <a16:creationId xmlns:a16="http://schemas.microsoft.com/office/drawing/2014/main" id="{BC56F872-AA72-E780-F985-180DE9693EC4}"/>
              </a:ext>
            </a:extLst>
          </p:cNvPr>
          <p:cNvSpPr txBox="1">
            <a:spLocks/>
          </p:cNvSpPr>
          <p:nvPr userDrawn="1"/>
        </p:nvSpPr>
        <p:spPr>
          <a:xfrm>
            <a:off x="10358034" y="192809"/>
            <a:ext cx="1209551" cy="267599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sz="1400" b="0" kern="1200">
                <a:blipFill>
                  <a:blip r:embed="rId5"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  <a:lvl2pPr marL="400050" indent="-198835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indent="-197644" algn="l" defTabSz="67627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700" indent="-26670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2925" indent="-26551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lphaLcPeriod"/>
              <a:tabLst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67"/>
              <a:t>  </a:t>
            </a:r>
          </a:p>
        </p:txBody>
      </p:sp>
      <p:sp>
        <p:nvSpPr>
          <p:cNvPr id="7" name="CompanyName">
            <a:extLst>
              <a:ext uri="{FF2B5EF4-FFF2-40B4-BE49-F238E27FC236}">
                <a16:creationId xmlns:a16="http://schemas.microsoft.com/office/drawing/2014/main" id="{E28AB7AC-9F08-3210-793D-2A3AE53EE00F}"/>
              </a:ext>
            </a:extLst>
          </p:cNvPr>
          <p:cNvSpPr txBox="1"/>
          <p:nvPr userDrawn="1"/>
        </p:nvSpPr>
        <p:spPr>
          <a:xfrm>
            <a:off x="6552385" y="6380953"/>
            <a:ext cx="4690290" cy="143722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defPPr>
              <a:defRPr lang="en-GB"/>
            </a:defPPr>
            <a:lvl1pPr algn="r">
              <a:defRPr sz="600">
                <a:solidFill>
                  <a:sysClr val="windowText" lastClr="000000"/>
                </a:solidFill>
              </a:defRPr>
            </a:lvl1pPr>
          </a:lstStyle>
          <a:p>
            <a:pPr marL="0" lvl="0" indent="0" algn="r" rtl="0">
              <a:buFont typeface="Arial" panose="020B0604020202020204" pitchFamily="34" charset="0"/>
              <a:buNone/>
            </a:pPr>
            <a:r>
              <a:rPr lang="nl-NL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© Grant Thornton Specialist </a:t>
            </a:r>
            <a:r>
              <a:rPr lang="nl-NL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Advisory</a:t>
            </a:r>
            <a:r>
              <a:rPr lang="nl-NL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Services B.V. Alle rechten voorbehouden.</a:t>
            </a:r>
          </a:p>
        </p:txBody>
      </p:sp>
    </p:spTree>
    <p:extLst>
      <p:ext uri="{BB962C8B-B14F-4D97-AF65-F5344CB8AC3E}">
        <p14:creationId xmlns:p14="http://schemas.microsoft.com/office/powerpoint/2010/main" val="20934540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Purpl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Mobius Keyline">
            <a:extLst>
              <a:ext uri="{FF2B5EF4-FFF2-40B4-BE49-F238E27FC236}">
                <a16:creationId xmlns:a16="http://schemas.microsoft.com/office/drawing/2014/main" id="{996A568A-2F61-B78B-410F-182F2481B6C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207329" y="1"/>
            <a:ext cx="7984671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36C529F-B8EC-9043-CE7D-2451E855BF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002" y="2306206"/>
            <a:ext cx="7369173" cy="174625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Aft>
                <a:spcPts val="300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1pPr>
            <a:lvl2pPr marL="0" indent="0" algn="l">
              <a:lnSpc>
                <a:spcPct val="100000"/>
              </a:lnSpc>
              <a:buNone/>
              <a:defRPr sz="2400" b="0">
                <a:solidFill>
                  <a:schemeClr val="accent3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  <a:lvl6pPr algn="l">
              <a:defRPr>
                <a:solidFill>
                  <a:schemeClr val="tx1"/>
                </a:solidFill>
              </a:defRPr>
            </a:lvl6pPr>
            <a:lvl7pPr algn="l">
              <a:defRPr>
                <a:solidFill>
                  <a:schemeClr val="tx1"/>
                </a:solidFill>
              </a:defRPr>
            </a:lvl7pPr>
            <a:lvl8pPr algn="l">
              <a:defRPr>
                <a:solidFill>
                  <a:schemeClr val="tx1"/>
                </a:solidFill>
              </a:defRPr>
            </a:lvl8pPr>
            <a:lvl9pPr algn="l"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/>
              <a:t>“</a:t>
            </a:r>
            <a:r>
              <a:rPr lang="en-GB" err="1"/>
              <a:t>Een</a:t>
            </a:r>
            <a:r>
              <a:rPr lang="en-GB"/>
              <a:t> quote. Duis </a:t>
            </a:r>
            <a:r>
              <a:rPr lang="en-GB" err="1"/>
              <a:t>ornare</a:t>
            </a:r>
            <a:endParaRPr lang="en-GB"/>
          </a:p>
          <a:p>
            <a:pPr lvl="1"/>
            <a:r>
              <a:rPr lang="nl-NL"/>
              <a:t>Op één lijn wie deze quote heeft gedaan</a:t>
            </a:r>
            <a:endParaRPr lang="en-GB"/>
          </a:p>
        </p:txBody>
      </p:sp>
      <p:sp>
        <p:nvSpPr>
          <p:cNvPr id="14" name="SlideNumber">
            <a:extLst>
              <a:ext uri="{FF2B5EF4-FFF2-40B4-BE49-F238E27FC236}">
                <a16:creationId xmlns:a16="http://schemas.microsoft.com/office/drawing/2014/main" id="{247D4714-15CB-25A6-F5D0-B0B18A96A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2537" y="6388101"/>
            <a:ext cx="271463" cy="14372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342E28-07BD-0C27-D5EE-9935E42FBC5F}"/>
              </a:ext>
            </a:extLst>
          </p:cNvPr>
          <p:cNvSpPr txBox="1"/>
          <p:nvPr userDrawn="1"/>
        </p:nvSpPr>
        <p:spPr>
          <a:xfrm>
            <a:off x="11390095" y="6408709"/>
            <a:ext cx="22442" cy="123111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defPPr>
              <a:defRPr lang="en-GB"/>
            </a:defPPr>
            <a:lvl1pPr algn="r">
              <a:defRPr sz="600">
                <a:solidFill>
                  <a:sysClr val="windowText" lastClr="000000"/>
                </a:solidFill>
              </a:defRPr>
            </a:lvl1pPr>
          </a:lstStyle>
          <a:p>
            <a:pPr lvl="0" algn="r"/>
            <a:r>
              <a:rPr lang="en-GB" sz="800">
                <a:solidFill>
                  <a:schemeClr val="tx1"/>
                </a:solidFill>
                <a:latin typeface="+mn-lt"/>
              </a:rPr>
              <a:t>|</a:t>
            </a:r>
          </a:p>
        </p:txBody>
      </p:sp>
      <p:pic>
        <p:nvPicPr>
          <p:cNvPr id="5" name="GT#white_16x9_footer">
            <a:extLst>
              <a:ext uri="{FF2B5EF4-FFF2-40B4-BE49-F238E27FC236}">
                <a16:creationId xmlns:a16="http://schemas.microsoft.com/office/drawing/2014/main" id="{D24050B7-8CC7-1397-B5F1-8C51C85198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49669" y="6038112"/>
            <a:ext cx="2329619" cy="744183"/>
          </a:xfrm>
          <a:prstGeom prst="rect">
            <a:avLst/>
          </a:prstGeom>
        </p:spPr>
      </p:pic>
      <p:sp>
        <p:nvSpPr>
          <p:cNvPr id="3" name="IH_Logo">
            <a:extLst>
              <a:ext uri="{FF2B5EF4-FFF2-40B4-BE49-F238E27FC236}">
                <a16:creationId xmlns:a16="http://schemas.microsoft.com/office/drawing/2014/main" id="{BAAB6CB3-EA91-8A0F-5BCD-514A29C8C25A}"/>
              </a:ext>
            </a:extLst>
          </p:cNvPr>
          <p:cNvSpPr txBox="1">
            <a:spLocks/>
          </p:cNvSpPr>
          <p:nvPr userDrawn="1"/>
        </p:nvSpPr>
        <p:spPr>
          <a:xfrm>
            <a:off x="10358034" y="192809"/>
            <a:ext cx="1209551" cy="267599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sz="1400" b="0" kern="1200">
                <a:blipFill>
                  <a:blip r:embed="rId5"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  <a:lvl2pPr marL="400050" indent="-198835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indent="-197644" algn="l" defTabSz="67627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700" indent="-26670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2925" indent="-26551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lphaLcPeriod"/>
              <a:tabLst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67"/>
              <a:t>  </a:t>
            </a:r>
          </a:p>
        </p:txBody>
      </p:sp>
      <p:sp>
        <p:nvSpPr>
          <p:cNvPr id="7" name="CompanyName">
            <a:extLst>
              <a:ext uri="{FF2B5EF4-FFF2-40B4-BE49-F238E27FC236}">
                <a16:creationId xmlns:a16="http://schemas.microsoft.com/office/drawing/2014/main" id="{A68A4FFB-FCB5-FE50-1C34-93939189C0D8}"/>
              </a:ext>
            </a:extLst>
          </p:cNvPr>
          <p:cNvSpPr txBox="1"/>
          <p:nvPr userDrawn="1"/>
        </p:nvSpPr>
        <p:spPr>
          <a:xfrm>
            <a:off x="6552385" y="6380953"/>
            <a:ext cx="4690290" cy="143722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defPPr>
              <a:defRPr lang="en-GB"/>
            </a:defPPr>
            <a:lvl1pPr algn="r">
              <a:defRPr sz="600">
                <a:solidFill>
                  <a:sysClr val="windowText" lastClr="000000"/>
                </a:solidFill>
              </a:defRPr>
            </a:lvl1pPr>
          </a:lstStyle>
          <a:p>
            <a:pPr marL="0" lvl="0" indent="0" algn="r" rtl="0">
              <a:buFont typeface="Arial" panose="020B0604020202020204" pitchFamily="34" charset="0"/>
              <a:buNone/>
            </a:pPr>
            <a:r>
              <a:rPr lang="nl-NL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© Grant Thornton Specialist </a:t>
            </a:r>
            <a:r>
              <a:rPr lang="nl-NL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Advisory</a:t>
            </a:r>
            <a:r>
              <a:rPr lang="nl-NL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Services B.V. Alle rechten voorbehouden.</a:t>
            </a:r>
          </a:p>
        </p:txBody>
      </p:sp>
    </p:spTree>
    <p:extLst>
      <p:ext uri="{BB962C8B-B14F-4D97-AF65-F5344CB8AC3E}">
        <p14:creationId xmlns:p14="http://schemas.microsoft.com/office/powerpoint/2010/main" val="11080519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and Image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obius Keyline">
            <a:extLst>
              <a:ext uri="{FF2B5EF4-FFF2-40B4-BE49-F238E27FC236}">
                <a16:creationId xmlns:a16="http://schemas.microsoft.com/office/drawing/2014/main" id="{184F6537-48C1-481D-9F7B-7A5E1261E22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04345" y="0"/>
            <a:ext cx="8987656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36C529F-B8EC-9043-CE7D-2451E855BF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002" y="1449388"/>
            <a:ext cx="5465761" cy="270986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Aft>
                <a:spcPts val="3000"/>
              </a:spcAft>
              <a:buNone/>
              <a:defRPr sz="4000" b="1">
                <a:solidFill>
                  <a:schemeClr val="tx1"/>
                </a:solidFill>
                <a:latin typeface="+mj-lt"/>
              </a:defRPr>
            </a:lvl1pPr>
            <a:lvl2pPr marL="0" indent="0" algn="l">
              <a:lnSpc>
                <a:spcPct val="100000"/>
              </a:lnSpc>
              <a:buNone/>
              <a:defRPr sz="2400" b="0">
                <a:solidFill>
                  <a:schemeClr val="accent3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  <a:lvl6pPr algn="l">
              <a:defRPr>
                <a:solidFill>
                  <a:schemeClr val="tx1"/>
                </a:solidFill>
              </a:defRPr>
            </a:lvl6pPr>
            <a:lvl7pPr algn="l">
              <a:defRPr>
                <a:solidFill>
                  <a:schemeClr val="tx1"/>
                </a:solidFill>
              </a:defRPr>
            </a:lvl7pPr>
            <a:lvl8pPr algn="l">
              <a:defRPr>
                <a:solidFill>
                  <a:schemeClr val="tx1"/>
                </a:solidFill>
              </a:defRPr>
            </a:lvl8pPr>
            <a:lvl9pPr algn="l"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/>
              <a:t>“</a:t>
            </a:r>
            <a:r>
              <a:rPr lang="en-GB" err="1"/>
              <a:t>Een</a:t>
            </a:r>
            <a:r>
              <a:rPr lang="en-GB"/>
              <a:t> quote. Duis </a:t>
            </a:r>
            <a:r>
              <a:rPr lang="en-GB" err="1"/>
              <a:t>ornare</a:t>
            </a:r>
            <a:endParaRPr lang="en-GB"/>
          </a:p>
          <a:p>
            <a:pPr lvl="1"/>
            <a:r>
              <a:rPr lang="nl-NL"/>
              <a:t>Op één lijn wie deze quote heeft gedaan</a:t>
            </a:r>
            <a:endParaRPr lang="en-GB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7EBED0B1-0B4D-904A-93D2-7232863331C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559266" y="507999"/>
            <a:ext cx="5139248" cy="5476876"/>
          </a:xfrm>
          <a:custGeom>
            <a:avLst/>
            <a:gdLst>
              <a:gd name="connsiteX0" fmla="*/ 271224 w 5481863"/>
              <a:gd name="connsiteY0" fmla="*/ 0 h 5842000"/>
              <a:gd name="connsiteX1" fmla="*/ 1672709 w 5481863"/>
              <a:gd name="connsiteY1" fmla="*/ 0 h 5842000"/>
              <a:gd name="connsiteX2" fmla="*/ 3809155 w 5481863"/>
              <a:gd name="connsiteY2" fmla="*/ 0 h 5842000"/>
              <a:gd name="connsiteX3" fmla="*/ 5210640 w 5481863"/>
              <a:gd name="connsiteY3" fmla="*/ 0 h 5842000"/>
              <a:gd name="connsiteX4" fmla="*/ 5481863 w 5481863"/>
              <a:gd name="connsiteY4" fmla="*/ 271223 h 5842000"/>
              <a:gd name="connsiteX5" fmla="*/ 5481863 w 5481863"/>
              <a:gd name="connsiteY5" fmla="*/ 1609484 h 5842000"/>
              <a:gd name="connsiteX6" fmla="*/ 5481863 w 5481863"/>
              <a:gd name="connsiteY6" fmla="*/ 4232517 h 5842000"/>
              <a:gd name="connsiteX7" fmla="*/ 5481863 w 5481863"/>
              <a:gd name="connsiteY7" fmla="*/ 5570778 h 5842000"/>
              <a:gd name="connsiteX8" fmla="*/ 5210640 w 5481863"/>
              <a:gd name="connsiteY8" fmla="*/ 5842000 h 5842000"/>
              <a:gd name="connsiteX9" fmla="*/ 3809161 w 5481863"/>
              <a:gd name="connsiteY9" fmla="*/ 5842000 h 5842000"/>
              <a:gd name="connsiteX10" fmla="*/ 3809155 w 5481863"/>
              <a:gd name="connsiteY10" fmla="*/ 5842000 h 5842000"/>
              <a:gd name="connsiteX11" fmla="*/ 1619901 w 5481863"/>
              <a:gd name="connsiteY11" fmla="*/ 5841999 h 5842000"/>
              <a:gd name="connsiteX12" fmla="*/ 0 w 5481863"/>
              <a:gd name="connsiteY12" fmla="*/ 4222098 h 5842000"/>
              <a:gd name="connsiteX13" fmla="*/ 0 w 5481863"/>
              <a:gd name="connsiteY13" fmla="*/ 3477883 h 5842000"/>
              <a:gd name="connsiteX14" fmla="*/ 1 w 5481863"/>
              <a:gd name="connsiteY14" fmla="*/ 3477865 h 5842000"/>
              <a:gd name="connsiteX15" fmla="*/ 1 w 5481863"/>
              <a:gd name="connsiteY15" fmla="*/ 2883857 h 5842000"/>
              <a:gd name="connsiteX16" fmla="*/ 0 w 5481863"/>
              <a:gd name="connsiteY16" fmla="*/ 2883837 h 5842000"/>
              <a:gd name="connsiteX17" fmla="*/ 0 w 5481863"/>
              <a:gd name="connsiteY17" fmla="*/ 2139622 h 5842000"/>
              <a:gd name="connsiteX18" fmla="*/ 1 w 5481863"/>
              <a:gd name="connsiteY18" fmla="*/ 2139604 h 5842000"/>
              <a:gd name="connsiteX19" fmla="*/ 1 w 5481863"/>
              <a:gd name="connsiteY19" fmla="*/ 1609484 h 5842000"/>
              <a:gd name="connsiteX20" fmla="*/ 1 w 5481863"/>
              <a:gd name="connsiteY20" fmla="*/ 271223 h 5842000"/>
              <a:gd name="connsiteX21" fmla="*/ 271224 w 5481863"/>
              <a:gd name="connsiteY21" fmla="*/ 0 h 58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481863" h="5842000">
                <a:moveTo>
                  <a:pt x="271224" y="0"/>
                </a:moveTo>
                <a:lnTo>
                  <a:pt x="1672709" y="0"/>
                </a:lnTo>
                <a:lnTo>
                  <a:pt x="3809155" y="0"/>
                </a:lnTo>
                <a:lnTo>
                  <a:pt x="5210640" y="0"/>
                </a:lnTo>
                <a:cubicBezTo>
                  <a:pt x="5360432" y="0"/>
                  <a:pt x="5481863" y="121431"/>
                  <a:pt x="5481863" y="271223"/>
                </a:cubicBezTo>
                <a:lnTo>
                  <a:pt x="5481863" y="1609484"/>
                </a:lnTo>
                <a:lnTo>
                  <a:pt x="5481863" y="4232517"/>
                </a:lnTo>
                <a:lnTo>
                  <a:pt x="5481863" y="5570778"/>
                </a:lnTo>
                <a:cubicBezTo>
                  <a:pt x="5481863" y="5720569"/>
                  <a:pt x="5360432" y="5842000"/>
                  <a:pt x="5210640" y="5842000"/>
                </a:cubicBezTo>
                <a:lnTo>
                  <a:pt x="3809161" y="5842000"/>
                </a:lnTo>
                <a:lnTo>
                  <a:pt x="3809155" y="5842000"/>
                </a:lnTo>
                <a:lnTo>
                  <a:pt x="1619901" y="5841999"/>
                </a:lnTo>
                <a:cubicBezTo>
                  <a:pt x="725254" y="5841999"/>
                  <a:pt x="0" y="5116745"/>
                  <a:pt x="0" y="4222098"/>
                </a:cubicBezTo>
                <a:lnTo>
                  <a:pt x="0" y="3477883"/>
                </a:lnTo>
                <a:cubicBezTo>
                  <a:pt x="0" y="3477878"/>
                  <a:pt x="1" y="3477871"/>
                  <a:pt x="1" y="3477865"/>
                </a:cubicBezTo>
                <a:lnTo>
                  <a:pt x="1" y="2883857"/>
                </a:lnTo>
                <a:lnTo>
                  <a:pt x="0" y="2883837"/>
                </a:lnTo>
                <a:lnTo>
                  <a:pt x="0" y="2139622"/>
                </a:lnTo>
                <a:cubicBezTo>
                  <a:pt x="0" y="2139617"/>
                  <a:pt x="1" y="2139610"/>
                  <a:pt x="1" y="2139604"/>
                </a:cubicBezTo>
                <a:lnTo>
                  <a:pt x="1" y="1609484"/>
                </a:lnTo>
                <a:lnTo>
                  <a:pt x="1" y="271223"/>
                </a:lnTo>
                <a:cubicBezTo>
                  <a:pt x="1" y="121431"/>
                  <a:pt x="121432" y="0"/>
                  <a:pt x="271224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 marL="0" indent="0" algn="ctr">
              <a:buNone/>
              <a:defRPr lang="en-GB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Selecteer eerst de 'foto placeholder' en ga vervolgens via het lint naar BrandCentral om een foto in te voegen.</a:t>
            </a:r>
            <a:endParaRPr lang="en-GB"/>
          </a:p>
        </p:txBody>
      </p:sp>
      <p:sp>
        <p:nvSpPr>
          <p:cNvPr id="7" name="SlideNumber">
            <a:extLst>
              <a:ext uri="{FF2B5EF4-FFF2-40B4-BE49-F238E27FC236}">
                <a16:creationId xmlns:a16="http://schemas.microsoft.com/office/drawing/2014/main" id="{FE75F8BC-0CAF-EDEA-DEA2-83B8130130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2537" y="6388101"/>
            <a:ext cx="271463" cy="14372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D74C6A-8420-C57E-99EA-943F18F986E8}"/>
              </a:ext>
            </a:extLst>
          </p:cNvPr>
          <p:cNvSpPr txBox="1"/>
          <p:nvPr userDrawn="1"/>
        </p:nvSpPr>
        <p:spPr>
          <a:xfrm>
            <a:off x="11390095" y="6408709"/>
            <a:ext cx="22442" cy="123111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defPPr>
              <a:defRPr lang="en-GB"/>
            </a:defPPr>
            <a:lvl1pPr algn="r">
              <a:defRPr sz="600">
                <a:solidFill>
                  <a:sysClr val="windowText" lastClr="000000"/>
                </a:solidFill>
              </a:defRPr>
            </a:lvl1pPr>
          </a:lstStyle>
          <a:p>
            <a:pPr lvl="0" algn="r"/>
            <a:r>
              <a:rPr lang="en-GB" sz="800">
                <a:solidFill>
                  <a:schemeClr val="tx1"/>
                </a:solidFill>
                <a:latin typeface="+mn-lt"/>
              </a:rPr>
              <a:t>|</a:t>
            </a:r>
          </a:p>
        </p:txBody>
      </p:sp>
      <p:pic>
        <p:nvPicPr>
          <p:cNvPr id="9" name="GT#white_16x9_footer">
            <a:extLst>
              <a:ext uri="{FF2B5EF4-FFF2-40B4-BE49-F238E27FC236}">
                <a16:creationId xmlns:a16="http://schemas.microsoft.com/office/drawing/2014/main" id="{1052C822-FCAB-CFD8-DDB6-1F8C6E2D07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49669" y="6038112"/>
            <a:ext cx="2329619" cy="744183"/>
          </a:xfrm>
          <a:prstGeom prst="rect">
            <a:avLst/>
          </a:prstGeom>
        </p:spPr>
      </p:pic>
      <p:sp>
        <p:nvSpPr>
          <p:cNvPr id="2" name="IH_Logo">
            <a:extLst>
              <a:ext uri="{FF2B5EF4-FFF2-40B4-BE49-F238E27FC236}">
                <a16:creationId xmlns:a16="http://schemas.microsoft.com/office/drawing/2014/main" id="{50612A20-7818-6C48-3C48-09DE7DDCA5F9}"/>
              </a:ext>
            </a:extLst>
          </p:cNvPr>
          <p:cNvSpPr txBox="1">
            <a:spLocks/>
          </p:cNvSpPr>
          <p:nvPr userDrawn="1"/>
        </p:nvSpPr>
        <p:spPr>
          <a:xfrm>
            <a:off x="10358034" y="192809"/>
            <a:ext cx="1209551" cy="267599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sz="1400" b="0" kern="1200">
                <a:blipFill>
                  <a:blip r:embed="rId5"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  <a:lvl2pPr marL="400050" indent="-198835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indent="-197644" algn="l" defTabSz="67627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700" indent="-26670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2925" indent="-26551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lphaLcPeriod"/>
              <a:tabLst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67"/>
              <a:t>  </a:t>
            </a:r>
          </a:p>
        </p:txBody>
      </p:sp>
      <p:sp>
        <p:nvSpPr>
          <p:cNvPr id="5" name="CompanyName">
            <a:extLst>
              <a:ext uri="{FF2B5EF4-FFF2-40B4-BE49-F238E27FC236}">
                <a16:creationId xmlns:a16="http://schemas.microsoft.com/office/drawing/2014/main" id="{EB2BF5BB-1913-D71B-8DD9-190A0851E6BC}"/>
              </a:ext>
            </a:extLst>
          </p:cNvPr>
          <p:cNvSpPr txBox="1"/>
          <p:nvPr userDrawn="1"/>
        </p:nvSpPr>
        <p:spPr>
          <a:xfrm>
            <a:off x="6552385" y="6380953"/>
            <a:ext cx="4690290" cy="143722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defPPr>
              <a:defRPr lang="en-GB"/>
            </a:defPPr>
            <a:lvl1pPr algn="r">
              <a:defRPr sz="600">
                <a:solidFill>
                  <a:sysClr val="windowText" lastClr="000000"/>
                </a:solidFill>
              </a:defRPr>
            </a:lvl1pPr>
          </a:lstStyle>
          <a:p>
            <a:pPr marL="0" lvl="0" indent="0" algn="r" rtl="0">
              <a:buFont typeface="Arial" panose="020B0604020202020204" pitchFamily="34" charset="0"/>
              <a:buNone/>
            </a:pPr>
            <a:r>
              <a:rPr lang="nl-NL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© Grant Thornton Specialist </a:t>
            </a:r>
            <a:r>
              <a:rPr lang="nl-NL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Advisory</a:t>
            </a:r>
            <a:r>
              <a:rPr lang="nl-NL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Services B.V. Alle rechten voorbehouden.</a:t>
            </a:r>
          </a:p>
        </p:txBody>
      </p:sp>
    </p:spTree>
    <p:extLst>
      <p:ext uri="{BB962C8B-B14F-4D97-AF65-F5344CB8AC3E}">
        <p14:creationId xmlns:p14="http://schemas.microsoft.com/office/powerpoint/2010/main" val="31510169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Key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36C529F-B8EC-9043-CE7D-2451E855BF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60502" y="2306206"/>
            <a:ext cx="9270998" cy="174625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Aft>
                <a:spcPts val="3000"/>
              </a:spcAft>
              <a:buNone/>
              <a:defRPr sz="4000" b="1">
                <a:solidFill>
                  <a:schemeClr val="accent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2pPr>
            <a:lvl3pPr algn="ctr">
              <a:defRPr>
                <a:solidFill>
                  <a:schemeClr val="tx1"/>
                </a:solidFill>
              </a:defRPr>
            </a:lvl3pPr>
            <a:lvl4pPr algn="ctr">
              <a:defRPr>
                <a:solidFill>
                  <a:schemeClr val="tx1"/>
                </a:solidFill>
              </a:defRPr>
            </a:lvl4pPr>
            <a:lvl5pPr algn="ctr">
              <a:defRPr>
                <a:solidFill>
                  <a:schemeClr val="tx1"/>
                </a:solidFill>
              </a:defRPr>
            </a:lvl5pPr>
            <a:lvl6pPr algn="ctr">
              <a:defRPr>
                <a:solidFill>
                  <a:schemeClr val="tx1"/>
                </a:solidFill>
              </a:defRPr>
            </a:lvl6pPr>
            <a:lvl7pPr algn="ctr">
              <a:defRPr>
                <a:solidFill>
                  <a:schemeClr val="tx1"/>
                </a:solidFill>
              </a:defRPr>
            </a:lvl7pPr>
            <a:lvl8pPr algn="ctr">
              <a:defRPr>
                <a:solidFill>
                  <a:schemeClr val="tx1"/>
                </a:solidFill>
              </a:defRPr>
            </a:lvl8pPr>
            <a:lvl9pPr algn="ctr"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/>
              <a:t>“</a:t>
            </a:r>
            <a:r>
              <a:rPr lang="en-GB" err="1"/>
              <a:t>Een</a:t>
            </a:r>
            <a:r>
              <a:rPr lang="en-GB"/>
              <a:t> quote. Duis </a:t>
            </a:r>
            <a:r>
              <a:rPr lang="en-GB" err="1"/>
              <a:t>ornare</a:t>
            </a:r>
            <a:endParaRPr lang="en-GB"/>
          </a:p>
          <a:p>
            <a:pPr lvl="1"/>
            <a:r>
              <a:rPr lang="nl-NL"/>
              <a:t>Op één lijn wie deze quote heeft gedaan</a:t>
            </a:r>
            <a:endParaRPr lang="en-GB"/>
          </a:p>
        </p:txBody>
      </p:sp>
      <p:sp>
        <p:nvSpPr>
          <p:cNvPr id="11" name="SlideNumber">
            <a:extLst>
              <a:ext uri="{FF2B5EF4-FFF2-40B4-BE49-F238E27FC236}">
                <a16:creationId xmlns:a16="http://schemas.microsoft.com/office/drawing/2014/main" id="{5D74306F-F7C9-D096-BCF9-B8200FC92E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2537" y="6388101"/>
            <a:ext cx="271463" cy="14372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defRPr sz="800">
                <a:solidFill>
                  <a:sysClr val="windowText" lastClr="000000"/>
                </a:solidFill>
              </a:defRPr>
            </a:lvl1pPr>
          </a:lstStyle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14" name="Mobius Keyline">
            <a:extLst>
              <a:ext uri="{FF2B5EF4-FFF2-40B4-BE49-F238E27FC236}">
                <a16:creationId xmlns:a16="http://schemas.microsoft.com/office/drawing/2014/main" id="{17A47B2C-7F04-B99F-AA4E-1413DEBAF2F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-17689" y="0"/>
            <a:ext cx="122096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530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36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slideLayout" Target="../slideLayouts/slideLayout34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57.xml"/><Relationship Id="rId42" Type="http://schemas.openxmlformats.org/officeDocument/2006/relationships/slideLayout" Target="../slideLayouts/slideLayout78.xml"/><Relationship Id="rId47" Type="http://schemas.openxmlformats.org/officeDocument/2006/relationships/slideLayout" Target="../slideLayouts/slideLayout83.xml"/><Relationship Id="rId63" Type="http://schemas.openxmlformats.org/officeDocument/2006/relationships/slideLayout" Target="../slideLayouts/slideLayout99.xml"/><Relationship Id="rId68" Type="http://schemas.openxmlformats.org/officeDocument/2006/relationships/slideLayout" Target="../slideLayouts/slideLayout104.xml"/><Relationship Id="rId84" Type="http://schemas.openxmlformats.org/officeDocument/2006/relationships/slideLayout" Target="../slideLayouts/slideLayout120.xml"/><Relationship Id="rId89" Type="http://schemas.openxmlformats.org/officeDocument/2006/relationships/image" Target="../media/image8.png"/><Relationship Id="rId1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47.xml"/><Relationship Id="rId32" Type="http://schemas.openxmlformats.org/officeDocument/2006/relationships/slideLayout" Target="../slideLayouts/slideLayout68.xml"/><Relationship Id="rId37" Type="http://schemas.openxmlformats.org/officeDocument/2006/relationships/slideLayout" Target="../slideLayouts/slideLayout73.xml"/><Relationship Id="rId53" Type="http://schemas.openxmlformats.org/officeDocument/2006/relationships/slideLayout" Target="../slideLayouts/slideLayout89.xml"/><Relationship Id="rId58" Type="http://schemas.openxmlformats.org/officeDocument/2006/relationships/slideLayout" Target="../slideLayouts/slideLayout94.xml"/><Relationship Id="rId74" Type="http://schemas.openxmlformats.org/officeDocument/2006/relationships/slideLayout" Target="../slideLayouts/slideLayout110.xml"/><Relationship Id="rId79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41.xml"/><Relationship Id="rId90" Type="http://schemas.openxmlformats.org/officeDocument/2006/relationships/image" Target="../media/image9.png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63.xml"/><Relationship Id="rId30" Type="http://schemas.openxmlformats.org/officeDocument/2006/relationships/slideLayout" Target="../slideLayouts/slideLayout66.xml"/><Relationship Id="rId35" Type="http://schemas.openxmlformats.org/officeDocument/2006/relationships/slideLayout" Target="../slideLayouts/slideLayout71.xml"/><Relationship Id="rId43" Type="http://schemas.openxmlformats.org/officeDocument/2006/relationships/slideLayout" Target="../slideLayouts/slideLayout79.xml"/><Relationship Id="rId48" Type="http://schemas.openxmlformats.org/officeDocument/2006/relationships/slideLayout" Target="../slideLayouts/slideLayout84.xml"/><Relationship Id="rId56" Type="http://schemas.openxmlformats.org/officeDocument/2006/relationships/slideLayout" Target="../slideLayouts/slideLayout92.xml"/><Relationship Id="rId64" Type="http://schemas.openxmlformats.org/officeDocument/2006/relationships/slideLayout" Target="../slideLayouts/slideLayout100.xml"/><Relationship Id="rId69" Type="http://schemas.openxmlformats.org/officeDocument/2006/relationships/slideLayout" Target="../slideLayouts/slideLayout105.xml"/><Relationship Id="rId77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44.xml"/><Relationship Id="rId51" Type="http://schemas.openxmlformats.org/officeDocument/2006/relationships/slideLayout" Target="../slideLayouts/slideLayout87.xml"/><Relationship Id="rId72" Type="http://schemas.openxmlformats.org/officeDocument/2006/relationships/slideLayout" Target="../slideLayouts/slideLayout108.xml"/><Relationship Id="rId80" Type="http://schemas.openxmlformats.org/officeDocument/2006/relationships/slideLayout" Target="../slideLayouts/slideLayout116.xml"/><Relationship Id="rId85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33" Type="http://schemas.openxmlformats.org/officeDocument/2006/relationships/slideLayout" Target="../slideLayouts/slideLayout69.xml"/><Relationship Id="rId38" Type="http://schemas.openxmlformats.org/officeDocument/2006/relationships/slideLayout" Target="../slideLayouts/slideLayout74.xml"/><Relationship Id="rId46" Type="http://schemas.openxmlformats.org/officeDocument/2006/relationships/slideLayout" Target="../slideLayouts/slideLayout82.xml"/><Relationship Id="rId59" Type="http://schemas.openxmlformats.org/officeDocument/2006/relationships/slideLayout" Target="../slideLayouts/slideLayout95.xml"/><Relationship Id="rId67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56.xml"/><Relationship Id="rId41" Type="http://schemas.openxmlformats.org/officeDocument/2006/relationships/slideLayout" Target="../slideLayouts/slideLayout77.xml"/><Relationship Id="rId54" Type="http://schemas.openxmlformats.org/officeDocument/2006/relationships/slideLayout" Target="../slideLayouts/slideLayout90.xml"/><Relationship Id="rId62" Type="http://schemas.openxmlformats.org/officeDocument/2006/relationships/slideLayout" Target="../slideLayouts/slideLayout98.xml"/><Relationship Id="rId70" Type="http://schemas.openxmlformats.org/officeDocument/2006/relationships/slideLayout" Target="../slideLayouts/slideLayout106.xml"/><Relationship Id="rId75" Type="http://schemas.openxmlformats.org/officeDocument/2006/relationships/slideLayout" Target="../slideLayouts/slideLayout111.xml"/><Relationship Id="rId83" Type="http://schemas.openxmlformats.org/officeDocument/2006/relationships/slideLayout" Target="../slideLayouts/slideLayout119.xml"/><Relationship Id="rId88" Type="http://schemas.openxmlformats.org/officeDocument/2006/relationships/theme" Target="../theme/theme3.xml"/><Relationship Id="rId91" Type="http://schemas.openxmlformats.org/officeDocument/2006/relationships/image" Target="../media/image13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slideLayout" Target="../slideLayouts/slideLayout64.xml"/><Relationship Id="rId36" Type="http://schemas.openxmlformats.org/officeDocument/2006/relationships/slideLayout" Target="../slideLayouts/slideLayout72.xml"/><Relationship Id="rId49" Type="http://schemas.openxmlformats.org/officeDocument/2006/relationships/slideLayout" Target="../slideLayouts/slideLayout85.xml"/><Relationship Id="rId57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46.xml"/><Relationship Id="rId31" Type="http://schemas.openxmlformats.org/officeDocument/2006/relationships/slideLayout" Target="../slideLayouts/slideLayout67.xml"/><Relationship Id="rId44" Type="http://schemas.openxmlformats.org/officeDocument/2006/relationships/slideLayout" Target="../slideLayouts/slideLayout80.xml"/><Relationship Id="rId52" Type="http://schemas.openxmlformats.org/officeDocument/2006/relationships/slideLayout" Target="../slideLayouts/slideLayout88.xml"/><Relationship Id="rId60" Type="http://schemas.openxmlformats.org/officeDocument/2006/relationships/slideLayout" Target="../slideLayouts/slideLayout96.xml"/><Relationship Id="rId65" Type="http://schemas.openxmlformats.org/officeDocument/2006/relationships/slideLayout" Target="../slideLayouts/slideLayout101.xml"/><Relationship Id="rId73" Type="http://schemas.openxmlformats.org/officeDocument/2006/relationships/slideLayout" Target="../slideLayouts/slideLayout109.xml"/><Relationship Id="rId78" Type="http://schemas.openxmlformats.org/officeDocument/2006/relationships/slideLayout" Target="../slideLayouts/slideLayout114.xml"/><Relationship Id="rId81" Type="http://schemas.openxmlformats.org/officeDocument/2006/relationships/slideLayout" Target="../slideLayouts/slideLayout117.xml"/><Relationship Id="rId86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9" Type="http://schemas.openxmlformats.org/officeDocument/2006/relationships/slideLayout" Target="../slideLayouts/slideLayout75.xml"/><Relationship Id="rId34" Type="http://schemas.openxmlformats.org/officeDocument/2006/relationships/slideLayout" Target="../slideLayouts/slideLayout70.xml"/><Relationship Id="rId50" Type="http://schemas.openxmlformats.org/officeDocument/2006/relationships/slideLayout" Target="../slideLayouts/slideLayout86.xml"/><Relationship Id="rId55" Type="http://schemas.openxmlformats.org/officeDocument/2006/relationships/slideLayout" Target="../slideLayouts/slideLayout91.xml"/><Relationship Id="rId76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43.xml"/><Relationship Id="rId71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60.xml"/><Relationship Id="rId40" Type="http://schemas.openxmlformats.org/officeDocument/2006/relationships/slideLayout" Target="../slideLayouts/slideLayout76.xml"/><Relationship Id="rId45" Type="http://schemas.openxmlformats.org/officeDocument/2006/relationships/slideLayout" Target="../slideLayouts/slideLayout81.xml"/><Relationship Id="rId66" Type="http://schemas.openxmlformats.org/officeDocument/2006/relationships/slideLayout" Target="../slideLayouts/slideLayout102.xml"/><Relationship Id="rId87" Type="http://schemas.openxmlformats.org/officeDocument/2006/relationships/slideLayout" Target="../slideLayouts/slideLayout123.xml"/><Relationship Id="rId61" Type="http://schemas.openxmlformats.org/officeDocument/2006/relationships/slideLayout" Target="../slideLayouts/slideLayout97.xml"/><Relationship Id="rId82" Type="http://schemas.openxmlformats.org/officeDocument/2006/relationships/slideLayout" Target="../slideLayouts/slideLayout118.xml"/><Relationship Id="rId1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1658CA0-8673-4017-8FAD-3C4EF5929857}" type="datetime1">
              <a:rPr lang="nl-NL" smtClean="0"/>
              <a:t>27-5-2026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0C6C1D0D-D12C-4832-A796-F121E28E1A7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7" name="Afbeelding 6" descr="SVn_LOGO_RGB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4912" y="197396"/>
            <a:ext cx="2956723" cy="123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953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781" r:id="rId4"/>
    <p:sldLayoutId id="2147483782" r:id="rId5"/>
    <p:sldLayoutId id="2147483784" r:id="rId6"/>
    <p:sldLayoutId id="2147483785" r:id="rId7"/>
  </p:sldLayoutIdLst>
  <p:hf sldNum="0" hdr="0" ft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99" userDrawn="1">
          <p15:clr>
            <a:srgbClr val="F26B43"/>
          </p15:clr>
        </p15:guide>
        <p15:guide id="2" pos="370" userDrawn="1">
          <p15:clr>
            <a:srgbClr val="F26B43"/>
          </p15:clr>
        </p15:guide>
        <p15:guide id="3" pos="7310" userDrawn="1">
          <p15:clr>
            <a:srgbClr val="F26B43"/>
          </p15:clr>
        </p15:guide>
        <p15:guide id="4" orient="horz" pos="3929" userDrawn="1">
          <p15:clr>
            <a:srgbClr val="F26B43"/>
          </p15:clr>
        </p15:guide>
        <p15:guide id="5" orient="horz" pos="84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itel 1">
            <a:extLst>
              <a:ext uri="{FF2B5EF4-FFF2-40B4-BE49-F238E27FC236}">
                <a16:creationId xmlns:a16="http://schemas.microsoft.com/office/drawing/2014/main" id="{280B122D-9AB3-47D7-60BA-EEA93E49D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3BBBE097-0110-007E-4416-A8B7BA6C8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6E33229A-4188-EA00-8E5F-A78EB0F660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7573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786" r:id="rId28"/>
    <p:sldLayoutId id="2147483787" r:id="rId2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 baseline="0">
          <a:solidFill>
            <a:srgbClr val="154766"/>
          </a:solidFill>
          <a:latin typeface="Roboto Slab" pitchFamily="2" charset="0"/>
          <a:ea typeface="Roboto Slab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B0336F"/>
        </a:buClr>
        <a:buFont typeface="Arial" panose="020B0604020202020204" pitchFamily="34" charset="0"/>
        <a:buChar char="•"/>
        <a:defRPr sz="1800" b="0" i="0" kern="1200">
          <a:solidFill>
            <a:srgbClr val="154766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B0336F"/>
        </a:buClr>
        <a:buFont typeface="Arial" panose="020B0604020202020204" pitchFamily="34" charset="0"/>
        <a:buChar char="•"/>
        <a:defRPr sz="1800" b="0" i="0" kern="1200">
          <a:solidFill>
            <a:srgbClr val="154766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B0336F"/>
        </a:buClr>
        <a:buFont typeface="Systeemlettertype regulier"/>
        <a:buChar char="−"/>
        <a:defRPr sz="1800" b="0" i="0" kern="1200">
          <a:solidFill>
            <a:srgbClr val="154766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9525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/>
        <a:defRPr sz="1800" b="0" i="0" kern="1200">
          <a:solidFill>
            <a:srgbClr val="154766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9525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/>
        <a:defRPr sz="1800" b="0" i="0" kern="1200">
          <a:solidFill>
            <a:srgbClr val="154766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"/>
          <p:cNvSpPr>
            <a:spLocks noGrp="1"/>
          </p:cNvSpPr>
          <p:nvPr>
            <p:ph type="title"/>
          </p:nvPr>
        </p:nvSpPr>
        <p:spPr>
          <a:xfrm>
            <a:off x="508003" y="508000"/>
            <a:ext cx="10223497" cy="92333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nl-NL" noProof="0"/>
              <a:t>Klik om de stijl van de hoofdtitel te bewerken</a:t>
            </a:r>
          </a:p>
        </p:txBody>
      </p:sp>
      <p:sp>
        <p:nvSpPr>
          <p:cNvPr id="13" name="Text"/>
          <p:cNvSpPr>
            <a:spLocks noGrp="1"/>
          </p:cNvSpPr>
          <p:nvPr>
            <p:ph type="body" idx="1"/>
          </p:nvPr>
        </p:nvSpPr>
        <p:spPr>
          <a:xfrm>
            <a:off x="508000" y="1724025"/>
            <a:ext cx="11176000" cy="426085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/>
            <a:r>
              <a:rPr lang="en-GB" err="1"/>
              <a:t>Eerste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1"/>
            <a:r>
              <a:rPr lang="en-GB"/>
              <a:t>Tweede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Derde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3"/>
            <a:r>
              <a:rPr lang="en-GB" err="1"/>
              <a:t>Vierde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4"/>
            <a:r>
              <a:rPr lang="en-GB" err="1"/>
              <a:t>Vijfde</a:t>
            </a:r>
            <a:r>
              <a:rPr lang="en-GB"/>
              <a:t> </a:t>
            </a:r>
            <a:r>
              <a:rPr lang="nl-NL" noProof="0"/>
              <a:t>niveau</a:t>
            </a:r>
          </a:p>
          <a:p>
            <a:pPr lvl="5"/>
            <a:r>
              <a:rPr lang="en-GB" err="1"/>
              <a:t>Zesde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6"/>
            <a:r>
              <a:rPr lang="en-GB" err="1"/>
              <a:t>Zevende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7"/>
            <a:r>
              <a:rPr lang="en-GB" err="1"/>
              <a:t>Achtste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8"/>
            <a:r>
              <a:rPr lang="en-GB" err="1"/>
              <a:t>Negende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9" name="SlideNumber">
            <a:extLst>
              <a:ext uri="{FF2B5EF4-FFF2-40B4-BE49-F238E27FC236}">
                <a16:creationId xmlns:a16="http://schemas.microsoft.com/office/drawing/2014/main" id="{3DE181E4-EFA2-5826-6B36-F18A5A9B61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2536" y="6388101"/>
            <a:ext cx="271463" cy="14372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1AB31D9B-80B6-41F8-B283-556E26E6158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57A68D-A37E-5618-1BAC-7FB7D356B1A5}"/>
              </a:ext>
            </a:extLst>
          </p:cNvPr>
          <p:cNvSpPr txBox="1"/>
          <p:nvPr userDrawn="1"/>
        </p:nvSpPr>
        <p:spPr>
          <a:xfrm>
            <a:off x="11390095" y="6408709"/>
            <a:ext cx="22442" cy="123111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defPPr>
              <a:defRPr lang="en-GB"/>
            </a:defPPr>
            <a:lvl1pPr algn="r">
              <a:defRPr sz="600">
                <a:solidFill>
                  <a:sysClr val="windowText" lastClr="000000"/>
                </a:solidFill>
              </a:defRPr>
            </a:lvl1pPr>
          </a:lstStyle>
          <a:p>
            <a:pPr lvl="0" algn="r"/>
            <a:r>
              <a:rPr lang="en-GB" sz="800">
                <a:solidFill>
                  <a:schemeClr val="tx1"/>
                </a:solidFill>
                <a:latin typeface="+mn-lt"/>
              </a:rPr>
              <a:t>|</a:t>
            </a:r>
          </a:p>
        </p:txBody>
      </p:sp>
      <p:sp>
        <p:nvSpPr>
          <p:cNvPr id="4" name="CompanyName">
            <a:extLst>
              <a:ext uri="{FF2B5EF4-FFF2-40B4-BE49-F238E27FC236}">
                <a16:creationId xmlns:a16="http://schemas.microsoft.com/office/drawing/2014/main" id="{2947D751-24D4-09A2-958B-B7041768B439}"/>
              </a:ext>
            </a:extLst>
          </p:cNvPr>
          <p:cNvSpPr txBox="1"/>
          <p:nvPr userDrawn="1"/>
        </p:nvSpPr>
        <p:spPr>
          <a:xfrm>
            <a:off x="6552385" y="6380953"/>
            <a:ext cx="4690290" cy="143722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defPPr>
              <a:defRPr lang="en-GB"/>
            </a:defPPr>
            <a:lvl1pPr algn="r">
              <a:defRPr sz="600">
                <a:solidFill>
                  <a:sysClr val="windowText" lastClr="000000"/>
                </a:solidFill>
              </a:defRPr>
            </a:lvl1pPr>
          </a:lstStyle>
          <a:p>
            <a:pPr marL="0" lvl="0" indent="0" algn="r" rtl="0">
              <a:buFont typeface="Arial" panose="020B0604020202020204" pitchFamily="34" charset="0"/>
              <a:buNone/>
            </a:pPr>
            <a:r>
              <a:rPr lang="nl-NL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© Grant Thornton Specialist </a:t>
            </a:r>
            <a:r>
              <a:rPr lang="nl-NL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Advisory</a:t>
            </a:r>
            <a:r>
              <a:rPr lang="nl-NL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Services B.V. Alle rechten voorbehouden.</a:t>
            </a:r>
          </a:p>
        </p:txBody>
      </p:sp>
      <p:pic>
        <p:nvPicPr>
          <p:cNvPr id="7" name="GT#standard_16x9_footer">
            <a:extLst>
              <a:ext uri="{FF2B5EF4-FFF2-40B4-BE49-F238E27FC236}">
                <a16:creationId xmlns:a16="http://schemas.microsoft.com/office/drawing/2014/main" id="{407E3EEA-E997-8B41-4128-B7BDAF13F606}"/>
              </a:ext>
            </a:extLst>
          </p:cNvPr>
          <p:cNvPicPr>
            <a:picLocks noChangeAspect="1"/>
          </p:cNvPicPr>
          <p:nvPr userDrawn="1"/>
        </p:nvPicPr>
        <p:blipFill>
          <a:blip r:embed="rId89"/>
          <a:srcRect/>
          <a:stretch/>
        </p:blipFill>
        <p:spPr>
          <a:xfrm>
            <a:off x="349845" y="6038167"/>
            <a:ext cx="2335349" cy="746014"/>
          </a:xfrm>
          <a:prstGeom prst="rect">
            <a:avLst/>
          </a:prstGeom>
        </p:spPr>
      </p:pic>
      <p:sp>
        <p:nvSpPr>
          <p:cNvPr id="2" name="IH_Logo">
            <a:extLst>
              <a:ext uri="{FF2B5EF4-FFF2-40B4-BE49-F238E27FC236}">
                <a16:creationId xmlns:a16="http://schemas.microsoft.com/office/drawing/2014/main" id="{29FA958A-1FA4-B510-49C0-DC2411C9F63B}"/>
              </a:ext>
            </a:extLst>
          </p:cNvPr>
          <p:cNvSpPr txBox="1">
            <a:spLocks/>
          </p:cNvSpPr>
          <p:nvPr userDrawn="1"/>
        </p:nvSpPr>
        <p:spPr>
          <a:xfrm>
            <a:off x="10358034" y="192809"/>
            <a:ext cx="1209551" cy="267599"/>
          </a:xfrm>
          <a:prstGeom prst="rect">
            <a:avLst/>
          </a:prstGeom>
          <a:blipFill>
            <a:blip r:embed="rId90"/>
            <a:stretch>
              <a:fillRect/>
            </a:stretch>
          </a:blipFill>
        </p:spPr>
        <p:txBody>
          <a:bodyPr/>
          <a:lstStyle>
            <a:lvl1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sz="1400" b="0" kern="1200">
                <a:blipFill>
                  <a:blip r:embed="rId91"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  <a:lvl2pPr marL="400050" indent="-198835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indent="-197644" algn="l" defTabSz="67627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700" indent="-26670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2925" indent="-26551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lphaLcPeriod"/>
              <a:tabLst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5524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67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181060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  <p:sldLayoutId id="2147483720" r:id="rId28"/>
    <p:sldLayoutId id="2147483721" r:id="rId29"/>
    <p:sldLayoutId id="2147483722" r:id="rId30"/>
    <p:sldLayoutId id="2147483723" r:id="rId31"/>
    <p:sldLayoutId id="2147483724" r:id="rId32"/>
    <p:sldLayoutId id="2147483725" r:id="rId33"/>
    <p:sldLayoutId id="2147483726" r:id="rId34"/>
    <p:sldLayoutId id="2147483727" r:id="rId35"/>
    <p:sldLayoutId id="2147483728" r:id="rId36"/>
    <p:sldLayoutId id="2147483729" r:id="rId37"/>
    <p:sldLayoutId id="2147483730" r:id="rId38"/>
    <p:sldLayoutId id="2147483731" r:id="rId39"/>
    <p:sldLayoutId id="2147483732" r:id="rId40"/>
    <p:sldLayoutId id="2147483733" r:id="rId41"/>
    <p:sldLayoutId id="2147483734" r:id="rId42"/>
    <p:sldLayoutId id="2147483735" r:id="rId43"/>
    <p:sldLayoutId id="2147483736" r:id="rId44"/>
    <p:sldLayoutId id="2147483737" r:id="rId45"/>
    <p:sldLayoutId id="2147483738" r:id="rId46"/>
    <p:sldLayoutId id="2147483739" r:id="rId47"/>
    <p:sldLayoutId id="2147483740" r:id="rId48"/>
    <p:sldLayoutId id="2147483741" r:id="rId49"/>
    <p:sldLayoutId id="2147483742" r:id="rId50"/>
    <p:sldLayoutId id="2147483743" r:id="rId51"/>
    <p:sldLayoutId id="2147483744" r:id="rId52"/>
    <p:sldLayoutId id="2147483745" r:id="rId53"/>
    <p:sldLayoutId id="2147483746" r:id="rId54"/>
    <p:sldLayoutId id="2147483747" r:id="rId55"/>
    <p:sldLayoutId id="2147483748" r:id="rId56"/>
    <p:sldLayoutId id="2147483749" r:id="rId57"/>
    <p:sldLayoutId id="2147483750" r:id="rId58"/>
    <p:sldLayoutId id="2147483751" r:id="rId59"/>
    <p:sldLayoutId id="2147483752" r:id="rId60"/>
    <p:sldLayoutId id="2147483753" r:id="rId61"/>
    <p:sldLayoutId id="2147483754" r:id="rId62"/>
    <p:sldLayoutId id="2147483755" r:id="rId63"/>
    <p:sldLayoutId id="2147483756" r:id="rId64"/>
    <p:sldLayoutId id="2147483757" r:id="rId65"/>
    <p:sldLayoutId id="2147483758" r:id="rId66"/>
    <p:sldLayoutId id="2147483759" r:id="rId67"/>
    <p:sldLayoutId id="2147483760" r:id="rId68"/>
    <p:sldLayoutId id="2147483761" r:id="rId69"/>
    <p:sldLayoutId id="2147483762" r:id="rId70"/>
    <p:sldLayoutId id="2147483763" r:id="rId71"/>
    <p:sldLayoutId id="2147483764" r:id="rId72"/>
    <p:sldLayoutId id="2147483765" r:id="rId73"/>
    <p:sldLayoutId id="2147483766" r:id="rId74"/>
    <p:sldLayoutId id="2147483767" r:id="rId75"/>
    <p:sldLayoutId id="2147483768" r:id="rId76"/>
    <p:sldLayoutId id="2147483769" r:id="rId77"/>
    <p:sldLayoutId id="2147483770" r:id="rId78"/>
    <p:sldLayoutId id="2147483771" r:id="rId79"/>
    <p:sldLayoutId id="2147483772" r:id="rId80"/>
    <p:sldLayoutId id="2147483773" r:id="rId81"/>
    <p:sldLayoutId id="2147483774" r:id="rId82"/>
    <p:sldLayoutId id="2147483775" r:id="rId83"/>
    <p:sldLayoutId id="2147483776" r:id="rId84"/>
    <p:sldLayoutId id="2147483780" r:id="rId85"/>
    <p:sldLayoutId id="2147483788" r:id="rId86"/>
    <p:sldLayoutId id="2147483789" r:id="rId87"/>
  </p:sldLayoutIdLst>
  <p:hf sldNum="0" hdr="0" ftr="0" dt="0"/>
  <p:txStyles>
    <p:titleStyle>
      <a:lvl1pPr algn="l" defTabSz="736656" rtl="0" eaLnBrk="1" latinLnBrk="0" hangingPunct="1">
        <a:lnSpc>
          <a:spcPct val="85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73665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576000" indent="-288000" algn="l" defTabSz="73665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4000" indent="-288000" algn="l" defTabSz="9017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73665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lang="en-GB" sz="2000" b="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73665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lang="en-GB" sz="2000" b="1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73665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lang="en-GB" sz="2000" b="1" kern="1200" dirty="0">
          <a:solidFill>
            <a:schemeClr val="accent1"/>
          </a:solidFill>
          <a:latin typeface="+mn-lt"/>
          <a:ea typeface="+mn-ea"/>
          <a:cs typeface="+mn-cs"/>
        </a:defRPr>
      </a:lvl6pPr>
      <a:lvl7pPr marL="0" indent="0" algn="l" defTabSz="73665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lang="en-GB" sz="2000" b="1" kern="1200" dirty="0">
          <a:solidFill>
            <a:schemeClr val="tx1"/>
          </a:solidFill>
          <a:latin typeface="+mn-lt"/>
          <a:ea typeface="+mn-ea"/>
          <a:cs typeface="+mn-cs"/>
        </a:defRPr>
      </a:lvl7pPr>
      <a:lvl8pPr marL="360000" indent="-360000" algn="l" defTabSz="73665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+mj-lt"/>
        <a:buAutoNum type="arabi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720000" indent="-360000" algn="l" defTabSz="73665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+mj-lt"/>
        <a:buAutoNum type="alphaLcPeriod"/>
        <a:tabLst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indent="0" algn="l" defTabSz="73665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lang="en-GB" sz="1800" b="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288000" indent="-288000" algn="l" defTabSz="73665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576000" indent="-288000" algn="l" defTabSz="73665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88000" algn="l" defTabSz="9017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73665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lang="en-GB" sz="2000" b="1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73665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lang="en-GB" sz="1800" b="1" kern="1200" dirty="0">
          <a:solidFill>
            <a:schemeClr val="accent1"/>
          </a:solidFill>
          <a:latin typeface="+mn-lt"/>
          <a:ea typeface="+mn-ea"/>
          <a:cs typeface="+mn-cs"/>
        </a:defRPr>
      </a:lvl6pPr>
      <a:lvl7pPr marL="0" indent="0" algn="l" defTabSz="73665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lang="en-GB" sz="1800" b="1" kern="1200" dirty="0">
          <a:solidFill>
            <a:schemeClr val="tx1"/>
          </a:solidFill>
          <a:latin typeface="+mn-lt"/>
          <a:ea typeface="+mn-ea"/>
          <a:cs typeface="+mn-cs"/>
        </a:defRPr>
      </a:lvl7pPr>
      <a:lvl8pPr marL="360000" indent="-360000" algn="l" defTabSz="73665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+mj-lt"/>
        <a:buAutoNum type="arabi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720000" indent="-360000" algn="l" defTabSz="73665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+mj-lt"/>
        <a:buAutoNum type="alphaLcPeriod"/>
        <a:tabLst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0">
          <p15:clr>
            <a:srgbClr val="F26B43"/>
          </p15:clr>
        </p15:guide>
        <p15:guide id="2" pos="320">
          <p15:clr>
            <a:srgbClr val="F26B43"/>
          </p15:clr>
        </p15:guide>
        <p15:guide id="3" orient="horz" pos="4000">
          <p15:clr>
            <a:srgbClr val="F26B43"/>
          </p15:clr>
        </p15:guide>
        <p15:guide id="4" pos="7360">
          <p15:clr>
            <a:srgbClr val="F26B43"/>
          </p15:clr>
        </p15:guide>
        <p15:guide id="5" pos="3763">
          <p15:clr>
            <a:srgbClr val="F26B43"/>
          </p15:clr>
        </p15:guide>
        <p15:guide id="6" pos="3908">
          <p15:clr>
            <a:srgbClr val="F26B43"/>
          </p15:clr>
        </p15:guide>
        <p15:guide id="27" orient="horz" pos="2083">
          <p15:clr>
            <a:srgbClr val="F26B43"/>
          </p15:clr>
        </p15:guide>
        <p15:guide id="28" orient="horz" pos="2236">
          <p15:clr>
            <a:srgbClr val="F26B43"/>
          </p15:clr>
        </p15:guide>
        <p15:guide id="37" orient="horz" pos="1086">
          <p15:clr>
            <a:srgbClr val="F26B43"/>
          </p15:clr>
        </p15:guide>
        <p15:guide id="44" orient="horz" pos="377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svg"/><Relationship Id="rId7" Type="http://schemas.openxmlformats.org/officeDocument/2006/relationships/image" Target="../media/image77.png"/><Relationship Id="rId2" Type="http://schemas.openxmlformats.org/officeDocument/2006/relationships/image" Target="../media/image72.sv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6.png"/><Relationship Id="rId5" Type="http://schemas.openxmlformats.org/officeDocument/2006/relationships/image" Target="../media/image75.svg"/><Relationship Id="rId4" Type="http://schemas.openxmlformats.org/officeDocument/2006/relationships/image" Target="../media/image74.svg"/><Relationship Id="rId9" Type="http://schemas.openxmlformats.org/officeDocument/2006/relationships/image" Target="../media/image7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74.sv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88.png"/><Relationship Id="rId4" Type="http://schemas.openxmlformats.org/officeDocument/2006/relationships/image" Target="../media/image7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93.png"/><Relationship Id="rId4" Type="http://schemas.openxmlformats.org/officeDocument/2006/relationships/image" Target="../media/image74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microsoft.com/office/2014/relationships/chartEx" Target="../charts/chartEx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95.png"/><Relationship Id="rId5" Type="http://schemas.openxmlformats.org/officeDocument/2006/relationships/image" Target="../media/image74.svg"/><Relationship Id="rId4" Type="http://schemas.openxmlformats.org/officeDocument/2006/relationships/image" Target="../media/image9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51.jpeg"/><Relationship Id="rId7" Type="http://schemas.openxmlformats.org/officeDocument/2006/relationships/hyperlink" Target="https://www.linkedin.com/in/nina-zaadnoordijk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9.xml"/><Relationship Id="rId6" Type="http://schemas.openxmlformats.org/officeDocument/2006/relationships/hyperlink" Target="mailto:Nina.zaadnoordijk@nl.gt.com" TargetMode="External"/><Relationship Id="rId5" Type="http://schemas.openxmlformats.org/officeDocument/2006/relationships/hyperlink" Target="https://www.linkedin.com/in/mildred-kolk-6972429/" TargetMode="External"/><Relationship Id="rId4" Type="http://schemas.openxmlformats.org/officeDocument/2006/relationships/image" Target="../media/image9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svg"/><Relationship Id="rId5" Type="http://schemas.openxmlformats.org/officeDocument/2006/relationships/image" Target="../media/image42.svg"/><Relationship Id="rId4" Type="http://schemas.openxmlformats.org/officeDocument/2006/relationships/image" Target="../media/image4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svg"/><Relationship Id="rId4" Type="http://schemas.openxmlformats.org/officeDocument/2006/relationships/image" Target="../media/image47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4.jpeg"/><Relationship Id="rId11" Type="http://schemas.openxmlformats.org/officeDocument/2006/relationships/image" Target="../media/image59.svg"/><Relationship Id="rId5" Type="http://schemas.openxmlformats.org/officeDocument/2006/relationships/image" Target="../media/image53.png"/><Relationship Id="rId10" Type="http://schemas.openxmlformats.org/officeDocument/2006/relationships/image" Target="../media/image58.svg"/><Relationship Id="rId4" Type="http://schemas.openxmlformats.org/officeDocument/2006/relationships/image" Target="../media/image52.jpeg"/><Relationship Id="rId9" Type="http://schemas.openxmlformats.org/officeDocument/2006/relationships/image" Target="../media/image5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6.svg"/><Relationship Id="rId5" Type="http://schemas.openxmlformats.org/officeDocument/2006/relationships/image" Target="../media/image65.svg"/><Relationship Id="rId4" Type="http://schemas.openxmlformats.org/officeDocument/2006/relationships/image" Target="../media/image6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 descr="Afbeelding met buitenshuis, kleding, persoon, boom&#10;&#10;Door AI gegenereerde inhoud is mogelijk onjuist.">
            <a:extLst>
              <a:ext uri="{FF2B5EF4-FFF2-40B4-BE49-F238E27FC236}">
                <a16:creationId xmlns:a16="http://schemas.microsoft.com/office/drawing/2014/main" id="{B70B4FD6-E98F-9FFE-567E-89BA7E1AD32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0" b="14150"/>
          <a:stretch>
            <a:fillRect/>
          </a:stretch>
        </p:blipFill>
        <p:spPr>
          <a:xfrm>
            <a:off x="263402" y="1380868"/>
            <a:ext cx="11688000" cy="5585993"/>
          </a:xfr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FAD032D-F6A3-025E-4F5A-2F5E4FD92D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5260" y="4540366"/>
            <a:ext cx="4408818" cy="1247179"/>
          </a:xfrm>
        </p:spPr>
        <p:txBody>
          <a:bodyPr lIns="91440" tIns="45720" rIns="91440" bIns="45720" anchor="t">
            <a:noAutofit/>
          </a:bodyPr>
          <a:lstStyle/>
          <a:p>
            <a:r>
              <a:rPr lang="nl-NL" sz="140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Mildred Kolk  - Impact controller, SVn</a:t>
            </a:r>
            <a:endParaRPr lang="en-US"/>
          </a:p>
          <a:p>
            <a:pPr>
              <a:lnSpc>
                <a:spcPct val="150000"/>
              </a:lnSpc>
            </a:pPr>
            <a:r>
              <a:rPr lang="en-GB" sz="140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Nina </a:t>
            </a:r>
            <a:r>
              <a:rPr lang="en-GB" sz="1400" err="1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Zaadnoordijk</a:t>
            </a:r>
            <a:r>
              <a:rPr lang="en-GB" sz="140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 – </a:t>
            </a:r>
            <a:r>
              <a:rPr lang="en-GB" sz="1400" err="1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Adviseur</a:t>
            </a:r>
            <a:r>
              <a:rPr lang="en-GB" sz="140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 impact &amp; </a:t>
            </a:r>
            <a:r>
              <a:rPr lang="en-GB" sz="1400" err="1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duurzaamheid</a:t>
            </a:r>
            <a:r>
              <a:rPr lang="en-GB" sz="140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, Impact House by Grant Thornton </a:t>
            </a:r>
          </a:p>
          <a:p>
            <a:endParaRPr lang="nl-NL" sz="1400">
              <a:solidFill>
                <a:srgbClr val="002060"/>
              </a:solidFill>
              <a:latin typeface="Open Sans"/>
              <a:ea typeface="Open Sans"/>
              <a:cs typeface="Open Sans"/>
            </a:endParaRPr>
          </a:p>
          <a:p>
            <a:pPr algn="r"/>
            <a:r>
              <a:rPr lang="nl-NL" sz="140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16 april 2026</a:t>
            </a:r>
            <a:endParaRPr lang="nl-NL" sz="4250">
              <a:solidFill>
                <a:srgbClr val="002060"/>
              </a:solidFill>
            </a:endParaRPr>
          </a:p>
          <a:p>
            <a:endParaRPr lang="nl-NL" sz="1400"/>
          </a:p>
          <a:p>
            <a:endParaRPr lang="nl-NL" sz="1400"/>
          </a:p>
          <a:p>
            <a:endParaRPr lang="nl-NL" sz="1400"/>
          </a:p>
          <a:p>
            <a:endParaRPr lang="nl-NL" sz="1400"/>
          </a:p>
          <a:p>
            <a:br>
              <a:rPr lang="nl-NL" sz="1400"/>
            </a:br>
            <a:endParaRPr lang="nl-NL" sz="1400"/>
          </a:p>
          <a:p>
            <a:endParaRPr lang="nl-NL" sz="1400"/>
          </a:p>
          <a:p>
            <a:endParaRPr lang="nl-NL" sz="140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E58A5C5-6929-85FF-0248-62557F7FA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402" y="3813941"/>
            <a:ext cx="4408818" cy="864297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nl-NL" sz="4000" b="1">
                <a:solidFill>
                  <a:srgbClr val="002060"/>
                </a:solidFill>
                <a:latin typeface="Roboto Slab"/>
                <a:ea typeface="Roboto Slab"/>
                <a:cs typeface="Roboto Slab"/>
              </a:rPr>
              <a:t>Impact </a:t>
            </a:r>
            <a:r>
              <a:rPr lang="nl-NL" sz="4000" b="1" err="1">
                <a:solidFill>
                  <a:srgbClr val="002060"/>
                </a:solidFill>
                <a:latin typeface="Roboto Slab"/>
                <a:ea typeface="Roboto Slab"/>
                <a:cs typeface="Roboto Slab"/>
              </a:rPr>
              <a:t>reporting</a:t>
            </a:r>
            <a:endParaRPr lang="nl-NL" sz="4000" b="1">
              <a:solidFill>
                <a:srgbClr val="002060"/>
              </a:solidFill>
              <a:latin typeface="Roboto Slab"/>
              <a:ea typeface="Roboto Slab"/>
              <a:cs typeface="Roboto Slab"/>
            </a:endParaRPr>
          </a:p>
        </p:txBody>
      </p:sp>
    </p:spTree>
    <p:extLst>
      <p:ext uri="{BB962C8B-B14F-4D97-AF65-F5344CB8AC3E}">
        <p14:creationId xmlns:p14="http://schemas.microsoft.com/office/powerpoint/2010/main" val="4169253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74038-B5CF-870C-9B0A-BBE1BA59F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Impressie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1501AC-CE8F-D977-0A0F-037599F3B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1090734"/>
            <a:ext cx="4430982" cy="2492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6387FB-D324-20D7-5A2C-EF173BEF8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5681" y="3857572"/>
            <a:ext cx="4430982" cy="2492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15536E-31EA-1D34-2261-122BD7B74D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4" b="-450"/>
          <a:stretch>
            <a:fillRect/>
          </a:stretch>
        </p:blipFill>
        <p:spPr>
          <a:xfrm>
            <a:off x="5619751" y="1060405"/>
            <a:ext cx="4631810" cy="2494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7BBBDD-100B-0AD9-B144-E668A16C5B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5107" y="3692164"/>
            <a:ext cx="4129421" cy="2570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1692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 descr="Afbeelding met buitenshuis, gebouw, boom, grond&#10;&#10;Door AI gegenereerde inhoud is mogelijk onjuist.">
            <a:extLst>
              <a:ext uri="{FF2B5EF4-FFF2-40B4-BE49-F238E27FC236}">
                <a16:creationId xmlns:a16="http://schemas.microsoft.com/office/drawing/2014/main" id="{762E2288-A18F-4F97-D927-6ECC9BE1A26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" t="30822" r="183" b="17536"/>
          <a:stretch/>
        </p:blipFill>
        <p:spPr>
          <a:xfrm>
            <a:off x="5886138" y="1277967"/>
            <a:ext cx="5557024" cy="4302061"/>
          </a:xfr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D73BAD1-E87B-F79A-F655-A2D863981F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33770" y="3249020"/>
            <a:ext cx="4476306" cy="2068045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nl-NL"/>
              <a:t>SVn impactonderwerpen: 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nl-NL">
                <a:latin typeface="Open Sans"/>
                <a:ea typeface="Open Sans"/>
                <a:cs typeface="Open Sans"/>
              </a:rPr>
              <a:t>Toegang tot financiering (overkoepelend)</a:t>
            </a:r>
          </a:p>
          <a:p>
            <a:pPr marL="342900" indent="-342900">
              <a:buFont typeface="+mj-lt"/>
              <a:buAutoNum type="arabicPeriod"/>
            </a:pPr>
            <a:r>
              <a:rPr lang="nl-NL">
                <a:latin typeface="Open Sans"/>
                <a:ea typeface="Open Sans"/>
                <a:cs typeface="Open Sans"/>
              </a:rPr>
              <a:t>Broeikasgasemissies</a:t>
            </a:r>
          </a:p>
          <a:p>
            <a:pPr marL="342900" indent="-342900">
              <a:buFont typeface="+mj-lt"/>
              <a:buAutoNum type="arabicPeriod"/>
            </a:pPr>
            <a:r>
              <a:rPr lang="nl-NL">
                <a:latin typeface="Open Sans"/>
                <a:ea typeface="Open Sans"/>
                <a:cs typeface="Open Sans"/>
              </a:rPr>
              <a:t>Energietransitie</a:t>
            </a:r>
          </a:p>
          <a:p>
            <a:pPr marL="342900" indent="-342900">
              <a:buFont typeface="+mj-lt"/>
              <a:buAutoNum type="arabicPeriod"/>
            </a:pPr>
            <a:r>
              <a:rPr lang="nl-NL">
                <a:latin typeface="Open Sans"/>
                <a:ea typeface="Open Sans"/>
                <a:cs typeface="Open Sans"/>
              </a:rPr>
              <a:t>Toegang tot passende huisvesting </a:t>
            </a:r>
          </a:p>
          <a:p>
            <a:r>
              <a:rPr lang="nl-NL">
                <a:latin typeface="Open Sans"/>
                <a:ea typeface="Open Sans"/>
                <a:cs typeface="Open Sans"/>
              </a:rPr>
              <a:t> 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0586499-D2C4-4488-6713-1D5EF75DE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4871" y="1599557"/>
            <a:ext cx="4485021" cy="1988256"/>
          </a:xfrm>
        </p:spPr>
        <p:txBody>
          <a:bodyPr>
            <a:noAutofit/>
          </a:bodyPr>
          <a:lstStyle/>
          <a:p>
            <a:r>
              <a:rPr lang="nl-NL" sz="3600">
                <a:latin typeface="Roboto Slab"/>
                <a:ea typeface="Roboto Slab"/>
                <a:cs typeface="Roboto Slab"/>
              </a:rPr>
              <a:t>Impact monitoring en </a:t>
            </a:r>
            <a:r>
              <a:rPr lang="nl-NL" sz="3600" err="1">
                <a:latin typeface="Roboto Slab"/>
                <a:ea typeface="Roboto Slab"/>
                <a:cs typeface="Roboto Slab"/>
              </a:rPr>
              <a:t>reporting</a:t>
            </a:r>
            <a:br>
              <a:rPr lang="nl-NL" sz="3600"/>
            </a:br>
            <a:endParaRPr lang="nl-NL" sz="3600"/>
          </a:p>
        </p:txBody>
      </p:sp>
    </p:spTree>
    <p:extLst>
      <p:ext uri="{BB962C8B-B14F-4D97-AF65-F5344CB8AC3E}">
        <p14:creationId xmlns:p14="http://schemas.microsoft.com/office/powerpoint/2010/main" val="1752866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52012A-0067-7113-2541-A17CE3B22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11162"/>
            <a:ext cx="10972800" cy="857251"/>
          </a:xfrm>
        </p:spPr>
        <p:txBody>
          <a:bodyPr anchor="t">
            <a:normAutofit/>
          </a:bodyPr>
          <a:lstStyle/>
          <a:p>
            <a:r>
              <a:rPr lang="nl-NL" sz="3600" dirty="0">
                <a:solidFill>
                  <a:schemeClr val="tx1"/>
                </a:solidFill>
              </a:rPr>
              <a:t>1. Toegang tot Financiering</a:t>
            </a:r>
          </a:p>
        </p:txBody>
      </p:sp>
      <p:pic>
        <p:nvPicPr>
          <p:cNvPr id="3" name="Tijdelijke aanduiding voor afbeelding 12" descr="Proost silhouet">
            <a:extLst>
              <a:ext uri="{FF2B5EF4-FFF2-40B4-BE49-F238E27FC236}">
                <a16:creationId xmlns:a16="http://schemas.microsoft.com/office/drawing/2014/main" id="{494C0A46-72DB-E341-1745-F8B3844FCE7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1793" r="11793"/>
          <a:stretch/>
        </p:blipFill>
        <p:spPr>
          <a:xfrm>
            <a:off x="507904" y="1268041"/>
            <a:ext cx="456113" cy="596900"/>
          </a:xfrm>
          <a:custGeom>
            <a:avLst/>
            <a:gdLst>
              <a:gd name="connsiteX0" fmla="*/ 216001 w 4140607"/>
              <a:gd name="connsiteY0" fmla="*/ 0 h 5417997"/>
              <a:gd name="connsiteX1" fmla="*/ 3924605 w 4140607"/>
              <a:gd name="connsiteY1" fmla="*/ 0 h 5417997"/>
              <a:gd name="connsiteX2" fmla="*/ 3974131 w 4140607"/>
              <a:gd name="connsiteY2" fmla="*/ 5704 h 5417997"/>
              <a:gd name="connsiteX3" fmla="*/ 4019596 w 4140607"/>
              <a:gd name="connsiteY3" fmla="*/ 21955 h 5417997"/>
              <a:gd name="connsiteX4" fmla="*/ 4059702 w 4140607"/>
              <a:gd name="connsiteY4" fmla="*/ 47454 h 5417997"/>
              <a:gd name="connsiteX5" fmla="*/ 4093153 w 4140607"/>
              <a:gd name="connsiteY5" fmla="*/ 80904 h 5417997"/>
              <a:gd name="connsiteX6" fmla="*/ 4118652 w 4140607"/>
              <a:gd name="connsiteY6" fmla="*/ 121011 h 5417997"/>
              <a:gd name="connsiteX7" fmla="*/ 4134902 w 4140607"/>
              <a:gd name="connsiteY7" fmla="*/ 166475 h 5417997"/>
              <a:gd name="connsiteX8" fmla="*/ 4140607 w 4140607"/>
              <a:gd name="connsiteY8" fmla="*/ 216001 h 5417997"/>
              <a:gd name="connsiteX9" fmla="*/ 4140607 w 4140607"/>
              <a:gd name="connsiteY9" fmla="*/ 5201996 h 5417997"/>
              <a:gd name="connsiteX10" fmla="*/ 4134902 w 4140607"/>
              <a:gd name="connsiteY10" fmla="*/ 5251522 h 5417997"/>
              <a:gd name="connsiteX11" fmla="*/ 4118652 w 4140607"/>
              <a:gd name="connsiteY11" fmla="*/ 5296986 h 5417997"/>
              <a:gd name="connsiteX12" fmla="*/ 4093153 w 4140607"/>
              <a:gd name="connsiteY12" fmla="*/ 5337092 h 5417997"/>
              <a:gd name="connsiteX13" fmla="*/ 4059702 w 4140607"/>
              <a:gd name="connsiteY13" fmla="*/ 5370543 h 5417997"/>
              <a:gd name="connsiteX14" fmla="*/ 4019596 w 4140607"/>
              <a:gd name="connsiteY14" fmla="*/ 5396042 h 5417997"/>
              <a:gd name="connsiteX15" fmla="*/ 3974131 w 4140607"/>
              <a:gd name="connsiteY15" fmla="*/ 5412292 h 5417997"/>
              <a:gd name="connsiteX16" fmla="*/ 3924605 w 4140607"/>
              <a:gd name="connsiteY16" fmla="*/ 5417997 h 5417997"/>
              <a:gd name="connsiteX17" fmla="*/ 216001 w 4140607"/>
              <a:gd name="connsiteY17" fmla="*/ 5417997 h 5417997"/>
              <a:gd name="connsiteX18" fmla="*/ 166475 w 4140607"/>
              <a:gd name="connsiteY18" fmla="*/ 5412292 h 5417997"/>
              <a:gd name="connsiteX19" fmla="*/ 121011 w 4140607"/>
              <a:gd name="connsiteY19" fmla="*/ 5396042 h 5417997"/>
              <a:gd name="connsiteX20" fmla="*/ 80904 w 4140607"/>
              <a:gd name="connsiteY20" fmla="*/ 5370543 h 5417997"/>
              <a:gd name="connsiteX21" fmla="*/ 47454 w 4140607"/>
              <a:gd name="connsiteY21" fmla="*/ 5337092 h 5417997"/>
              <a:gd name="connsiteX22" fmla="*/ 21955 w 4140607"/>
              <a:gd name="connsiteY22" fmla="*/ 5296986 h 5417997"/>
              <a:gd name="connsiteX23" fmla="*/ 5704 w 4140607"/>
              <a:gd name="connsiteY23" fmla="*/ 5251522 h 5417997"/>
              <a:gd name="connsiteX24" fmla="*/ 0 w 4140607"/>
              <a:gd name="connsiteY24" fmla="*/ 5201996 h 5417997"/>
              <a:gd name="connsiteX25" fmla="*/ 0 w 4140607"/>
              <a:gd name="connsiteY25" fmla="*/ 216001 h 5417997"/>
              <a:gd name="connsiteX26" fmla="*/ 5704 w 4140607"/>
              <a:gd name="connsiteY26" fmla="*/ 166475 h 5417997"/>
              <a:gd name="connsiteX27" fmla="*/ 21955 w 4140607"/>
              <a:gd name="connsiteY27" fmla="*/ 121011 h 5417997"/>
              <a:gd name="connsiteX28" fmla="*/ 47454 w 4140607"/>
              <a:gd name="connsiteY28" fmla="*/ 80904 h 5417997"/>
              <a:gd name="connsiteX29" fmla="*/ 80904 w 4140607"/>
              <a:gd name="connsiteY29" fmla="*/ 47454 h 5417997"/>
              <a:gd name="connsiteX30" fmla="*/ 121011 w 4140607"/>
              <a:gd name="connsiteY30" fmla="*/ 21955 h 5417997"/>
              <a:gd name="connsiteX31" fmla="*/ 166475 w 4140607"/>
              <a:gd name="connsiteY31" fmla="*/ 5704 h 541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140607" h="5417997">
                <a:moveTo>
                  <a:pt x="216001" y="0"/>
                </a:moveTo>
                <a:lnTo>
                  <a:pt x="3924605" y="0"/>
                </a:lnTo>
                <a:lnTo>
                  <a:pt x="3974131" y="5704"/>
                </a:lnTo>
                <a:lnTo>
                  <a:pt x="4019596" y="21955"/>
                </a:lnTo>
                <a:lnTo>
                  <a:pt x="4059702" y="47454"/>
                </a:lnTo>
                <a:lnTo>
                  <a:pt x="4093153" y="80904"/>
                </a:lnTo>
                <a:lnTo>
                  <a:pt x="4118652" y="121011"/>
                </a:lnTo>
                <a:lnTo>
                  <a:pt x="4134902" y="166475"/>
                </a:lnTo>
                <a:lnTo>
                  <a:pt x="4140607" y="216001"/>
                </a:lnTo>
                <a:lnTo>
                  <a:pt x="4140607" y="5201996"/>
                </a:lnTo>
                <a:lnTo>
                  <a:pt x="4134902" y="5251522"/>
                </a:lnTo>
                <a:lnTo>
                  <a:pt x="4118652" y="5296986"/>
                </a:lnTo>
                <a:lnTo>
                  <a:pt x="4093153" y="5337092"/>
                </a:lnTo>
                <a:lnTo>
                  <a:pt x="4059702" y="5370543"/>
                </a:lnTo>
                <a:lnTo>
                  <a:pt x="4019596" y="5396042"/>
                </a:lnTo>
                <a:lnTo>
                  <a:pt x="3974131" y="5412292"/>
                </a:lnTo>
                <a:lnTo>
                  <a:pt x="3924605" y="5417997"/>
                </a:lnTo>
                <a:lnTo>
                  <a:pt x="216001" y="5417997"/>
                </a:lnTo>
                <a:lnTo>
                  <a:pt x="166475" y="5412292"/>
                </a:lnTo>
                <a:lnTo>
                  <a:pt x="121011" y="5396042"/>
                </a:lnTo>
                <a:lnTo>
                  <a:pt x="80904" y="5370543"/>
                </a:lnTo>
                <a:lnTo>
                  <a:pt x="47454" y="5337092"/>
                </a:lnTo>
                <a:lnTo>
                  <a:pt x="21955" y="5296986"/>
                </a:lnTo>
                <a:lnTo>
                  <a:pt x="5704" y="5251522"/>
                </a:lnTo>
                <a:lnTo>
                  <a:pt x="0" y="5201996"/>
                </a:lnTo>
                <a:lnTo>
                  <a:pt x="0" y="216001"/>
                </a:lnTo>
                <a:lnTo>
                  <a:pt x="5704" y="166475"/>
                </a:lnTo>
                <a:lnTo>
                  <a:pt x="21955" y="121011"/>
                </a:lnTo>
                <a:lnTo>
                  <a:pt x="47454" y="80904"/>
                </a:lnTo>
                <a:lnTo>
                  <a:pt x="80904" y="47454"/>
                </a:lnTo>
                <a:lnTo>
                  <a:pt x="121011" y="21955"/>
                </a:lnTo>
                <a:lnTo>
                  <a:pt x="166475" y="5704"/>
                </a:lnTo>
                <a:close/>
              </a:path>
            </a:pathLst>
          </a:custGeom>
          <a:noFill/>
        </p:spPr>
      </p:pic>
      <p:pic>
        <p:nvPicPr>
          <p:cNvPr id="4" name="Tijdelijke aanduiding voor afbeelding 12" descr="Geld silhouet">
            <a:extLst>
              <a:ext uri="{FF2B5EF4-FFF2-40B4-BE49-F238E27FC236}">
                <a16:creationId xmlns:a16="http://schemas.microsoft.com/office/drawing/2014/main" id="{85948016-E2E0-031C-B4C7-A5CA8DF6609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88" r="11788"/>
          <a:stretch/>
        </p:blipFill>
        <p:spPr>
          <a:xfrm>
            <a:off x="507872" y="2050680"/>
            <a:ext cx="422767" cy="553192"/>
          </a:xfrm>
          <a:custGeom>
            <a:avLst/>
            <a:gdLst>
              <a:gd name="connsiteX0" fmla="*/ 216001 w 4140607"/>
              <a:gd name="connsiteY0" fmla="*/ 0 h 5417997"/>
              <a:gd name="connsiteX1" fmla="*/ 3924605 w 4140607"/>
              <a:gd name="connsiteY1" fmla="*/ 0 h 5417997"/>
              <a:gd name="connsiteX2" fmla="*/ 3974131 w 4140607"/>
              <a:gd name="connsiteY2" fmla="*/ 5704 h 5417997"/>
              <a:gd name="connsiteX3" fmla="*/ 4019596 w 4140607"/>
              <a:gd name="connsiteY3" fmla="*/ 21955 h 5417997"/>
              <a:gd name="connsiteX4" fmla="*/ 4059702 w 4140607"/>
              <a:gd name="connsiteY4" fmla="*/ 47454 h 5417997"/>
              <a:gd name="connsiteX5" fmla="*/ 4093153 w 4140607"/>
              <a:gd name="connsiteY5" fmla="*/ 80904 h 5417997"/>
              <a:gd name="connsiteX6" fmla="*/ 4118652 w 4140607"/>
              <a:gd name="connsiteY6" fmla="*/ 121011 h 5417997"/>
              <a:gd name="connsiteX7" fmla="*/ 4134902 w 4140607"/>
              <a:gd name="connsiteY7" fmla="*/ 166475 h 5417997"/>
              <a:gd name="connsiteX8" fmla="*/ 4140607 w 4140607"/>
              <a:gd name="connsiteY8" fmla="*/ 216001 h 5417997"/>
              <a:gd name="connsiteX9" fmla="*/ 4140607 w 4140607"/>
              <a:gd name="connsiteY9" fmla="*/ 5201996 h 5417997"/>
              <a:gd name="connsiteX10" fmla="*/ 4134902 w 4140607"/>
              <a:gd name="connsiteY10" fmla="*/ 5251522 h 5417997"/>
              <a:gd name="connsiteX11" fmla="*/ 4118652 w 4140607"/>
              <a:gd name="connsiteY11" fmla="*/ 5296986 h 5417997"/>
              <a:gd name="connsiteX12" fmla="*/ 4093153 w 4140607"/>
              <a:gd name="connsiteY12" fmla="*/ 5337092 h 5417997"/>
              <a:gd name="connsiteX13" fmla="*/ 4059702 w 4140607"/>
              <a:gd name="connsiteY13" fmla="*/ 5370543 h 5417997"/>
              <a:gd name="connsiteX14" fmla="*/ 4019596 w 4140607"/>
              <a:gd name="connsiteY14" fmla="*/ 5396042 h 5417997"/>
              <a:gd name="connsiteX15" fmla="*/ 3974131 w 4140607"/>
              <a:gd name="connsiteY15" fmla="*/ 5412292 h 5417997"/>
              <a:gd name="connsiteX16" fmla="*/ 3924605 w 4140607"/>
              <a:gd name="connsiteY16" fmla="*/ 5417997 h 5417997"/>
              <a:gd name="connsiteX17" fmla="*/ 216001 w 4140607"/>
              <a:gd name="connsiteY17" fmla="*/ 5417997 h 5417997"/>
              <a:gd name="connsiteX18" fmla="*/ 166475 w 4140607"/>
              <a:gd name="connsiteY18" fmla="*/ 5412292 h 5417997"/>
              <a:gd name="connsiteX19" fmla="*/ 121011 w 4140607"/>
              <a:gd name="connsiteY19" fmla="*/ 5396042 h 5417997"/>
              <a:gd name="connsiteX20" fmla="*/ 80904 w 4140607"/>
              <a:gd name="connsiteY20" fmla="*/ 5370543 h 5417997"/>
              <a:gd name="connsiteX21" fmla="*/ 47454 w 4140607"/>
              <a:gd name="connsiteY21" fmla="*/ 5337092 h 5417997"/>
              <a:gd name="connsiteX22" fmla="*/ 21955 w 4140607"/>
              <a:gd name="connsiteY22" fmla="*/ 5296986 h 5417997"/>
              <a:gd name="connsiteX23" fmla="*/ 5704 w 4140607"/>
              <a:gd name="connsiteY23" fmla="*/ 5251522 h 5417997"/>
              <a:gd name="connsiteX24" fmla="*/ 0 w 4140607"/>
              <a:gd name="connsiteY24" fmla="*/ 5201996 h 5417997"/>
              <a:gd name="connsiteX25" fmla="*/ 0 w 4140607"/>
              <a:gd name="connsiteY25" fmla="*/ 216001 h 5417997"/>
              <a:gd name="connsiteX26" fmla="*/ 5704 w 4140607"/>
              <a:gd name="connsiteY26" fmla="*/ 166475 h 5417997"/>
              <a:gd name="connsiteX27" fmla="*/ 21955 w 4140607"/>
              <a:gd name="connsiteY27" fmla="*/ 121011 h 5417997"/>
              <a:gd name="connsiteX28" fmla="*/ 47454 w 4140607"/>
              <a:gd name="connsiteY28" fmla="*/ 80904 h 5417997"/>
              <a:gd name="connsiteX29" fmla="*/ 80904 w 4140607"/>
              <a:gd name="connsiteY29" fmla="*/ 47454 h 5417997"/>
              <a:gd name="connsiteX30" fmla="*/ 121011 w 4140607"/>
              <a:gd name="connsiteY30" fmla="*/ 21955 h 5417997"/>
              <a:gd name="connsiteX31" fmla="*/ 166475 w 4140607"/>
              <a:gd name="connsiteY31" fmla="*/ 5704 h 541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140607" h="5417997">
                <a:moveTo>
                  <a:pt x="216001" y="0"/>
                </a:moveTo>
                <a:lnTo>
                  <a:pt x="3924605" y="0"/>
                </a:lnTo>
                <a:lnTo>
                  <a:pt x="3974131" y="5704"/>
                </a:lnTo>
                <a:lnTo>
                  <a:pt x="4019596" y="21955"/>
                </a:lnTo>
                <a:lnTo>
                  <a:pt x="4059702" y="47454"/>
                </a:lnTo>
                <a:lnTo>
                  <a:pt x="4093153" y="80904"/>
                </a:lnTo>
                <a:lnTo>
                  <a:pt x="4118652" y="121011"/>
                </a:lnTo>
                <a:lnTo>
                  <a:pt x="4134902" y="166475"/>
                </a:lnTo>
                <a:lnTo>
                  <a:pt x="4140607" y="216001"/>
                </a:lnTo>
                <a:lnTo>
                  <a:pt x="4140607" y="5201996"/>
                </a:lnTo>
                <a:lnTo>
                  <a:pt x="4134902" y="5251522"/>
                </a:lnTo>
                <a:lnTo>
                  <a:pt x="4118652" y="5296986"/>
                </a:lnTo>
                <a:lnTo>
                  <a:pt x="4093153" y="5337092"/>
                </a:lnTo>
                <a:lnTo>
                  <a:pt x="4059702" y="5370543"/>
                </a:lnTo>
                <a:lnTo>
                  <a:pt x="4019596" y="5396042"/>
                </a:lnTo>
                <a:lnTo>
                  <a:pt x="3974131" y="5412292"/>
                </a:lnTo>
                <a:lnTo>
                  <a:pt x="3924605" y="5417997"/>
                </a:lnTo>
                <a:lnTo>
                  <a:pt x="216001" y="5417997"/>
                </a:lnTo>
                <a:lnTo>
                  <a:pt x="166475" y="5412292"/>
                </a:lnTo>
                <a:lnTo>
                  <a:pt x="121011" y="5396042"/>
                </a:lnTo>
                <a:lnTo>
                  <a:pt x="80904" y="5370543"/>
                </a:lnTo>
                <a:lnTo>
                  <a:pt x="47454" y="5337092"/>
                </a:lnTo>
                <a:lnTo>
                  <a:pt x="21955" y="5296986"/>
                </a:lnTo>
                <a:lnTo>
                  <a:pt x="5704" y="5251522"/>
                </a:lnTo>
                <a:lnTo>
                  <a:pt x="0" y="5201996"/>
                </a:lnTo>
                <a:lnTo>
                  <a:pt x="0" y="216001"/>
                </a:lnTo>
                <a:lnTo>
                  <a:pt x="5704" y="166475"/>
                </a:lnTo>
                <a:lnTo>
                  <a:pt x="21955" y="121011"/>
                </a:lnTo>
                <a:lnTo>
                  <a:pt x="47454" y="80904"/>
                </a:lnTo>
                <a:lnTo>
                  <a:pt x="80904" y="47454"/>
                </a:lnTo>
                <a:lnTo>
                  <a:pt x="121011" y="21955"/>
                </a:lnTo>
                <a:lnTo>
                  <a:pt x="166475" y="5704"/>
                </a:lnTo>
                <a:close/>
              </a:path>
            </a:pathLst>
          </a:custGeom>
          <a:noFill/>
        </p:spPr>
      </p:pic>
      <p:pic>
        <p:nvPicPr>
          <p:cNvPr id="5" name="Tijdelijke aanduiding voor afbeelding 12" descr="Munten silhouet">
            <a:extLst>
              <a:ext uri="{FF2B5EF4-FFF2-40B4-BE49-F238E27FC236}">
                <a16:creationId xmlns:a16="http://schemas.microsoft.com/office/drawing/2014/main" id="{BB6A29DF-C7D6-AF26-692B-DEFB3428BBA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788" r="11788"/>
          <a:stretch/>
        </p:blipFill>
        <p:spPr>
          <a:xfrm>
            <a:off x="512365" y="2674786"/>
            <a:ext cx="422767" cy="553192"/>
          </a:xfrm>
          <a:custGeom>
            <a:avLst/>
            <a:gdLst>
              <a:gd name="connsiteX0" fmla="*/ 216001 w 4140607"/>
              <a:gd name="connsiteY0" fmla="*/ 0 h 5417997"/>
              <a:gd name="connsiteX1" fmla="*/ 3924605 w 4140607"/>
              <a:gd name="connsiteY1" fmla="*/ 0 h 5417997"/>
              <a:gd name="connsiteX2" fmla="*/ 3974131 w 4140607"/>
              <a:gd name="connsiteY2" fmla="*/ 5704 h 5417997"/>
              <a:gd name="connsiteX3" fmla="*/ 4019596 w 4140607"/>
              <a:gd name="connsiteY3" fmla="*/ 21955 h 5417997"/>
              <a:gd name="connsiteX4" fmla="*/ 4059702 w 4140607"/>
              <a:gd name="connsiteY4" fmla="*/ 47454 h 5417997"/>
              <a:gd name="connsiteX5" fmla="*/ 4093153 w 4140607"/>
              <a:gd name="connsiteY5" fmla="*/ 80904 h 5417997"/>
              <a:gd name="connsiteX6" fmla="*/ 4118652 w 4140607"/>
              <a:gd name="connsiteY6" fmla="*/ 121011 h 5417997"/>
              <a:gd name="connsiteX7" fmla="*/ 4134902 w 4140607"/>
              <a:gd name="connsiteY7" fmla="*/ 166475 h 5417997"/>
              <a:gd name="connsiteX8" fmla="*/ 4140607 w 4140607"/>
              <a:gd name="connsiteY8" fmla="*/ 216001 h 5417997"/>
              <a:gd name="connsiteX9" fmla="*/ 4140607 w 4140607"/>
              <a:gd name="connsiteY9" fmla="*/ 5201996 h 5417997"/>
              <a:gd name="connsiteX10" fmla="*/ 4134902 w 4140607"/>
              <a:gd name="connsiteY10" fmla="*/ 5251522 h 5417997"/>
              <a:gd name="connsiteX11" fmla="*/ 4118652 w 4140607"/>
              <a:gd name="connsiteY11" fmla="*/ 5296986 h 5417997"/>
              <a:gd name="connsiteX12" fmla="*/ 4093153 w 4140607"/>
              <a:gd name="connsiteY12" fmla="*/ 5337092 h 5417997"/>
              <a:gd name="connsiteX13" fmla="*/ 4059702 w 4140607"/>
              <a:gd name="connsiteY13" fmla="*/ 5370543 h 5417997"/>
              <a:gd name="connsiteX14" fmla="*/ 4019596 w 4140607"/>
              <a:gd name="connsiteY14" fmla="*/ 5396042 h 5417997"/>
              <a:gd name="connsiteX15" fmla="*/ 3974131 w 4140607"/>
              <a:gd name="connsiteY15" fmla="*/ 5412292 h 5417997"/>
              <a:gd name="connsiteX16" fmla="*/ 3924605 w 4140607"/>
              <a:gd name="connsiteY16" fmla="*/ 5417997 h 5417997"/>
              <a:gd name="connsiteX17" fmla="*/ 216001 w 4140607"/>
              <a:gd name="connsiteY17" fmla="*/ 5417997 h 5417997"/>
              <a:gd name="connsiteX18" fmla="*/ 166475 w 4140607"/>
              <a:gd name="connsiteY18" fmla="*/ 5412292 h 5417997"/>
              <a:gd name="connsiteX19" fmla="*/ 121011 w 4140607"/>
              <a:gd name="connsiteY19" fmla="*/ 5396042 h 5417997"/>
              <a:gd name="connsiteX20" fmla="*/ 80904 w 4140607"/>
              <a:gd name="connsiteY20" fmla="*/ 5370543 h 5417997"/>
              <a:gd name="connsiteX21" fmla="*/ 47454 w 4140607"/>
              <a:gd name="connsiteY21" fmla="*/ 5337092 h 5417997"/>
              <a:gd name="connsiteX22" fmla="*/ 21955 w 4140607"/>
              <a:gd name="connsiteY22" fmla="*/ 5296986 h 5417997"/>
              <a:gd name="connsiteX23" fmla="*/ 5704 w 4140607"/>
              <a:gd name="connsiteY23" fmla="*/ 5251522 h 5417997"/>
              <a:gd name="connsiteX24" fmla="*/ 0 w 4140607"/>
              <a:gd name="connsiteY24" fmla="*/ 5201996 h 5417997"/>
              <a:gd name="connsiteX25" fmla="*/ 0 w 4140607"/>
              <a:gd name="connsiteY25" fmla="*/ 216001 h 5417997"/>
              <a:gd name="connsiteX26" fmla="*/ 5704 w 4140607"/>
              <a:gd name="connsiteY26" fmla="*/ 166475 h 5417997"/>
              <a:gd name="connsiteX27" fmla="*/ 21955 w 4140607"/>
              <a:gd name="connsiteY27" fmla="*/ 121011 h 5417997"/>
              <a:gd name="connsiteX28" fmla="*/ 47454 w 4140607"/>
              <a:gd name="connsiteY28" fmla="*/ 80904 h 5417997"/>
              <a:gd name="connsiteX29" fmla="*/ 80904 w 4140607"/>
              <a:gd name="connsiteY29" fmla="*/ 47454 h 5417997"/>
              <a:gd name="connsiteX30" fmla="*/ 121011 w 4140607"/>
              <a:gd name="connsiteY30" fmla="*/ 21955 h 5417997"/>
              <a:gd name="connsiteX31" fmla="*/ 166475 w 4140607"/>
              <a:gd name="connsiteY31" fmla="*/ 5704 h 541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140607" h="5417997">
                <a:moveTo>
                  <a:pt x="216001" y="0"/>
                </a:moveTo>
                <a:lnTo>
                  <a:pt x="3924605" y="0"/>
                </a:lnTo>
                <a:lnTo>
                  <a:pt x="3974131" y="5704"/>
                </a:lnTo>
                <a:lnTo>
                  <a:pt x="4019596" y="21955"/>
                </a:lnTo>
                <a:lnTo>
                  <a:pt x="4059702" y="47454"/>
                </a:lnTo>
                <a:lnTo>
                  <a:pt x="4093153" y="80904"/>
                </a:lnTo>
                <a:lnTo>
                  <a:pt x="4118652" y="121011"/>
                </a:lnTo>
                <a:lnTo>
                  <a:pt x="4134902" y="166475"/>
                </a:lnTo>
                <a:lnTo>
                  <a:pt x="4140607" y="216001"/>
                </a:lnTo>
                <a:lnTo>
                  <a:pt x="4140607" y="5201996"/>
                </a:lnTo>
                <a:lnTo>
                  <a:pt x="4134902" y="5251522"/>
                </a:lnTo>
                <a:lnTo>
                  <a:pt x="4118652" y="5296986"/>
                </a:lnTo>
                <a:lnTo>
                  <a:pt x="4093153" y="5337092"/>
                </a:lnTo>
                <a:lnTo>
                  <a:pt x="4059702" y="5370543"/>
                </a:lnTo>
                <a:lnTo>
                  <a:pt x="4019596" y="5396042"/>
                </a:lnTo>
                <a:lnTo>
                  <a:pt x="3974131" y="5412292"/>
                </a:lnTo>
                <a:lnTo>
                  <a:pt x="3924605" y="5417997"/>
                </a:lnTo>
                <a:lnTo>
                  <a:pt x="216001" y="5417997"/>
                </a:lnTo>
                <a:lnTo>
                  <a:pt x="166475" y="5412292"/>
                </a:lnTo>
                <a:lnTo>
                  <a:pt x="121011" y="5396042"/>
                </a:lnTo>
                <a:lnTo>
                  <a:pt x="80904" y="5370543"/>
                </a:lnTo>
                <a:lnTo>
                  <a:pt x="47454" y="5337092"/>
                </a:lnTo>
                <a:lnTo>
                  <a:pt x="21955" y="5296986"/>
                </a:lnTo>
                <a:lnTo>
                  <a:pt x="5704" y="5251522"/>
                </a:lnTo>
                <a:lnTo>
                  <a:pt x="0" y="5201996"/>
                </a:lnTo>
                <a:lnTo>
                  <a:pt x="0" y="216001"/>
                </a:lnTo>
                <a:lnTo>
                  <a:pt x="5704" y="166475"/>
                </a:lnTo>
                <a:lnTo>
                  <a:pt x="21955" y="121011"/>
                </a:lnTo>
                <a:lnTo>
                  <a:pt x="47454" y="80904"/>
                </a:lnTo>
                <a:lnTo>
                  <a:pt x="80904" y="47454"/>
                </a:lnTo>
                <a:lnTo>
                  <a:pt x="121011" y="21955"/>
                </a:lnTo>
                <a:lnTo>
                  <a:pt x="166475" y="5704"/>
                </a:lnTo>
                <a:close/>
              </a:path>
            </a:pathLst>
          </a:custGeom>
          <a:noFill/>
        </p:spPr>
      </p:pic>
      <p:pic>
        <p:nvPicPr>
          <p:cNvPr id="6" name="Tijdelijke aanduiding voor afbeelding 12" descr="Man en vrouw silhouet">
            <a:extLst>
              <a:ext uri="{FF2B5EF4-FFF2-40B4-BE49-F238E27FC236}">
                <a16:creationId xmlns:a16="http://schemas.microsoft.com/office/drawing/2014/main" id="{2EC27CB3-BB6A-61B7-FA55-D4191438BA0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1788" r="11788"/>
          <a:stretch/>
        </p:blipFill>
        <p:spPr>
          <a:xfrm>
            <a:off x="507872" y="3355879"/>
            <a:ext cx="422767" cy="553192"/>
          </a:xfrm>
          <a:custGeom>
            <a:avLst/>
            <a:gdLst>
              <a:gd name="connsiteX0" fmla="*/ 216001 w 4140607"/>
              <a:gd name="connsiteY0" fmla="*/ 0 h 5417997"/>
              <a:gd name="connsiteX1" fmla="*/ 3924605 w 4140607"/>
              <a:gd name="connsiteY1" fmla="*/ 0 h 5417997"/>
              <a:gd name="connsiteX2" fmla="*/ 3974131 w 4140607"/>
              <a:gd name="connsiteY2" fmla="*/ 5704 h 5417997"/>
              <a:gd name="connsiteX3" fmla="*/ 4019596 w 4140607"/>
              <a:gd name="connsiteY3" fmla="*/ 21955 h 5417997"/>
              <a:gd name="connsiteX4" fmla="*/ 4059702 w 4140607"/>
              <a:gd name="connsiteY4" fmla="*/ 47454 h 5417997"/>
              <a:gd name="connsiteX5" fmla="*/ 4093153 w 4140607"/>
              <a:gd name="connsiteY5" fmla="*/ 80904 h 5417997"/>
              <a:gd name="connsiteX6" fmla="*/ 4118652 w 4140607"/>
              <a:gd name="connsiteY6" fmla="*/ 121011 h 5417997"/>
              <a:gd name="connsiteX7" fmla="*/ 4134902 w 4140607"/>
              <a:gd name="connsiteY7" fmla="*/ 166475 h 5417997"/>
              <a:gd name="connsiteX8" fmla="*/ 4140607 w 4140607"/>
              <a:gd name="connsiteY8" fmla="*/ 216001 h 5417997"/>
              <a:gd name="connsiteX9" fmla="*/ 4140607 w 4140607"/>
              <a:gd name="connsiteY9" fmla="*/ 5201996 h 5417997"/>
              <a:gd name="connsiteX10" fmla="*/ 4134902 w 4140607"/>
              <a:gd name="connsiteY10" fmla="*/ 5251522 h 5417997"/>
              <a:gd name="connsiteX11" fmla="*/ 4118652 w 4140607"/>
              <a:gd name="connsiteY11" fmla="*/ 5296986 h 5417997"/>
              <a:gd name="connsiteX12" fmla="*/ 4093153 w 4140607"/>
              <a:gd name="connsiteY12" fmla="*/ 5337092 h 5417997"/>
              <a:gd name="connsiteX13" fmla="*/ 4059702 w 4140607"/>
              <a:gd name="connsiteY13" fmla="*/ 5370543 h 5417997"/>
              <a:gd name="connsiteX14" fmla="*/ 4019596 w 4140607"/>
              <a:gd name="connsiteY14" fmla="*/ 5396042 h 5417997"/>
              <a:gd name="connsiteX15" fmla="*/ 3974131 w 4140607"/>
              <a:gd name="connsiteY15" fmla="*/ 5412292 h 5417997"/>
              <a:gd name="connsiteX16" fmla="*/ 3924605 w 4140607"/>
              <a:gd name="connsiteY16" fmla="*/ 5417997 h 5417997"/>
              <a:gd name="connsiteX17" fmla="*/ 216001 w 4140607"/>
              <a:gd name="connsiteY17" fmla="*/ 5417997 h 5417997"/>
              <a:gd name="connsiteX18" fmla="*/ 166475 w 4140607"/>
              <a:gd name="connsiteY18" fmla="*/ 5412292 h 5417997"/>
              <a:gd name="connsiteX19" fmla="*/ 121011 w 4140607"/>
              <a:gd name="connsiteY19" fmla="*/ 5396042 h 5417997"/>
              <a:gd name="connsiteX20" fmla="*/ 80904 w 4140607"/>
              <a:gd name="connsiteY20" fmla="*/ 5370543 h 5417997"/>
              <a:gd name="connsiteX21" fmla="*/ 47454 w 4140607"/>
              <a:gd name="connsiteY21" fmla="*/ 5337092 h 5417997"/>
              <a:gd name="connsiteX22" fmla="*/ 21955 w 4140607"/>
              <a:gd name="connsiteY22" fmla="*/ 5296986 h 5417997"/>
              <a:gd name="connsiteX23" fmla="*/ 5704 w 4140607"/>
              <a:gd name="connsiteY23" fmla="*/ 5251522 h 5417997"/>
              <a:gd name="connsiteX24" fmla="*/ 0 w 4140607"/>
              <a:gd name="connsiteY24" fmla="*/ 5201996 h 5417997"/>
              <a:gd name="connsiteX25" fmla="*/ 0 w 4140607"/>
              <a:gd name="connsiteY25" fmla="*/ 216001 h 5417997"/>
              <a:gd name="connsiteX26" fmla="*/ 5704 w 4140607"/>
              <a:gd name="connsiteY26" fmla="*/ 166475 h 5417997"/>
              <a:gd name="connsiteX27" fmla="*/ 21955 w 4140607"/>
              <a:gd name="connsiteY27" fmla="*/ 121011 h 5417997"/>
              <a:gd name="connsiteX28" fmla="*/ 47454 w 4140607"/>
              <a:gd name="connsiteY28" fmla="*/ 80904 h 5417997"/>
              <a:gd name="connsiteX29" fmla="*/ 80904 w 4140607"/>
              <a:gd name="connsiteY29" fmla="*/ 47454 h 5417997"/>
              <a:gd name="connsiteX30" fmla="*/ 121011 w 4140607"/>
              <a:gd name="connsiteY30" fmla="*/ 21955 h 5417997"/>
              <a:gd name="connsiteX31" fmla="*/ 166475 w 4140607"/>
              <a:gd name="connsiteY31" fmla="*/ 5704 h 541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140607" h="5417997">
                <a:moveTo>
                  <a:pt x="216001" y="0"/>
                </a:moveTo>
                <a:lnTo>
                  <a:pt x="3924605" y="0"/>
                </a:lnTo>
                <a:lnTo>
                  <a:pt x="3974131" y="5704"/>
                </a:lnTo>
                <a:lnTo>
                  <a:pt x="4019596" y="21955"/>
                </a:lnTo>
                <a:lnTo>
                  <a:pt x="4059702" y="47454"/>
                </a:lnTo>
                <a:lnTo>
                  <a:pt x="4093153" y="80904"/>
                </a:lnTo>
                <a:lnTo>
                  <a:pt x="4118652" y="121011"/>
                </a:lnTo>
                <a:lnTo>
                  <a:pt x="4134902" y="166475"/>
                </a:lnTo>
                <a:lnTo>
                  <a:pt x="4140607" y="216001"/>
                </a:lnTo>
                <a:lnTo>
                  <a:pt x="4140607" y="5201996"/>
                </a:lnTo>
                <a:lnTo>
                  <a:pt x="4134902" y="5251522"/>
                </a:lnTo>
                <a:lnTo>
                  <a:pt x="4118652" y="5296986"/>
                </a:lnTo>
                <a:lnTo>
                  <a:pt x="4093153" y="5337092"/>
                </a:lnTo>
                <a:lnTo>
                  <a:pt x="4059702" y="5370543"/>
                </a:lnTo>
                <a:lnTo>
                  <a:pt x="4019596" y="5396042"/>
                </a:lnTo>
                <a:lnTo>
                  <a:pt x="3974131" y="5412292"/>
                </a:lnTo>
                <a:lnTo>
                  <a:pt x="3924605" y="5417997"/>
                </a:lnTo>
                <a:lnTo>
                  <a:pt x="216001" y="5417997"/>
                </a:lnTo>
                <a:lnTo>
                  <a:pt x="166475" y="5412292"/>
                </a:lnTo>
                <a:lnTo>
                  <a:pt x="121011" y="5396042"/>
                </a:lnTo>
                <a:lnTo>
                  <a:pt x="80904" y="5370543"/>
                </a:lnTo>
                <a:lnTo>
                  <a:pt x="47454" y="5337092"/>
                </a:lnTo>
                <a:lnTo>
                  <a:pt x="21955" y="5296986"/>
                </a:lnTo>
                <a:lnTo>
                  <a:pt x="5704" y="5251522"/>
                </a:lnTo>
                <a:lnTo>
                  <a:pt x="0" y="5201996"/>
                </a:lnTo>
                <a:lnTo>
                  <a:pt x="0" y="216001"/>
                </a:lnTo>
                <a:lnTo>
                  <a:pt x="5704" y="166475"/>
                </a:lnTo>
                <a:lnTo>
                  <a:pt x="21955" y="121011"/>
                </a:lnTo>
                <a:lnTo>
                  <a:pt x="47454" y="80904"/>
                </a:lnTo>
                <a:lnTo>
                  <a:pt x="80904" y="47454"/>
                </a:lnTo>
                <a:lnTo>
                  <a:pt x="121011" y="21955"/>
                </a:lnTo>
                <a:lnTo>
                  <a:pt x="166475" y="5704"/>
                </a:lnTo>
                <a:close/>
              </a:path>
            </a:pathLst>
          </a:custGeom>
          <a:noFill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22425F1-0CD0-454C-E0F8-E0826556E9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872" y="4007621"/>
            <a:ext cx="4726111" cy="2386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7B55636-1777-3053-008E-4B27BA11EB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6721" y="4003267"/>
            <a:ext cx="5138618" cy="2400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4411404-BEA5-393B-49EF-E48DAB094A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299" y="1272116"/>
            <a:ext cx="6745817" cy="280035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35E8C71-D25A-16DD-A99C-ABCBD749C5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10792" y="1268940"/>
            <a:ext cx="5143500" cy="2362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608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3B59D-F62E-ECBD-D092-07AA4FDF9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2D6C10-7E13-E9D0-5322-0F9AEEB0A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AutoNum type="arabicPeriod"/>
            </a:pPr>
            <a:r>
              <a:rPr lang="en-US" sz="3600" err="1">
                <a:solidFill>
                  <a:srgbClr val="154766"/>
                </a:solidFill>
                <a:latin typeface="Roboto Slab"/>
                <a:ea typeface="Roboto Slab"/>
                <a:cs typeface="Roboto Slab"/>
              </a:rPr>
              <a:t>Toegang</a:t>
            </a:r>
            <a:r>
              <a:rPr lang="en-US" sz="3600">
                <a:solidFill>
                  <a:srgbClr val="154766"/>
                </a:solidFill>
                <a:latin typeface="Roboto Slab"/>
                <a:ea typeface="Roboto Slab"/>
                <a:cs typeface="Roboto Slab"/>
              </a:rPr>
              <a:t> tot financiering</a:t>
            </a:r>
            <a:endParaRPr lang="en-US" sz="3600">
              <a:solidFill>
                <a:srgbClr val="154766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24023F2-3ED6-637A-428C-4005979C4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5496" y="2003426"/>
            <a:ext cx="5093759" cy="2607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211ACF7-DDE0-E855-23FD-365A303EE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58" y="2001838"/>
            <a:ext cx="5171018" cy="2610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5944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DB6B9F6-83D8-793A-762E-AAAF7A2A7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>
                <a:solidFill>
                  <a:schemeClr val="tx1"/>
                </a:solidFill>
                <a:latin typeface="Roboto Slab"/>
                <a:ea typeface="Roboto Slab"/>
                <a:cs typeface="Roboto Slab"/>
              </a:rPr>
              <a:t>1. Toegang tot financiering</a:t>
            </a:r>
          </a:p>
        </p:txBody>
      </p:sp>
      <p:pic>
        <p:nvPicPr>
          <p:cNvPr id="32" name="Tijdelijke aanduiding voor inhoud 31">
            <a:extLst>
              <a:ext uri="{FF2B5EF4-FFF2-40B4-BE49-F238E27FC236}">
                <a16:creationId xmlns:a16="http://schemas.microsoft.com/office/drawing/2014/main" id="{FF58A278-912A-77C3-6827-403B5EB35A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334139"/>
            <a:ext cx="10995025" cy="291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402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6" name="Grafiek 5">
                <a:extLst>
                  <a:ext uri="{FF2B5EF4-FFF2-40B4-BE49-F238E27FC236}">
                    <a16:creationId xmlns:a16="http://schemas.microsoft.com/office/drawing/2014/main" id="{5EB23F7B-B8D1-771B-A27E-CD92765A0E24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063102396"/>
                  </p:ext>
                </p:extLst>
              </p:nvPr>
            </p:nvGraphicFramePr>
            <p:xfrm>
              <a:off x="1011677" y="420316"/>
              <a:ext cx="10051688" cy="5882694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6" name="Grafiek 5">
                <a:extLst>
                  <a:ext uri="{FF2B5EF4-FFF2-40B4-BE49-F238E27FC236}">
                    <a16:creationId xmlns:a16="http://schemas.microsoft.com/office/drawing/2014/main" id="{5EB23F7B-B8D1-771B-A27E-CD92765A0E2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11677" y="420316"/>
                <a:ext cx="10051688" cy="588269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344635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E715E78-A089-0F3A-9CB8-E9A816865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766" y="411162"/>
            <a:ext cx="10951634" cy="651405"/>
          </a:xfrm>
        </p:spPr>
        <p:txBody>
          <a:bodyPr/>
          <a:lstStyle/>
          <a:p>
            <a:r>
              <a:rPr lang="nl-NL" sz="3200">
                <a:solidFill>
                  <a:schemeClr val="tx1"/>
                </a:solidFill>
                <a:latin typeface="Roboto Slab"/>
                <a:ea typeface="Roboto Slab"/>
                <a:cs typeface="Roboto Slab"/>
              </a:rPr>
              <a:t>1. </a:t>
            </a:r>
            <a:r>
              <a:rPr lang="nl-NL" sz="3600">
                <a:solidFill>
                  <a:schemeClr val="tx1"/>
                </a:solidFill>
                <a:latin typeface="Roboto Slab"/>
                <a:ea typeface="Roboto Slab"/>
                <a:cs typeface="Roboto Slab"/>
              </a:rPr>
              <a:t>Toegang</a:t>
            </a:r>
            <a:r>
              <a:rPr lang="nl-NL" sz="3200">
                <a:solidFill>
                  <a:schemeClr val="tx1"/>
                </a:solidFill>
                <a:latin typeface="Roboto Slab"/>
                <a:ea typeface="Roboto Slab"/>
                <a:cs typeface="Roboto Slab"/>
              </a:rPr>
              <a:t> tot financiering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8EE72969-C4A7-35AB-C807-008811F8C213}"/>
              </a:ext>
            </a:extLst>
          </p:cNvPr>
          <p:cNvSpPr txBox="1"/>
          <p:nvPr/>
        </p:nvSpPr>
        <p:spPr>
          <a:xfrm>
            <a:off x="609600" y="793362"/>
            <a:ext cx="10744200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nl-NL" sz="1800" b="1"/>
          </a:p>
          <a:p>
            <a:pPr defTabSz="630238"/>
            <a:r>
              <a:rPr lang="nl-NL" sz="1800" b="1"/>
              <a:t>	</a:t>
            </a:r>
            <a:r>
              <a:rPr lang="nl-NL" b="1">
                <a:latin typeface="Open Sans"/>
                <a:ea typeface="Open Sans"/>
                <a:cs typeface="Open Sans"/>
              </a:rPr>
              <a:t>2.497</a:t>
            </a:r>
            <a:r>
              <a:rPr lang="nl-NL" sz="1800">
                <a:latin typeface="Open Sans"/>
                <a:ea typeface="Open Sans"/>
                <a:cs typeface="Open Sans"/>
              </a:rPr>
              <a:t> </a:t>
            </a:r>
            <a:r>
              <a:rPr lang="nl-NL">
                <a:latin typeface="Open Sans"/>
                <a:ea typeface="Open Sans"/>
                <a:cs typeface="Open Sans"/>
              </a:rPr>
              <a:t>totale </a:t>
            </a:r>
            <a:r>
              <a:rPr lang="nl-NL" sz="1800">
                <a:latin typeface="Open Sans"/>
                <a:ea typeface="Open Sans"/>
                <a:cs typeface="Open Sans"/>
              </a:rPr>
              <a:t>maatregelen</a:t>
            </a:r>
            <a:r>
              <a:rPr lang="nl-NL" sz="1800" b="1">
                <a:latin typeface="Open Sans"/>
                <a:ea typeface="Open Sans"/>
                <a:cs typeface="Open Sans"/>
              </a:rPr>
              <a:t>				</a:t>
            </a:r>
            <a:r>
              <a:rPr lang="nl-NL" b="1">
                <a:latin typeface="Open Sans"/>
                <a:ea typeface="Open Sans"/>
                <a:cs typeface="Open Sans"/>
              </a:rPr>
              <a:t>€ 42,7 miljoen</a:t>
            </a:r>
            <a:r>
              <a:rPr lang="nl-NL" sz="1800">
                <a:latin typeface="Open Sans"/>
                <a:ea typeface="Open Sans"/>
                <a:cs typeface="Open Sans"/>
              </a:rPr>
              <a:t> voo</a:t>
            </a:r>
            <a:r>
              <a:rPr lang="nl-NL">
                <a:latin typeface="Open Sans"/>
                <a:ea typeface="Open Sans"/>
                <a:cs typeface="Open Sans"/>
              </a:rPr>
              <a:t>r maatregelen </a:t>
            </a:r>
            <a:r>
              <a:rPr lang="nl-NL" sz="1800">
                <a:latin typeface="Open Sans"/>
                <a:ea typeface="Open Sans"/>
                <a:cs typeface="Open Sans"/>
              </a:rPr>
              <a:t>uitbetaald 	</a:t>
            </a:r>
            <a:endParaRPr lang="nl-NL">
              <a:latin typeface="Open Sans"/>
              <a:ea typeface="Open Sans"/>
              <a:cs typeface="Open Sans"/>
            </a:endParaRPr>
          </a:p>
        </p:txBody>
      </p:sp>
      <p:pic>
        <p:nvPicPr>
          <p:cNvPr id="4" name="Tijdelijke aanduiding voor afbeelding 12" descr="Munten silhouet">
            <a:extLst>
              <a:ext uri="{FF2B5EF4-FFF2-40B4-BE49-F238E27FC236}">
                <a16:creationId xmlns:a16="http://schemas.microsoft.com/office/drawing/2014/main" id="{9235DB9E-16CD-5A82-E9D9-A26EE9D58ED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1788" r="11788"/>
          <a:stretch/>
        </p:blipFill>
        <p:spPr>
          <a:xfrm>
            <a:off x="5770316" y="978004"/>
            <a:ext cx="422767" cy="553192"/>
          </a:xfrm>
          <a:custGeom>
            <a:avLst/>
            <a:gdLst>
              <a:gd name="connsiteX0" fmla="*/ 216001 w 4140607"/>
              <a:gd name="connsiteY0" fmla="*/ 0 h 5417997"/>
              <a:gd name="connsiteX1" fmla="*/ 3924605 w 4140607"/>
              <a:gd name="connsiteY1" fmla="*/ 0 h 5417997"/>
              <a:gd name="connsiteX2" fmla="*/ 3974131 w 4140607"/>
              <a:gd name="connsiteY2" fmla="*/ 5704 h 5417997"/>
              <a:gd name="connsiteX3" fmla="*/ 4019596 w 4140607"/>
              <a:gd name="connsiteY3" fmla="*/ 21955 h 5417997"/>
              <a:gd name="connsiteX4" fmla="*/ 4059702 w 4140607"/>
              <a:gd name="connsiteY4" fmla="*/ 47454 h 5417997"/>
              <a:gd name="connsiteX5" fmla="*/ 4093153 w 4140607"/>
              <a:gd name="connsiteY5" fmla="*/ 80904 h 5417997"/>
              <a:gd name="connsiteX6" fmla="*/ 4118652 w 4140607"/>
              <a:gd name="connsiteY6" fmla="*/ 121011 h 5417997"/>
              <a:gd name="connsiteX7" fmla="*/ 4134902 w 4140607"/>
              <a:gd name="connsiteY7" fmla="*/ 166475 h 5417997"/>
              <a:gd name="connsiteX8" fmla="*/ 4140607 w 4140607"/>
              <a:gd name="connsiteY8" fmla="*/ 216001 h 5417997"/>
              <a:gd name="connsiteX9" fmla="*/ 4140607 w 4140607"/>
              <a:gd name="connsiteY9" fmla="*/ 5201996 h 5417997"/>
              <a:gd name="connsiteX10" fmla="*/ 4134902 w 4140607"/>
              <a:gd name="connsiteY10" fmla="*/ 5251522 h 5417997"/>
              <a:gd name="connsiteX11" fmla="*/ 4118652 w 4140607"/>
              <a:gd name="connsiteY11" fmla="*/ 5296986 h 5417997"/>
              <a:gd name="connsiteX12" fmla="*/ 4093153 w 4140607"/>
              <a:gd name="connsiteY12" fmla="*/ 5337092 h 5417997"/>
              <a:gd name="connsiteX13" fmla="*/ 4059702 w 4140607"/>
              <a:gd name="connsiteY13" fmla="*/ 5370543 h 5417997"/>
              <a:gd name="connsiteX14" fmla="*/ 4019596 w 4140607"/>
              <a:gd name="connsiteY14" fmla="*/ 5396042 h 5417997"/>
              <a:gd name="connsiteX15" fmla="*/ 3974131 w 4140607"/>
              <a:gd name="connsiteY15" fmla="*/ 5412292 h 5417997"/>
              <a:gd name="connsiteX16" fmla="*/ 3924605 w 4140607"/>
              <a:gd name="connsiteY16" fmla="*/ 5417997 h 5417997"/>
              <a:gd name="connsiteX17" fmla="*/ 216001 w 4140607"/>
              <a:gd name="connsiteY17" fmla="*/ 5417997 h 5417997"/>
              <a:gd name="connsiteX18" fmla="*/ 166475 w 4140607"/>
              <a:gd name="connsiteY18" fmla="*/ 5412292 h 5417997"/>
              <a:gd name="connsiteX19" fmla="*/ 121011 w 4140607"/>
              <a:gd name="connsiteY19" fmla="*/ 5396042 h 5417997"/>
              <a:gd name="connsiteX20" fmla="*/ 80904 w 4140607"/>
              <a:gd name="connsiteY20" fmla="*/ 5370543 h 5417997"/>
              <a:gd name="connsiteX21" fmla="*/ 47454 w 4140607"/>
              <a:gd name="connsiteY21" fmla="*/ 5337092 h 5417997"/>
              <a:gd name="connsiteX22" fmla="*/ 21955 w 4140607"/>
              <a:gd name="connsiteY22" fmla="*/ 5296986 h 5417997"/>
              <a:gd name="connsiteX23" fmla="*/ 5704 w 4140607"/>
              <a:gd name="connsiteY23" fmla="*/ 5251522 h 5417997"/>
              <a:gd name="connsiteX24" fmla="*/ 0 w 4140607"/>
              <a:gd name="connsiteY24" fmla="*/ 5201996 h 5417997"/>
              <a:gd name="connsiteX25" fmla="*/ 0 w 4140607"/>
              <a:gd name="connsiteY25" fmla="*/ 216001 h 5417997"/>
              <a:gd name="connsiteX26" fmla="*/ 5704 w 4140607"/>
              <a:gd name="connsiteY26" fmla="*/ 166475 h 5417997"/>
              <a:gd name="connsiteX27" fmla="*/ 21955 w 4140607"/>
              <a:gd name="connsiteY27" fmla="*/ 121011 h 5417997"/>
              <a:gd name="connsiteX28" fmla="*/ 47454 w 4140607"/>
              <a:gd name="connsiteY28" fmla="*/ 80904 h 5417997"/>
              <a:gd name="connsiteX29" fmla="*/ 80904 w 4140607"/>
              <a:gd name="connsiteY29" fmla="*/ 47454 h 5417997"/>
              <a:gd name="connsiteX30" fmla="*/ 121011 w 4140607"/>
              <a:gd name="connsiteY30" fmla="*/ 21955 h 5417997"/>
              <a:gd name="connsiteX31" fmla="*/ 166475 w 4140607"/>
              <a:gd name="connsiteY31" fmla="*/ 5704 h 541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140607" h="5417997">
                <a:moveTo>
                  <a:pt x="216001" y="0"/>
                </a:moveTo>
                <a:lnTo>
                  <a:pt x="3924605" y="0"/>
                </a:lnTo>
                <a:lnTo>
                  <a:pt x="3974131" y="5704"/>
                </a:lnTo>
                <a:lnTo>
                  <a:pt x="4019596" y="21955"/>
                </a:lnTo>
                <a:lnTo>
                  <a:pt x="4059702" y="47454"/>
                </a:lnTo>
                <a:lnTo>
                  <a:pt x="4093153" y="80904"/>
                </a:lnTo>
                <a:lnTo>
                  <a:pt x="4118652" y="121011"/>
                </a:lnTo>
                <a:lnTo>
                  <a:pt x="4134902" y="166475"/>
                </a:lnTo>
                <a:lnTo>
                  <a:pt x="4140607" y="216001"/>
                </a:lnTo>
                <a:lnTo>
                  <a:pt x="4140607" y="5201996"/>
                </a:lnTo>
                <a:lnTo>
                  <a:pt x="4134902" y="5251522"/>
                </a:lnTo>
                <a:lnTo>
                  <a:pt x="4118652" y="5296986"/>
                </a:lnTo>
                <a:lnTo>
                  <a:pt x="4093153" y="5337092"/>
                </a:lnTo>
                <a:lnTo>
                  <a:pt x="4059702" y="5370543"/>
                </a:lnTo>
                <a:lnTo>
                  <a:pt x="4019596" y="5396042"/>
                </a:lnTo>
                <a:lnTo>
                  <a:pt x="3974131" y="5412292"/>
                </a:lnTo>
                <a:lnTo>
                  <a:pt x="3924605" y="5417997"/>
                </a:lnTo>
                <a:lnTo>
                  <a:pt x="216001" y="5417997"/>
                </a:lnTo>
                <a:lnTo>
                  <a:pt x="166475" y="5412292"/>
                </a:lnTo>
                <a:lnTo>
                  <a:pt x="121011" y="5396042"/>
                </a:lnTo>
                <a:lnTo>
                  <a:pt x="80904" y="5370543"/>
                </a:lnTo>
                <a:lnTo>
                  <a:pt x="47454" y="5337092"/>
                </a:lnTo>
                <a:lnTo>
                  <a:pt x="21955" y="5296986"/>
                </a:lnTo>
                <a:lnTo>
                  <a:pt x="5704" y="5251522"/>
                </a:lnTo>
                <a:lnTo>
                  <a:pt x="0" y="5201996"/>
                </a:lnTo>
                <a:lnTo>
                  <a:pt x="0" y="216001"/>
                </a:lnTo>
                <a:lnTo>
                  <a:pt x="5704" y="166475"/>
                </a:lnTo>
                <a:lnTo>
                  <a:pt x="21955" y="121011"/>
                </a:lnTo>
                <a:lnTo>
                  <a:pt x="47454" y="80904"/>
                </a:lnTo>
                <a:lnTo>
                  <a:pt x="80904" y="47454"/>
                </a:lnTo>
                <a:lnTo>
                  <a:pt x="121011" y="21955"/>
                </a:lnTo>
                <a:lnTo>
                  <a:pt x="166475" y="5704"/>
                </a:lnTo>
                <a:close/>
              </a:path>
            </a:pathLst>
          </a:custGeom>
          <a:noFill/>
        </p:spPr>
      </p:pic>
      <p:pic>
        <p:nvPicPr>
          <p:cNvPr id="5" name="Tijdelijke aanduiding voor afbeelding 12" descr="Bol silhouet">
            <a:extLst>
              <a:ext uri="{FF2B5EF4-FFF2-40B4-BE49-F238E27FC236}">
                <a16:creationId xmlns:a16="http://schemas.microsoft.com/office/drawing/2014/main" id="{7EB421E3-ACBC-377E-CC2C-76DB3FE518C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88" r="11788"/>
          <a:stretch/>
        </p:blipFill>
        <p:spPr>
          <a:xfrm>
            <a:off x="626816" y="978004"/>
            <a:ext cx="422767" cy="553192"/>
          </a:xfrm>
          <a:custGeom>
            <a:avLst/>
            <a:gdLst>
              <a:gd name="connsiteX0" fmla="*/ 216001 w 4140607"/>
              <a:gd name="connsiteY0" fmla="*/ 0 h 5417997"/>
              <a:gd name="connsiteX1" fmla="*/ 3924605 w 4140607"/>
              <a:gd name="connsiteY1" fmla="*/ 0 h 5417997"/>
              <a:gd name="connsiteX2" fmla="*/ 3974131 w 4140607"/>
              <a:gd name="connsiteY2" fmla="*/ 5704 h 5417997"/>
              <a:gd name="connsiteX3" fmla="*/ 4019596 w 4140607"/>
              <a:gd name="connsiteY3" fmla="*/ 21955 h 5417997"/>
              <a:gd name="connsiteX4" fmla="*/ 4059702 w 4140607"/>
              <a:gd name="connsiteY4" fmla="*/ 47454 h 5417997"/>
              <a:gd name="connsiteX5" fmla="*/ 4093153 w 4140607"/>
              <a:gd name="connsiteY5" fmla="*/ 80904 h 5417997"/>
              <a:gd name="connsiteX6" fmla="*/ 4118652 w 4140607"/>
              <a:gd name="connsiteY6" fmla="*/ 121011 h 5417997"/>
              <a:gd name="connsiteX7" fmla="*/ 4134902 w 4140607"/>
              <a:gd name="connsiteY7" fmla="*/ 166475 h 5417997"/>
              <a:gd name="connsiteX8" fmla="*/ 4140607 w 4140607"/>
              <a:gd name="connsiteY8" fmla="*/ 216001 h 5417997"/>
              <a:gd name="connsiteX9" fmla="*/ 4140607 w 4140607"/>
              <a:gd name="connsiteY9" fmla="*/ 5201996 h 5417997"/>
              <a:gd name="connsiteX10" fmla="*/ 4134902 w 4140607"/>
              <a:gd name="connsiteY10" fmla="*/ 5251522 h 5417997"/>
              <a:gd name="connsiteX11" fmla="*/ 4118652 w 4140607"/>
              <a:gd name="connsiteY11" fmla="*/ 5296986 h 5417997"/>
              <a:gd name="connsiteX12" fmla="*/ 4093153 w 4140607"/>
              <a:gd name="connsiteY12" fmla="*/ 5337092 h 5417997"/>
              <a:gd name="connsiteX13" fmla="*/ 4059702 w 4140607"/>
              <a:gd name="connsiteY13" fmla="*/ 5370543 h 5417997"/>
              <a:gd name="connsiteX14" fmla="*/ 4019596 w 4140607"/>
              <a:gd name="connsiteY14" fmla="*/ 5396042 h 5417997"/>
              <a:gd name="connsiteX15" fmla="*/ 3974131 w 4140607"/>
              <a:gd name="connsiteY15" fmla="*/ 5412292 h 5417997"/>
              <a:gd name="connsiteX16" fmla="*/ 3924605 w 4140607"/>
              <a:gd name="connsiteY16" fmla="*/ 5417997 h 5417997"/>
              <a:gd name="connsiteX17" fmla="*/ 216001 w 4140607"/>
              <a:gd name="connsiteY17" fmla="*/ 5417997 h 5417997"/>
              <a:gd name="connsiteX18" fmla="*/ 166475 w 4140607"/>
              <a:gd name="connsiteY18" fmla="*/ 5412292 h 5417997"/>
              <a:gd name="connsiteX19" fmla="*/ 121011 w 4140607"/>
              <a:gd name="connsiteY19" fmla="*/ 5396042 h 5417997"/>
              <a:gd name="connsiteX20" fmla="*/ 80904 w 4140607"/>
              <a:gd name="connsiteY20" fmla="*/ 5370543 h 5417997"/>
              <a:gd name="connsiteX21" fmla="*/ 47454 w 4140607"/>
              <a:gd name="connsiteY21" fmla="*/ 5337092 h 5417997"/>
              <a:gd name="connsiteX22" fmla="*/ 21955 w 4140607"/>
              <a:gd name="connsiteY22" fmla="*/ 5296986 h 5417997"/>
              <a:gd name="connsiteX23" fmla="*/ 5704 w 4140607"/>
              <a:gd name="connsiteY23" fmla="*/ 5251522 h 5417997"/>
              <a:gd name="connsiteX24" fmla="*/ 0 w 4140607"/>
              <a:gd name="connsiteY24" fmla="*/ 5201996 h 5417997"/>
              <a:gd name="connsiteX25" fmla="*/ 0 w 4140607"/>
              <a:gd name="connsiteY25" fmla="*/ 216001 h 5417997"/>
              <a:gd name="connsiteX26" fmla="*/ 5704 w 4140607"/>
              <a:gd name="connsiteY26" fmla="*/ 166475 h 5417997"/>
              <a:gd name="connsiteX27" fmla="*/ 21955 w 4140607"/>
              <a:gd name="connsiteY27" fmla="*/ 121011 h 5417997"/>
              <a:gd name="connsiteX28" fmla="*/ 47454 w 4140607"/>
              <a:gd name="connsiteY28" fmla="*/ 80904 h 5417997"/>
              <a:gd name="connsiteX29" fmla="*/ 80904 w 4140607"/>
              <a:gd name="connsiteY29" fmla="*/ 47454 h 5417997"/>
              <a:gd name="connsiteX30" fmla="*/ 121011 w 4140607"/>
              <a:gd name="connsiteY30" fmla="*/ 21955 h 5417997"/>
              <a:gd name="connsiteX31" fmla="*/ 166475 w 4140607"/>
              <a:gd name="connsiteY31" fmla="*/ 5704 h 541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140607" h="5417997">
                <a:moveTo>
                  <a:pt x="216001" y="0"/>
                </a:moveTo>
                <a:lnTo>
                  <a:pt x="3924605" y="0"/>
                </a:lnTo>
                <a:lnTo>
                  <a:pt x="3974131" y="5704"/>
                </a:lnTo>
                <a:lnTo>
                  <a:pt x="4019596" y="21955"/>
                </a:lnTo>
                <a:lnTo>
                  <a:pt x="4059702" y="47454"/>
                </a:lnTo>
                <a:lnTo>
                  <a:pt x="4093153" y="80904"/>
                </a:lnTo>
                <a:lnTo>
                  <a:pt x="4118652" y="121011"/>
                </a:lnTo>
                <a:lnTo>
                  <a:pt x="4134902" y="166475"/>
                </a:lnTo>
                <a:lnTo>
                  <a:pt x="4140607" y="216001"/>
                </a:lnTo>
                <a:lnTo>
                  <a:pt x="4140607" y="5201996"/>
                </a:lnTo>
                <a:lnTo>
                  <a:pt x="4134902" y="5251522"/>
                </a:lnTo>
                <a:lnTo>
                  <a:pt x="4118652" y="5296986"/>
                </a:lnTo>
                <a:lnTo>
                  <a:pt x="4093153" y="5337092"/>
                </a:lnTo>
                <a:lnTo>
                  <a:pt x="4059702" y="5370543"/>
                </a:lnTo>
                <a:lnTo>
                  <a:pt x="4019596" y="5396042"/>
                </a:lnTo>
                <a:lnTo>
                  <a:pt x="3974131" y="5412292"/>
                </a:lnTo>
                <a:lnTo>
                  <a:pt x="3924605" y="5417997"/>
                </a:lnTo>
                <a:lnTo>
                  <a:pt x="216001" y="5417997"/>
                </a:lnTo>
                <a:lnTo>
                  <a:pt x="166475" y="5412292"/>
                </a:lnTo>
                <a:lnTo>
                  <a:pt x="121011" y="5396042"/>
                </a:lnTo>
                <a:lnTo>
                  <a:pt x="80904" y="5370543"/>
                </a:lnTo>
                <a:lnTo>
                  <a:pt x="47454" y="5337092"/>
                </a:lnTo>
                <a:lnTo>
                  <a:pt x="21955" y="5296986"/>
                </a:lnTo>
                <a:lnTo>
                  <a:pt x="5704" y="5251522"/>
                </a:lnTo>
                <a:lnTo>
                  <a:pt x="0" y="5201996"/>
                </a:lnTo>
                <a:lnTo>
                  <a:pt x="0" y="216001"/>
                </a:lnTo>
                <a:lnTo>
                  <a:pt x="5704" y="166475"/>
                </a:lnTo>
                <a:lnTo>
                  <a:pt x="21955" y="121011"/>
                </a:lnTo>
                <a:lnTo>
                  <a:pt x="47454" y="80904"/>
                </a:lnTo>
                <a:lnTo>
                  <a:pt x="80904" y="47454"/>
                </a:lnTo>
                <a:lnTo>
                  <a:pt x="121011" y="21955"/>
                </a:lnTo>
                <a:lnTo>
                  <a:pt x="166475" y="5704"/>
                </a:lnTo>
                <a:close/>
              </a:path>
            </a:pathLst>
          </a:cu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DD1986-5B68-998B-8166-BC99FB649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4787" y="1704034"/>
            <a:ext cx="5425370" cy="2863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9CD47D-8383-4BAE-9842-84515114AB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647" y="2841098"/>
            <a:ext cx="7191373" cy="3809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64975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072FD-09B2-A813-83DA-51892ED67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F669ABDC-F8BB-050A-A4C4-E0A0918B6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2754" y="2211893"/>
            <a:ext cx="10926492" cy="37461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593725"/>
            <a:r>
              <a:rPr lang="nl-NL">
                <a:latin typeface="Open Sans"/>
                <a:ea typeface="Open Sans"/>
                <a:cs typeface="Open Sans"/>
              </a:rPr>
              <a:t>	</a:t>
            </a:r>
            <a:r>
              <a:rPr lang="nl-NL" sz="1600">
                <a:latin typeface="Open Sans"/>
                <a:ea typeface="Open Sans"/>
                <a:cs typeface="Open Sans"/>
              </a:rPr>
              <a:t>    </a:t>
            </a:r>
            <a:endParaRPr lang="nl-NL" sz="1600"/>
          </a:p>
          <a:p>
            <a:r>
              <a:rPr lang="nl-NL" sz="1400">
                <a:latin typeface="Open Sans"/>
                <a:ea typeface="Open Sans"/>
                <a:cs typeface="Open Sans"/>
              </a:rPr>
              <a:t>  </a:t>
            </a:r>
            <a:endParaRPr lang="nl-NL" sz="14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1ED3A2D-1195-9F72-B191-8AFC82BFC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754" y="688939"/>
            <a:ext cx="8953035" cy="657041"/>
          </a:xfrm>
        </p:spPr>
        <p:txBody>
          <a:bodyPr>
            <a:normAutofit/>
          </a:bodyPr>
          <a:lstStyle/>
          <a:p>
            <a:r>
              <a:rPr lang="nl-NL" sz="3600">
                <a:solidFill>
                  <a:schemeClr val="tx1"/>
                </a:solidFill>
              </a:rPr>
              <a:t>2. Broeikasgasemissie</a:t>
            </a: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44BC7E69-4801-ED84-79A8-99A8EB8FA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830" y="2592353"/>
            <a:ext cx="4690422" cy="2849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Tijdelijke aanduiding voor afbeelding 12" descr="Hernieuwbare energie silhouet">
            <a:extLst>
              <a:ext uri="{FF2B5EF4-FFF2-40B4-BE49-F238E27FC236}">
                <a16:creationId xmlns:a16="http://schemas.microsoft.com/office/drawing/2014/main" id="{FA2FCC43-3158-8617-573E-C30141E043A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88" r="11788"/>
          <a:stretch/>
        </p:blipFill>
        <p:spPr>
          <a:xfrm>
            <a:off x="706679" y="1435528"/>
            <a:ext cx="422767" cy="553192"/>
          </a:xfrm>
          <a:custGeom>
            <a:avLst/>
            <a:gdLst>
              <a:gd name="connsiteX0" fmla="*/ 216001 w 4140607"/>
              <a:gd name="connsiteY0" fmla="*/ 0 h 5417997"/>
              <a:gd name="connsiteX1" fmla="*/ 3924605 w 4140607"/>
              <a:gd name="connsiteY1" fmla="*/ 0 h 5417997"/>
              <a:gd name="connsiteX2" fmla="*/ 3974131 w 4140607"/>
              <a:gd name="connsiteY2" fmla="*/ 5704 h 5417997"/>
              <a:gd name="connsiteX3" fmla="*/ 4019596 w 4140607"/>
              <a:gd name="connsiteY3" fmla="*/ 21955 h 5417997"/>
              <a:gd name="connsiteX4" fmla="*/ 4059702 w 4140607"/>
              <a:gd name="connsiteY4" fmla="*/ 47454 h 5417997"/>
              <a:gd name="connsiteX5" fmla="*/ 4093153 w 4140607"/>
              <a:gd name="connsiteY5" fmla="*/ 80904 h 5417997"/>
              <a:gd name="connsiteX6" fmla="*/ 4118652 w 4140607"/>
              <a:gd name="connsiteY6" fmla="*/ 121011 h 5417997"/>
              <a:gd name="connsiteX7" fmla="*/ 4134902 w 4140607"/>
              <a:gd name="connsiteY7" fmla="*/ 166475 h 5417997"/>
              <a:gd name="connsiteX8" fmla="*/ 4140607 w 4140607"/>
              <a:gd name="connsiteY8" fmla="*/ 216001 h 5417997"/>
              <a:gd name="connsiteX9" fmla="*/ 4140607 w 4140607"/>
              <a:gd name="connsiteY9" fmla="*/ 5201996 h 5417997"/>
              <a:gd name="connsiteX10" fmla="*/ 4134902 w 4140607"/>
              <a:gd name="connsiteY10" fmla="*/ 5251522 h 5417997"/>
              <a:gd name="connsiteX11" fmla="*/ 4118652 w 4140607"/>
              <a:gd name="connsiteY11" fmla="*/ 5296986 h 5417997"/>
              <a:gd name="connsiteX12" fmla="*/ 4093153 w 4140607"/>
              <a:gd name="connsiteY12" fmla="*/ 5337092 h 5417997"/>
              <a:gd name="connsiteX13" fmla="*/ 4059702 w 4140607"/>
              <a:gd name="connsiteY13" fmla="*/ 5370543 h 5417997"/>
              <a:gd name="connsiteX14" fmla="*/ 4019596 w 4140607"/>
              <a:gd name="connsiteY14" fmla="*/ 5396042 h 5417997"/>
              <a:gd name="connsiteX15" fmla="*/ 3974131 w 4140607"/>
              <a:gd name="connsiteY15" fmla="*/ 5412292 h 5417997"/>
              <a:gd name="connsiteX16" fmla="*/ 3924605 w 4140607"/>
              <a:gd name="connsiteY16" fmla="*/ 5417997 h 5417997"/>
              <a:gd name="connsiteX17" fmla="*/ 216001 w 4140607"/>
              <a:gd name="connsiteY17" fmla="*/ 5417997 h 5417997"/>
              <a:gd name="connsiteX18" fmla="*/ 166475 w 4140607"/>
              <a:gd name="connsiteY18" fmla="*/ 5412292 h 5417997"/>
              <a:gd name="connsiteX19" fmla="*/ 121011 w 4140607"/>
              <a:gd name="connsiteY19" fmla="*/ 5396042 h 5417997"/>
              <a:gd name="connsiteX20" fmla="*/ 80904 w 4140607"/>
              <a:gd name="connsiteY20" fmla="*/ 5370543 h 5417997"/>
              <a:gd name="connsiteX21" fmla="*/ 47454 w 4140607"/>
              <a:gd name="connsiteY21" fmla="*/ 5337092 h 5417997"/>
              <a:gd name="connsiteX22" fmla="*/ 21955 w 4140607"/>
              <a:gd name="connsiteY22" fmla="*/ 5296986 h 5417997"/>
              <a:gd name="connsiteX23" fmla="*/ 5704 w 4140607"/>
              <a:gd name="connsiteY23" fmla="*/ 5251522 h 5417997"/>
              <a:gd name="connsiteX24" fmla="*/ 0 w 4140607"/>
              <a:gd name="connsiteY24" fmla="*/ 5201996 h 5417997"/>
              <a:gd name="connsiteX25" fmla="*/ 0 w 4140607"/>
              <a:gd name="connsiteY25" fmla="*/ 216001 h 5417997"/>
              <a:gd name="connsiteX26" fmla="*/ 5704 w 4140607"/>
              <a:gd name="connsiteY26" fmla="*/ 166475 h 5417997"/>
              <a:gd name="connsiteX27" fmla="*/ 21955 w 4140607"/>
              <a:gd name="connsiteY27" fmla="*/ 121011 h 5417997"/>
              <a:gd name="connsiteX28" fmla="*/ 47454 w 4140607"/>
              <a:gd name="connsiteY28" fmla="*/ 80904 h 5417997"/>
              <a:gd name="connsiteX29" fmla="*/ 80904 w 4140607"/>
              <a:gd name="connsiteY29" fmla="*/ 47454 h 5417997"/>
              <a:gd name="connsiteX30" fmla="*/ 121011 w 4140607"/>
              <a:gd name="connsiteY30" fmla="*/ 21955 h 5417997"/>
              <a:gd name="connsiteX31" fmla="*/ 166475 w 4140607"/>
              <a:gd name="connsiteY31" fmla="*/ 5704 h 541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140607" h="5417997">
                <a:moveTo>
                  <a:pt x="216001" y="0"/>
                </a:moveTo>
                <a:lnTo>
                  <a:pt x="3924605" y="0"/>
                </a:lnTo>
                <a:lnTo>
                  <a:pt x="3974131" y="5704"/>
                </a:lnTo>
                <a:lnTo>
                  <a:pt x="4019596" y="21955"/>
                </a:lnTo>
                <a:lnTo>
                  <a:pt x="4059702" y="47454"/>
                </a:lnTo>
                <a:lnTo>
                  <a:pt x="4093153" y="80904"/>
                </a:lnTo>
                <a:lnTo>
                  <a:pt x="4118652" y="121011"/>
                </a:lnTo>
                <a:lnTo>
                  <a:pt x="4134902" y="166475"/>
                </a:lnTo>
                <a:lnTo>
                  <a:pt x="4140607" y="216001"/>
                </a:lnTo>
                <a:lnTo>
                  <a:pt x="4140607" y="5201996"/>
                </a:lnTo>
                <a:lnTo>
                  <a:pt x="4134902" y="5251522"/>
                </a:lnTo>
                <a:lnTo>
                  <a:pt x="4118652" y="5296986"/>
                </a:lnTo>
                <a:lnTo>
                  <a:pt x="4093153" y="5337092"/>
                </a:lnTo>
                <a:lnTo>
                  <a:pt x="4059702" y="5370543"/>
                </a:lnTo>
                <a:lnTo>
                  <a:pt x="4019596" y="5396042"/>
                </a:lnTo>
                <a:lnTo>
                  <a:pt x="3974131" y="5412292"/>
                </a:lnTo>
                <a:lnTo>
                  <a:pt x="3924605" y="5417997"/>
                </a:lnTo>
                <a:lnTo>
                  <a:pt x="216001" y="5417997"/>
                </a:lnTo>
                <a:lnTo>
                  <a:pt x="166475" y="5412292"/>
                </a:lnTo>
                <a:lnTo>
                  <a:pt x="121011" y="5396042"/>
                </a:lnTo>
                <a:lnTo>
                  <a:pt x="80904" y="5370543"/>
                </a:lnTo>
                <a:lnTo>
                  <a:pt x="47454" y="5337092"/>
                </a:lnTo>
                <a:lnTo>
                  <a:pt x="21955" y="5296986"/>
                </a:lnTo>
                <a:lnTo>
                  <a:pt x="5704" y="5251522"/>
                </a:lnTo>
                <a:lnTo>
                  <a:pt x="0" y="5201996"/>
                </a:lnTo>
                <a:lnTo>
                  <a:pt x="0" y="216001"/>
                </a:lnTo>
                <a:lnTo>
                  <a:pt x="5704" y="166475"/>
                </a:lnTo>
                <a:lnTo>
                  <a:pt x="21955" y="121011"/>
                </a:lnTo>
                <a:lnTo>
                  <a:pt x="47454" y="80904"/>
                </a:lnTo>
                <a:lnTo>
                  <a:pt x="80904" y="47454"/>
                </a:lnTo>
                <a:lnTo>
                  <a:pt x="121011" y="21955"/>
                </a:lnTo>
                <a:lnTo>
                  <a:pt x="166475" y="5704"/>
                </a:lnTo>
                <a:close/>
              </a:path>
            </a:pathLst>
          </a:custGeom>
          <a:noFill/>
        </p:spPr>
      </p:pic>
      <p:pic>
        <p:nvPicPr>
          <p:cNvPr id="9" name="Tijdelijke aanduiding voor afbeelding 12" descr="Munten silhouet">
            <a:extLst>
              <a:ext uri="{FF2B5EF4-FFF2-40B4-BE49-F238E27FC236}">
                <a16:creationId xmlns:a16="http://schemas.microsoft.com/office/drawing/2014/main" id="{4E94252A-978D-FB11-BDED-7E7CA60AEE5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788" r="11788"/>
          <a:stretch/>
        </p:blipFill>
        <p:spPr>
          <a:xfrm>
            <a:off x="6519745" y="1430313"/>
            <a:ext cx="422767" cy="553192"/>
          </a:xfrm>
          <a:custGeom>
            <a:avLst/>
            <a:gdLst>
              <a:gd name="connsiteX0" fmla="*/ 216001 w 4140607"/>
              <a:gd name="connsiteY0" fmla="*/ 0 h 5417997"/>
              <a:gd name="connsiteX1" fmla="*/ 3924605 w 4140607"/>
              <a:gd name="connsiteY1" fmla="*/ 0 h 5417997"/>
              <a:gd name="connsiteX2" fmla="*/ 3974131 w 4140607"/>
              <a:gd name="connsiteY2" fmla="*/ 5704 h 5417997"/>
              <a:gd name="connsiteX3" fmla="*/ 4019596 w 4140607"/>
              <a:gd name="connsiteY3" fmla="*/ 21955 h 5417997"/>
              <a:gd name="connsiteX4" fmla="*/ 4059702 w 4140607"/>
              <a:gd name="connsiteY4" fmla="*/ 47454 h 5417997"/>
              <a:gd name="connsiteX5" fmla="*/ 4093153 w 4140607"/>
              <a:gd name="connsiteY5" fmla="*/ 80904 h 5417997"/>
              <a:gd name="connsiteX6" fmla="*/ 4118652 w 4140607"/>
              <a:gd name="connsiteY6" fmla="*/ 121011 h 5417997"/>
              <a:gd name="connsiteX7" fmla="*/ 4134902 w 4140607"/>
              <a:gd name="connsiteY7" fmla="*/ 166475 h 5417997"/>
              <a:gd name="connsiteX8" fmla="*/ 4140607 w 4140607"/>
              <a:gd name="connsiteY8" fmla="*/ 216001 h 5417997"/>
              <a:gd name="connsiteX9" fmla="*/ 4140607 w 4140607"/>
              <a:gd name="connsiteY9" fmla="*/ 5201996 h 5417997"/>
              <a:gd name="connsiteX10" fmla="*/ 4134902 w 4140607"/>
              <a:gd name="connsiteY10" fmla="*/ 5251522 h 5417997"/>
              <a:gd name="connsiteX11" fmla="*/ 4118652 w 4140607"/>
              <a:gd name="connsiteY11" fmla="*/ 5296986 h 5417997"/>
              <a:gd name="connsiteX12" fmla="*/ 4093153 w 4140607"/>
              <a:gd name="connsiteY12" fmla="*/ 5337092 h 5417997"/>
              <a:gd name="connsiteX13" fmla="*/ 4059702 w 4140607"/>
              <a:gd name="connsiteY13" fmla="*/ 5370543 h 5417997"/>
              <a:gd name="connsiteX14" fmla="*/ 4019596 w 4140607"/>
              <a:gd name="connsiteY14" fmla="*/ 5396042 h 5417997"/>
              <a:gd name="connsiteX15" fmla="*/ 3974131 w 4140607"/>
              <a:gd name="connsiteY15" fmla="*/ 5412292 h 5417997"/>
              <a:gd name="connsiteX16" fmla="*/ 3924605 w 4140607"/>
              <a:gd name="connsiteY16" fmla="*/ 5417997 h 5417997"/>
              <a:gd name="connsiteX17" fmla="*/ 216001 w 4140607"/>
              <a:gd name="connsiteY17" fmla="*/ 5417997 h 5417997"/>
              <a:gd name="connsiteX18" fmla="*/ 166475 w 4140607"/>
              <a:gd name="connsiteY18" fmla="*/ 5412292 h 5417997"/>
              <a:gd name="connsiteX19" fmla="*/ 121011 w 4140607"/>
              <a:gd name="connsiteY19" fmla="*/ 5396042 h 5417997"/>
              <a:gd name="connsiteX20" fmla="*/ 80904 w 4140607"/>
              <a:gd name="connsiteY20" fmla="*/ 5370543 h 5417997"/>
              <a:gd name="connsiteX21" fmla="*/ 47454 w 4140607"/>
              <a:gd name="connsiteY21" fmla="*/ 5337092 h 5417997"/>
              <a:gd name="connsiteX22" fmla="*/ 21955 w 4140607"/>
              <a:gd name="connsiteY22" fmla="*/ 5296986 h 5417997"/>
              <a:gd name="connsiteX23" fmla="*/ 5704 w 4140607"/>
              <a:gd name="connsiteY23" fmla="*/ 5251522 h 5417997"/>
              <a:gd name="connsiteX24" fmla="*/ 0 w 4140607"/>
              <a:gd name="connsiteY24" fmla="*/ 5201996 h 5417997"/>
              <a:gd name="connsiteX25" fmla="*/ 0 w 4140607"/>
              <a:gd name="connsiteY25" fmla="*/ 216001 h 5417997"/>
              <a:gd name="connsiteX26" fmla="*/ 5704 w 4140607"/>
              <a:gd name="connsiteY26" fmla="*/ 166475 h 5417997"/>
              <a:gd name="connsiteX27" fmla="*/ 21955 w 4140607"/>
              <a:gd name="connsiteY27" fmla="*/ 121011 h 5417997"/>
              <a:gd name="connsiteX28" fmla="*/ 47454 w 4140607"/>
              <a:gd name="connsiteY28" fmla="*/ 80904 h 5417997"/>
              <a:gd name="connsiteX29" fmla="*/ 80904 w 4140607"/>
              <a:gd name="connsiteY29" fmla="*/ 47454 h 5417997"/>
              <a:gd name="connsiteX30" fmla="*/ 121011 w 4140607"/>
              <a:gd name="connsiteY30" fmla="*/ 21955 h 5417997"/>
              <a:gd name="connsiteX31" fmla="*/ 166475 w 4140607"/>
              <a:gd name="connsiteY31" fmla="*/ 5704 h 541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140607" h="5417997">
                <a:moveTo>
                  <a:pt x="216001" y="0"/>
                </a:moveTo>
                <a:lnTo>
                  <a:pt x="3924605" y="0"/>
                </a:lnTo>
                <a:lnTo>
                  <a:pt x="3974131" y="5704"/>
                </a:lnTo>
                <a:lnTo>
                  <a:pt x="4019596" y="21955"/>
                </a:lnTo>
                <a:lnTo>
                  <a:pt x="4059702" y="47454"/>
                </a:lnTo>
                <a:lnTo>
                  <a:pt x="4093153" y="80904"/>
                </a:lnTo>
                <a:lnTo>
                  <a:pt x="4118652" y="121011"/>
                </a:lnTo>
                <a:lnTo>
                  <a:pt x="4134902" y="166475"/>
                </a:lnTo>
                <a:lnTo>
                  <a:pt x="4140607" y="216001"/>
                </a:lnTo>
                <a:lnTo>
                  <a:pt x="4140607" y="5201996"/>
                </a:lnTo>
                <a:lnTo>
                  <a:pt x="4134902" y="5251522"/>
                </a:lnTo>
                <a:lnTo>
                  <a:pt x="4118652" y="5296986"/>
                </a:lnTo>
                <a:lnTo>
                  <a:pt x="4093153" y="5337092"/>
                </a:lnTo>
                <a:lnTo>
                  <a:pt x="4059702" y="5370543"/>
                </a:lnTo>
                <a:lnTo>
                  <a:pt x="4019596" y="5396042"/>
                </a:lnTo>
                <a:lnTo>
                  <a:pt x="3974131" y="5412292"/>
                </a:lnTo>
                <a:lnTo>
                  <a:pt x="3924605" y="5417997"/>
                </a:lnTo>
                <a:lnTo>
                  <a:pt x="216001" y="5417997"/>
                </a:lnTo>
                <a:lnTo>
                  <a:pt x="166475" y="5412292"/>
                </a:lnTo>
                <a:lnTo>
                  <a:pt x="121011" y="5396042"/>
                </a:lnTo>
                <a:lnTo>
                  <a:pt x="80904" y="5370543"/>
                </a:lnTo>
                <a:lnTo>
                  <a:pt x="47454" y="5337092"/>
                </a:lnTo>
                <a:lnTo>
                  <a:pt x="21955" y="5296986"/>
                </a:lnTo>
                <a:lnTo>
                  <a:pt x="5704" y="5251522"/>
                </a:lnTo>
                <a:lnTo>
                  <a:pt x="0" y="5201996"/>
                </a:lnTo>
                <a:lnTo>
                  <a:pt x="0" y="216001"/>
                </a:lnTo>
                <a:lnTo>
                  <a:pt x="5704" y="166475"/>
                </a:lnTo>
                <a:lnTo>
                  <a:pt x="21955" y="121011"/>
                </a:lnTo>
                <a:lnTo>
                  <a:pt x="47454" y="80904"/>
                </a:lnTo>
                <a:lnTo>
                  <a:pt x="80904" y="47454"/>
                </a:lnTo>
                <a:lnTo>
                  <a:pt x="121011" y="21955"/>
                </a:lnTo>
                <a:lnTo>
                  <a:pt x="166475" y="5704"/>
                </a:lnTo>
                <a:close/>
              </a:path>
            </a:pathLst>
          </a:cu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75CE06-D37A-9DD7-1F97-2B3CEDBCD3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380" y="2590799"/>
            <a:ext cx="5246159" cy="2851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CCC02B-7F59-9A45-FE70-D4BF5BD5EBEC}"/>
              </a:ext>
            </a:extLst>
          </p:cNvPr>
          <p:cNvSpPr txBox="1"/>
          <p:nvPr/>
        </p:nvSpPr>
        <p:spPr>
          <a:xfrm>
            <a:off x="709083" y="1502832"/>
            <a:ext cx="1065741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400" b="1">
                <a:solidFill>
                  <a:srgbClr val="244562"/>
                </a:solidFill>
                <a:latin typeface="Open Sans"/>
                <a:ea typeface="Open Sans"/>
                <a:cs typeface="Open Sans"/>
              </a:rPr>
              <a:t>   </a:t>
            </a:r>
            <a:r>
              <a:rPr lang="nl-NL" sz="1400" b="1">
                <a:latin typeface="Open Sans"/>
                <a:ea typeface="Open Sans"/>
                <a:cs typeface="Open Sans"/>
              </a:rPr>
              <a:t> 1253 </a:t>
            </a:r>
            <a:r>
              <a:rPr lang="nl-NL" sz="1400">
                <a:latin typeface="Open Sans"/>
                <a:ea typeface="Open Sans"/>
                <a:cs typeface="Open Sans"/>
              </a:rPr>
              <a:t>energiebesparende maatregelen</a:t>
            </a:r>
            <a:r>
              <a:rPr lang="nl-NL" sz="1400" b="1">
                <a:latin typeface="Open Sans"/>
                <a:ea typeface="Open Sans"/>
                <a:cs typeface="Open Sans"/>
              </a:rPr>
              <a:t>              €24 miljoen</a:t>
            </a:r>
            <a:r>
              <a:rPr lang="nl-NL" sz="1400">
                <a:latin typeface="Open Sans"/>
                <a:ea typeface="Open Sans"/>
                <a:cs typeface="Open Sans"/>
              </a:rPr>
              <a:t> aan maatregelen uitbetaald </a:t>
            </a: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04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9122349-31B3-CCAD-0F64-99164F039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/>
              <a:t>2. Broeikasgasemissie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63D0F49-4F97-D44B-28DB-6F1214912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1647" y="2381693"/>
            <a:ext cx="5086248" cy="2496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4C6319C-E0DA-5F4D-7FA7-0E505C951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105" y="2378430"/>
            <a:ext cx="4555458" cy="2506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57775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026BF985-2F80-97D0-69C8-5958576FEE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6254" y="2275394"/>
            <a:ext cx="10862992" cy="405310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>
                <a:latin typeface="Open Sans"/>
                <a:ea typeface="Open Sans"/>
                <a:cs typeface="Open Sans"/>
              </a:rPr>
              <a:t>	</a:t>
            </a:r>
            <a:r>
              <a:rPr lang="nl-NL" sz="1600" b="1">
                <a:latin typeface="Open Sans"/>
                <a:ea typeface="Open Sans"/>
                <a:cs typeface="Open Sans"/>
              </a:rPr>
              <a:t>         </a:t>
            </a:r>
            <a:endParaRPr lang="nl-NL" sz="1600">
              <a:latin typeface="Open Sans"/>
              <a:ea typeface="Open Sans"/>
              <a:cs typeface="Open Sans"/>
            </a:endParaRPr>
          </a:p>
          <a:p>
            <a:endParaRPr lang="nl-NL" sz="1400"/>
          </a:p>
          <a:p>
            <a:endParaRPr lang="nl-NL" sz="14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6453E76-6858-7B35-2784-A6DFAD154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254" y="722233"/>
            <a:ext cx="8889535" cy="688791"/>
          </a:xfrm>
        </p:spPr>
        <p:txBody>
          <a:bodyPr>
            <a:normAutofit/>
          </a:bodyPr>
          <a:lstStyle/>
          <a:p>
            <a:r>
              <a:rPr lang="nl-NL" sz="3600">
                <a:solidFill>
                  <a:schemeClr val="tx1"/>
                </a:solidFill>
                <a:latin typeface="Roboto Slab"/>
                <a:ea typeface="Roboto Slab"/>
                <a:cs typeface="Roboto Slab"/>
              </a:rPr>
              <a:t>3. Energietransitie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70ED363-EB77-C6E4-8DCE-F279CD2F800C}"/>
              </a:ext>
              <a:ext uri="{147F2762-F138-4A5C-976F-8EAC2B608ADB}">
                <a16:predDERef xmlns:a16="http://schemas.microsoft.com/office/drawing/2014/main" pred="{49026F75-48FF-48E0-D3C4-D77833789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1428" y="2481654"/>
            <a:ext cx="2814594" cy="2362666"/>
          </a:xfrm>
          <a:prstGeom prst="rect">
            <a:avLst/>
          </a:prstGeom>
          <a:ln>
            <a:noFill/>
          </a:ln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5C0BEFE9-D1B2-FD8F-C415-D71D199F4310}"/>
              </a:ext>
            </a:extLst>
          </p:cNvPr>
          <p:cNvSpPr txBox="1"/>
          <p:nvPr/>
        </p:nvSpPr>
        <p:spPr>
          <a:xfrm>
            <a:off x="8162903" y="4481833"/>
            <a:ext cx="3388467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nl-NL" sz="1400" b="1" i="0" u="none" strike="noStrike" dirty="0">
                <a:effectLst/>
                <a:latin typeface="Aptos Narrow"/>
              </a:rPr>
              <a:t> </a:t>
            </a:r>
            <a:r>
              <a:rPr lang="nl-NL" sz="1400" b="1">
                <a:latin typeface="Aptos Narrow"/>
                <a:ea typeface="Open Sans"/>
                <a:cs typeface="Open Sans"/>
              </a:rPr>
              <a:t>2.514</a:t>
            </a:r>
            <a:r>
              <a:rPr lang="nl-NL" sz="1800" b="1" i="0" u="none" strike="noStrike" dirty="0">
                <a:solidFill>
                  <a:srgbClr val="154766"/>
                </a:solidFill>
                <a:effectLst/>
                <a:latin typeface="Open Sans"/>
                <a:ea typeface="Open Sans"/>
                <a:cs typeface="Open Sans"/>
              </a:rPr>
              <a:t> </a:t>
            </a:r>
            <a:r>
              <a:rPr lang="nl-NL" sz="1400" i="0" u="none" strike="noStrike" dirty="0">
                <a:solidFill>
                  <a:srgbClr val="154766"/>
                </a:solidFill>
                <a:effectLst/>
                <a:latin typeface="Open Sans"/>
                <a:ea typeface="Open Sans"/>
                <a:cs typeface="Open Sans"/>
              </a:rPr>
              <a:t>zonnepanelen gefinancierd</a:t>
            </a:r>
            <a:endParaRPr lang="nl-NL" sz="1400" dirty="0">
              <a:solidFill>
                <a:srgbClr val="154766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0FD35AE-F6F3-343A-483D-A43B2EC90F5A}"/>
              </a:ext>
            </a:extLst>
          </p:cNvPr>
          <p:cNvSpPr txBox="1"/>
          <p:nvPr/>
        </p:nvSpPr>
        <p:spPr>
          <a:xfrm>
            <a:off x="8162903" y="4847556"/>
            <a:ext cx="3408800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nl-NL" sz="1800" b="1" i="0" u="none" strike="noStrike">
                <a:solidFill>
                  <a:srgbClr val="154766"/>
                </a:solidFill>
                <a:effectLst/>
                <a:latin typeface="Aptos Narrow"/>
              </a:rPr>
              <a:t> </a:t>
            </a:r>
            <a:r>
              <a:rPr lang="nl-NL" sz="1400" b="1" i="0" u="none" strike="noStrike">
                <a:solidFill>
                  <a:srgbClr val="154766"/>
                </a:solidFill>
                <a:effectLst/>
                <a:latin typeface="Open Sans"/>
                <a:ea typeface="Open Sans"/>
                <a:cs typeface="Open Sans"/>
              </a:rPr>
              <a:t>983.981 </a:t>
            </a:r>
            <a:r>
              <a:rPr lang="nl-NL" sz="1400" b="1" i="0" u="none" strike="noStrike" err="1">
                <a:solidFill>
                  <a:srgbClr val="154766"/>
                </a:solidFill>
                <a:effectLst/>
                <a:latin typeface="Open Sans"/>
                <a:ea typeface="Open Sans"/>
                <a:cs typeface="Open Sans"/>
              </a:rPr>
              <a:t>kwh</a:t>
            </a:r>
            <a:r>
              <a:rPr lang="nl-NL" sz="1400" b="1" i="0" u="none" strike="noStrike">
                <a:solidFill>
                  <a:srgbClr val="154766"/>
                </a:solidFill>
                <a:effectLst/>
                <a:latin typeface="Open Sans"/>
                <a:ea typeface="Open Sans"/>
                <a:cs typeface="Open Sans"/>
              </a:rPr>
              <a:t> </a:t>
            </a:r>
            <a:r>
              <a:rPr lang="nl-NL" sz="1400" i="0" u="none" strike="noStrike">
                <a:solidFill>
                  <a:srgbClr val="154766"/>
                </a:solidFill>
                <a:effectLst/>
                <a:latin typeface="Open Sans"/>
                <a:ea typeface="Open Sans"/>
                <a:cs typeface="Open Sans"/>
              </a:rPr>
              <a:t>in 1</a:t>
            </a:r>
            <a:r>
              <a:rPr lang="nl-NL" sz="1400" i="0" u="none" strike="noStrike" baseline="30000">
                <a:solidFill>
                  <a:srgbClr val="154766"/>
                </a:solidFill>
                <a:effectLst/>
                <a:latin typeface="Open Sans"/>
                <a:ea typeface="Open Sans"/>
                <a:cs typeface="Open Sans"/>
              </a:rPr>
              <a:t>e</a:t>
            </a:r>
            <a:r>
              <a:rPr lang="nl-NL" sz="1400" i="0" u="none" strike="noStrike">
                <a:solidFill>
                  <a:srgbClr val="154766"/>
                </a:solidFill>
                <a:effectLst/>
                <a:latin typeface="Open Sans"/>
                <a:ea typeface="Open Sans"/>
                <a:cs typeface="Open Sans"/>
              </a:rPr>
              <a:t> jaar</a:t>
            </a:r>
          </a:p>
          <a:p>
            <a:r>
              <a:rPr lang="nl-NL" sz="1400">
                <a:solidFill>
                  <a:srgbClr val="154766"/>
                </a:solidFill>
                <a:latin typeface="Open Sans"/>
                <a:ea typeface="Open Sans"/>
                <a:cs typeface="Open Sans"/>
              </a:rPr>
              <a:t>= stroom voor ca. 387 huishoudens</a:t>
            </a:r>
          </a:p>
        </p:txBody>
      </p:sp>
      <p:sp>
        <p:nvSpPr>
          <p:cNvPr id="17" name="Wolk 16">
            <a:extLst>
              <a:ext uri="{FF2B5EF4-FFF2-40B4-BE49-F238E27FC236}">
                <a16:creationId xmlns:a16="http://schemas.microsoft.com/office/drawing/2014/main" id="{7C0B2BC4-44D6-8D80-E9BC-74455B5F529C}"/>
              </a:ext>
              <a:ext uri="{147F2762-F138-4A5C-976F-8EAC2B608ADB}">
                <a16:predDERef xmlns:a16="http://schemas.microsoft.com/office/drawing/2014/main" pred="{170ED363-EB77-C6E4-8DCE-F279CD2F800C}"/>
              </a:ext>
            </a:extLst>
          </p:cNvPr>
          <p:cNvSpPr/>
          <p:nvPr/>
        </p:nvSpPr>
        <p:spPr>
          <a:xfrm>
            <a:off x="9372343" y="2583509"/>
            <a:ext cx="1757680" cy="1248410"/>
          </a:xfrm>
          <a:prstGeom prst="cloud">
            <a:avLst/>
          </a:prstGeom>
          <a:solidFill>
            <a:srgbClr val="BDC3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wrap="square" lIns="91440" tIns="45720" rIns="91440" bIns="45720" rtlCol="0" anchor="t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/>
            <a:endParaRPr lang="en-US" sz="1400" b="1" i="0" u="none" strike="noStrike">
              <a:solidFill>
                <a:schemeClr val="tx1"/>
              </a:solidFill>
              <a:latin typeface="Aptos Narrow" panose="020B0004020202020204" pitchFamily="34" charset="0"/>
            </a:endParaRPr>
          </a:p>
          <a:p>
            <a:r>
              <a:rPr lang="en-US" sz="1200" b="1" i="0" u="none" strike="noStrike" dirty="0">
                <a:solidFill>
                  <a:schemeClr val="tx1"/>
                </a:solidFill>
                <a:latin typeface="Aptos Narrow"/>
              </a:rPr>
              <a:t>217.460</a:t>
            </a:r>
            <a:r>
              <a:rPr lang="en-US" sz="1200" b="1" dirty="0">
                <a:solidFill>
                  <a:schemeClr val="tx1"/>
                </a:solidFill>
                <a:latin typeface="Aptos Narrow"/>
              </a:rPr>
              <a:t> kg CO2 </a:t>
            </a:r>
            <a:r>
              <a:rPr lang="en-US" sz="1200" b="1" i="0" u="none" strike="noStrike" dirty="0" err="1">
                <a:solidFill>
                  <a:schemeClr val="tx1"/>
                </a:solidFill>
                <a:latin typeface="Aptos Narrow"/>
              </a:rPr>
              <a:t>vermede</a:t>
            </a:r>
            <a:r>
              <a:rPr lang="en-US" sz="1200" b="0" i="0" u="none" strike="noStrike" dirty="0" err="1">
                <a:solidFill>
                  <a:schemeClr val="tx1"/>
                </a:solidFill>
                <a:latin typeface="Aptos Narrow"/>
              </a:rPr>
              <a:t>n</a:t>
            </a:r>
            <a:endParaRPr lang="en-US" sz="1200" b="0" i="0" u="none" strike="noStrike" dirty="0">
              <a:solidFill>
                <a:schemeClr val="tx1"/>
              </a:solidFill>
              <a:latin typeface="Aptos Narrow"/>
            </a:endParaRPr>
          </a:p>
        </p:txBody>
      </p:sp>
      <p:pic>
        <p:nvPicPr>
          <p:cNvPr id="3" name="Tijdelijke aanduiding voor afbeelding 12" descr="Zonnepanelen silhouet">
            <a:extLst>
              <a:ext uri="{FF2B5EF4-FFF2-40B4-BE49-F238E27FC236}">
                <a16:creationId xmlns:a16="http://schemas.microsoft.com/office/drawing/2014/main" id="{D1733F83-4918-7B73-9709-F241341B814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88" r="11788"/>
          <a:stretch/>
        </p:blipFill>
        <p:spPr>
          <a:xfrm>
            <a:off x="699831" y="1408845"/>
            <a:ext cx="543753" cy="711503"/>
          </a:xfrm>
          <a:custGeom>
            <a:avLst/>
            <a:gdLst>
              <a:gd name="connsiteX0" fmla="*/ 216001 w 4140607"/>
              <a:gd name="connsiteY0" fmla="*/ 0 h 5417997"/>
              <a:gd name="connsiteX1" fmla="*/ 3924605 w 4140607"/>
              <a:gd name="connsiteY1" fmla="*/ 0 h 5417997"/>
              <a:gd name="connsiteX2" fmla="*/ 3974131 w 4140607"/>
              <a:gd name="connsiteY2" fmla="*/ 5704 h 5417997"/>
              <a:gd name="connsiteX3" fmla="*/ 4019596 w 4140607"/>
              <a:gd name="connsiteY3" fmla="*/ 21955 h 5417997"/>
              <a:gd name="connsiteX4" fmla="*/ 4059702 w 4140607"/>
              <a:gd name="connsiteY4" fmla="*/ 47454 h 5417997"/>
              <a:gd name="connsiteX5" fmla="*/ 4093153 w 4140607"/>
              <a:gd name="connsiteY5" fmla="*/ 80904 h 5417997"/>
              <a:gd name="connsiteX6" fmla="*/ 4118652 w 4140607"/>
              <a:gd name="connsiteY6" fmla="*/ 121011 h 5417997"/>
              <a:gd name="connsiteX7" fmla="*/ 4134902 w 4140607"/>
              <a:gd name="connsiteY7" fmla="*/ 166475 h 5417997"/>
              <a:gd name="connsiteX8" fmla="*/ 4140607 w 4140607"/>
              <a:gd name="connsiteY8" fmla="*/ 216001 h 5417997"/>
              <a:gd name="connsiteX9" fmla="*/ 4140607 w 4140607"/>
              <a:gd name="connsiteY9" fmla="*/ 5201996 h 5417997"/>
              <a:gd name="connsiteX10" fmla="*/ 4134902 w 4140607"/>
              <a:gd name="connsiteY10" fmla="*/ 5251522 h 5417997"/>
              <a:gd name="connsiteX11" fmla="*/ 4118652 w 4140607"/>
              <a:gd name="connsiteY11" fmla="*/ 5296986 h 5417997"/>
              <a:gd name="connsiteX12" fmla="*/ 4093153 w 4140607"/>
              <a:gd name="connsiteY12" fmla="*/ 5337092 h 5417997"/>
              <a:gd name="connsiteX13" fmla="*/ 4059702 w 4140607"/>
              <a:gd name="connsiteY13" fmla="*/ 5370543 h 5417997"/>
              <a:gd name="connsiteX14" fmla="*/ 4019596 w 4140607"/>
              <a:gd name="connsiteY14" fmla="*/ 5396042 h 5417997"/>
              <a:gd name="connsiteX15" fmla="*/ 3974131 w 4140607"/>
              <a:gd name="connsiteY15" fmla="*/ 5412292 h 5417997"/>
              <a:gd name="connsiteX16" fmla="*/ 3924605 w 4140607"/>
              <a:gd name="connsiteY16" fmla="*/ 5417997 h 5417997"/>
              <a:gd name="connsiteX17" fmla="*/ 216001 w 4140607"/>
              <a:gd name="connsiteY17" fmla="*/ 5417997 h 5417997"/>
              <a:gd name="connsiteX18" fmla="*/ 166475 w 4140607"/>
              <a:gd name="connsiteY18" fmla="*/ 5412292 h 5417997"/>
              <a:gd name="connsiteX19" fmla="*/ 121011 w 4140607"/>
              <a:gd name="connsiteY19" fmla="*/ 5396042 h 5417997"/>
              <a:gd name="connsiteX20" fmla="*/ 80904 w 4140607"/>
              <a:gd name="connsiteY20" fmla="*/ 5370543 h 5417997"/>
              <a:gd name="connsiteX21" fmla="*/ 47454 w 4140607"/>
              <a:gd name="connsiteY21" fmla="*/ 5337092 h 5417997"/>
              <a:gd name="connsiteX22" fmla="*/ 21955 w 4140607"/>
              <a:gd name="connsiteY22" fmla="*/ 5296986 h 5417997"/>
              <a:gd name="connsiteX23" fmla="*/ 5704 w 4140607"/>
              <a:gd name="connsiteY23" fmla="*/ 5251522 h 5417997"/>
              <a:gd name="connsiteX24" fmla="*/ 0 w 4140607"/>
              <a:gd name="connsiteY24" fmla="*/ 5201996 h 5417997"/>
              <a:gd name="connsiteX25" fmla="*/ 0 w 4140607"/>
              <a:gd name="connsiteY25" fmla="*/ 216001 h 5417997"/>
              <a:gd name="connsiteX26" fmla="*/ 5704 w 4140607"/>
              <a:gd name="connsiteY26" fmla="*/ 166475 h 5417997"/>
              <a:gd name="connsiteX27" fmla="*/ 21955 w 4140607"/>
              <a:gd name="connsiteY27" fmla="*/ 121011 h 5417997"/>
              <a:gd name="connsiteX28" fmla="*/ 47454 w 4140607"/>
              <a:gd name="connsiteY28" fmla="*/ 80904 h 5417997"/>
              <a:gd name="connsiteX29" fmla="*/ 80904 w 4140607"/>
              <a:gd name="connsiteY29" fmla="*/ 47454 h 5417997"/>
              <a:gd name="connsiteX30" fmla="*/ 121011 w 4140607"/>
              <a:gd name="connsiteY30" fmla="*/ 21955 h 5417997"/>
              <a:gd name="connsiteX31" fmla="*/ 166475 w 4140607"/>
              <a:gd name="connsiteY31" fmla="*/ 5704 h 541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140607" h="5417997">
                <a:moveTo>
                  <a:pt x="216001" y="0"/>
                </a:moveTo>
                <a:lnTo>
                  <a:pt x="3924605" y="0"/>
                </a:lnTo>
                <a:lnTo>
                  <a:pt x="3974131" y="5704"/>
                </a:lnTo>
                <a:lnTo>
                  <a:pt x="4019596" y="21955"/>
                </a:lnTo>
                <a:lnTo>
                  <a:pt x="4059702" y="47454"/>
                </a:lnTo>
                <a:lnTo>
                  <a:pt x="4093153" y="80904"/>
                </a:lnTo>
                <a:lnTo>
                  <a:pt x="4118652" y="121011"/>
                </a:lnTo>
                <a:lnTo>
                  <a:pt x="4134902" y="166475"/>
                </a:lnTo>
                <a:lnTo>
                  <a:pt x="4140607" y="216001"/>
                </a:lnTo>
                <a:lnTo>
                  <a:pt x="4140607" y="5201996"/>
                </a:lnTo>
                <a:lnTo>
                  <a:pt x="4134902" y="5251522"/>
                </a:lnTo>
                <a:lnTo>
                  <a:pt x="4118652" y="5296986"/>
                </a:lnTo>
                <a:lnTo>
                  <a:pt x="4093153" y="5337092"/>
                </a:lnTo>
                <a:lnTo>
                  <a:pt x="4059702" y="5370543"/>
                </a:lnTo>
                <a:lnTo>
                  <a:pt x="4019596" y="5396042"/>
                </a:lnTo>
                <a:lnTo>
                  <a:pt x="3974131" y="5412292"/>
                </a:lnTo>
                <a:lnTo>
                  <a:pt x="3924605" y="5417997"/>
                </a:lnTo>
                <a:lnTo>
                  <a:pt x="216001" y="5417997"/>
                </a:lnTo>
                <a:lnTo>
                  <a:pt x="166475" y="5412292"/>
                </a:lnTo>
                <a:lnTo>
                  <a:pt x="121011" y="5396042"/>
                </a:lnTo>
                <a:lnTo>
                  <a:pt x="80904" y="5370543"/>
                </a:lnTo>
                <a:lnTo>
                  <a:pt x="47454" y="5337092"/>
                </a:lnTo>
                <a:lnTo>
                  <a:pt x="21955" y="5296986"/>
                </a:lnTo>
                <a:lnTo>
                  <a:pt x="5704" y="5251522"/>
                </a:lnTo>
                <a:lnTo>
                  <a:pt x="0" y="5201996"/>
                </a:lnTo>
                <a:lnTo>
                  <a:pt x="0" y="216001"/>
                </a:lnTo>
                <a:lnTo>
                  <a:pt x="5704" y="166475"/>
                </a:lnTo>
                <a:lnTo>
                  <a:pt x="21955" y="121011"/>
                </a:lnTo>
                <a:lnTo>
                  <a:pt x="47454" y="80904"/>
                </a:lnTo>
                <a:lnTo>
                  <a:pt x="80904" y="47454"/>
                </a:lnTo>
                <a:lnTo>
                  <a:pt x="121011" y="21955"/>
                </a:lnTo>
                <a:lnTo>
                  <a:pt x="166475" y="5704"/>
                </a:lnTo>
                <a:close/>
              </a:path>
            </a:pathLst>
          </a:custGeom>
          <a:noFill/>
        </p:spPr>
      </p:pic>
      <p:pic>
        <p:nvPicPr>
          <p:cNvPr id="4" name="Tijdelijke aanduiding voor afbeelding 12" descr="Munten silhouet">
            <a:extLst>
              <a:ext uri="{FF2B5EF4-FFF2-40B4-BE49-F238E27FC236}">
                <a16:creationId xmlns:a16="http://schemas.microsoft.com/office/drawing/2014/main" id="{CAE3D1BC-2708-2C3F-7AFF-7A0089B806A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788" r="11788"/>
          <a:stretch/>
        </p:blipFill>
        <p:spPr>
          <a:xfrm>
            <a:off x="6355636" y="1539541"/>
            <a:ext cx="422767" cy="574359"/>
          </a:xfrm>
          <a:custGeom>
            <a:avLst/>
            <a:gdLst>
              <a:gd name="connsiteX0" fmla="*/ 216001 w 4140607"/>
              <a:gd name="connsiteY0" fmla="*/ 0 h 5417997"/>
              <a:gd name="connsiteX1" fmla="*/ 3924605 w 4140607"/>
              <a:gd name="connsiteY1" fmla="*/ 0 h 5417997"/>
              <a:gd name="connsiteX2" fmla="*/ 3974131 w 4140607"/>
              <a:gd name="connsiteY2" fmla="*/ 5704 h 5417997"/>
              <a:gd name="connsiteX3" fmla="*/ 4019596 w 4140607"/>
              <a:gd name="connsiteY3" fmla="*/ 21955 h 5417997"/>
              <a:gd name="connsiteX4" fmla="*/ 4059702 w 4140607"/>
              <a:gd name="connsiteY4" fmla="*/ 47454 h 5417997"/>
              <a:gd name="connsiteX5" fmla="*/ 4093153 w 4140607"/>
              <a:gd name="connsiteY5" fmla="*/ 80904 h 5417997"/>
              <a:gd name="connsiteX6" fmla="*/ 4118652 w 4140607"/>
              <a:gd name="connsiteY6" fmla="*/ 121011 h 5417997"/>
              <a:gd name="connsiteX7" fmla="*/ 4134902 w 4140607"/>
              <a:gd name="connsiteY7" fmla="*/ 166475 h 5417997"/>
              <a:gd name="connsiteX8" fmla="*/ 4140607 w 4140607"/>
              <a:gd name="connsiteY8" fmla="*/ 216001 h 5417997"/>
              <a:gd name="connsiteX9" fmla="*/ 4140607 w 4140607"/>
              <a:gd name="connsiteY9" fmla="*/ 5201996 h 5417997"/>
              <a:gd name="connsiteX10" fmla="*/ 4134902 w 4140607"/>
              <a:gd name="connsiteY10" fmla="*/ 5251522 h 5417997"/>
              <a:gd name="connsiteX11" fmla="*/ 4118652 w 4140607"/>
              <a:gd name="connsiteY11" fmla="*/ 5296986 h 5417997"/>
              <a:gd name="connsiteX12" fmla="*/ 4093153 w 4140607"/>
              <a:gd name="connsiteY12" fmla="*/ 5337092 h 5417997"/>
              <a:gd name="connsiteX13" fmla="*/ 4059702 w 4140607"/>
              <a:gd name="connsiteY13" fmla="*/ 5370543 h 5417997"/>
              <a:gd name="connsiteX14" fmla="*/ 4019596 w 4140607"/>
              <a:gd name="connsiteY14" fmla="*/ 5396042 h 5417997"/>
              <a:gd name="connsiteX15" fmla="*/ 3974131 w 4140607"/>
              <a:gd name="connsiteY15" fmla="*/ 5412292 h 5417997"/>
              <a:gd name="connsiteX16" fmla="*/ 3924605 w 4140607"/>
              <a:gd name="connsiteY16" fmla="*/ 5417997 h 5417997"/>
              <a:gd name="connsiteX17" fmla="*/ 216001 w 4140607"/>
              <a:gd name="connsiteY17" fmla="*/ 5417997 h 5417997"/>
              <a:gd name="connsiteX18" fmla="*/ 166475 w 4140607"/>
              <a:gd name="connsiteY18" fmla="*/ 5412292 h 5417997"/>
              <a:gd name="connsiteX19" fmla="*/ 121011 w 4140607"/>
              <a:gd name="connsiteY19" fmla="*/ 5396042 h 5417997"/>
              <a:gd name="connsiteX20" fmla="*/ 80904 w 4140607"/>
              <a:gd name="connsiteY20" fmla="*/ 5370543 h 5417997"/>
              <a:gd name="connsiteX21" fmla="*/ 47454 w 4140607"/>
              <a:gd name="connsiteY21" fmla="*/ 5337092 h 5417997"/>
              <a:gd name="connsiteX22" fmla="*/ 21955 w 4140607"/>
              <a:gd name="connsiteY22" fmla="*/ 5296986 h 5417997"/>
              <a:gd name="connsiteX23" fmla="*/ 5704 w 4140607"/>
              <a:gd name="connsiteY23" fmla="*/ 5251522 h 5417997"/>
              <a:gd name="connsiteX24" fmla="*/ 0 w 4140607"/>
              <a:gd name="connsiteY24" fmla="*/ 5201996 h 5417997"/>
              <a:gd name="connsiteX25" fmla="*/ 0 w 4140607"/>
              <a:gd name="connsiteY25" fmla="*/ 216001 h 5417997"/>
              <a:gd name="connsiteX26" fmla="*/ 5704 w 4140607"/>
              <a:gd name="connsiteY26" fmla="*/ 166475 h 5417997"/>
              <a:gd name="connsiteX27" fmla="*/ 21955 w 4140607"/>
              <a:gd name="connsiteY27" fmla="*/ 121011 h 5417997"/>
              <a:gd name="connsiteX28" fmla="*/ 47454 w 4140607"/>
              <a:gd name="connsiteY28" fmla="*/ 80904 h 5417997"/>
              <a:gd name="connsiteX29" fmla="*/ 80904 w 4140607"/>
              <a:gd name="connsiteY29" fmla="*/ 47454 h 5417997"/>
              <a:gd name="connsiteX30" fmla="*/ 121011 w 4140607"/>
              <a:gd name="connsiteY30" fmla="*/ 21955 h 5417997"/>
              <a:gd name="connsiteX31" fmla="*/ 166475 w 4140607"/>
              <a:gd name="connsiteY31" fmla="*/ 5704 h 541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140607" h="5417997">
                <a:moveTo>
                  <a:pt x="216001" y="0"/>
                </a:moveTo>
                <a:lnTo>
                  <a:pt x="3924605" y="0"/>
                </a:lnTo>
                <a:lnTo>
                  <a:pt x="3974131" y="5704"/>
                </a:lnTo>
                <a:lnTo>
                  <a:pt x="4019596" y="21955"/>
                </a:lnTo>
                <a:lnTo>
                  <a:pt x="4059702" y="47454"/>
                </a:lnTo>
                <a:lnTo>
                  <a:pt x="4093153" y="80904"/>
                </a:lnTo>
                <a:lnTo>
                  <a:pt x="4118652" y="121011"/>
                </a:lnTo>
                <a:lnTo>
                  <a:pt x="4134902" y="166475"/>
                </a:lnTo>
                <a:lnTo>
                  <a:pt x="4140607" y="216001"/>
                </a:lnTo>
                <a:lnTo>
                  <a:pt x="4140607" y="5201996"/>
                </a:lnTo>
                <a:lnTo>
                  <a:pt x="4134902" y="5251522"/>
                </a:lnTo>
                <a:lnTo>
                  <a:pt x="4118652" y="5296986"/>
                </a:lnTo>
                <a:lnTo>
                  <a:pt x="4093153" y="5337092"/>
                </a:lnTo>
                <a:lnTo>
                  <a:pt x="4059702" y="5370543"/>
                </a:lnTo>
                <a:lnTo>
                  <a:pt x="4019596" y="5396042"/>
                </a:lnTo>
                <a:lnTo>
                  <a:pt x="3974131" y="5412292"/>
                </a:lnTo>
                <a:lnTo>
                  <a:pt x="3924605" y="5417997"/>
                </a:lnTo>
                <a:lnTo>
                  <a:pt x="216001" y="5417997"/>
                </a:lnTo>
                <a:lnTo>
                  <a:pt x="166475" y="5412292"/>
                </a:lnTo>
                <a:lnTo>
                  <a:pt x="121011" y="5396042"/>
                </a:lnTo>
                <a:lnTo>
                  <a:pt x="80904" y="5370543"/>
                </a:lnTo>
                <a:lnTo>
                  <a:pt x="47454" y="5337092"/>
                </a:lnTo>
                <a:lnTo>
                  <a:pt x="21955" y="5296986"/>
                </a:lnTo>
                <a:lnTo>
                  <a:pt x="5704" y="5251522"/>
                </a:lnTo>
                <a:lnTo>
                  <a:pt x="0" y="5201996"/>
                </a:lnTo>
                <a:lnTo>
                  <a:pt x="0" y="216001"/>
                </a:lnTo>
                <a:lnTo>
                  <a:pt x="5704" y="166475"/>
                </a:lnTo>
                <a:lnTo>
                  <a:pt x="21955" y="121011"/>
                </a:lnTo>
                <a:lnTo>
                  <a:pt x="47454" y="80904"/>
                </a:lnTo>
                <a:lnTo>
                  <a:pt x="80904" y="47454"/>
                </a:lnTo>
                <a:lnTo>
                  <a:pt x="121011" y="21955"/>
                </a:lnTo>
                <a:lnTo>
                  <a:pt x="166475" y="5704"/>
                </a:lnTo>
                <a:close/>
              </a:path>
            </a:pathLst>
          </a:cu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176A0F-AE6C-9E2E-367E-06CDC216B3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03" y="2586036"/>
            <a:ext cx="5230285" cy="2236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C16E6B-3E23-2271-AF2B-6E7D6DAC96F0}"/>
              </a:ext>
            </a:extLst>
          </p:cNvPr>
          <p:cNvSpPr txBox="1"/>
          <p:nvPr/>
        </p:nvSpPr>
        <p:spPr>
          <a:xfrm>
            <a:off x="698500" y="1640416"/>
            <a:ext cx="1065741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400" b="1">
                <a:solidFill>
                  <a:srgbClr val="244562"/>
                </a:solidFill>
                <a:latin typeface="Open Sans"/>
                <a:ea typeface="Open Sans"/>
                <a:cs typeface="Open Sans"/>
              </a:rPr>
              <a:t>   </a:t>
            </a:r>
            <a:r>
              <a:rPr lang="nl-NL" sz="1400" b="1">
                <a:latin typeface="Open Sans"/>
                <a:ea typeface="Open Sans"/>
                <a:cs typeface="Open Sans"/>
              </a:rPr>
              <a:t> 739 </a:t>
            </a:r>
            <a:r>
              <a:rPr lang="nl-NL" sz="1400">
                <a:latin typeface="Open Sans"/>
                <a:ea typeface="Open Sans"/>
                <a:cs typeface="Open Sans"/>
              </a:rPr>
              <a:t>energietransitiemaatregelen</a:t>
            </a:r>
            <a:r>
              <a:rPr lang="en-US" sz="1400">
                <a:latin typeface="Open Sans"/>
                <a:ea typeface="Open Sans"/>
                <a:cs typeface="Open Sans"/>
              </a:rPr>
              <a:t> </a:t>
            </a:r>
            <a:r>
              <a:rPr lang="nl-NL" sz="1400">
                <a:solidFill>
                  <a:srgbClr val="244562"/>
                </a:solidFill>
                <a:latin typeface="Open Sans"/>
                <a:ea typeface="Open Sans"/>
                <a:cs typeface="Open Sans"/>
              </a:rPr>
              <a:t>               </a:t>
            </a:r>
            <a:r>
              <a:rPr lang="nl-NL" sz="1400" b="1">
                <a:latin typeface="Open Sans"/>
                <a:ea typeface="Open Sans"/>
                <a:cs typeface="Open Sans"/>
              </a:rPr>
              <a:t>€6,6 miljoen</a:t>
            </a:r>
            <a:r>
              <a:rPr lang="nl-NL" sz="1400">
                <a:latin typeface="Open Sans"/>
                <a:ea typeface="Open Sans"/>
                <a:cs typeface="Open Sans"/>
              </a:rPr>
              <a:t> aan maatregelen uitbetaald </a:t>
            </a: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017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8" descr="Afbeelding met buitenshuis, gebouw, raam, huis&#10;&#10;Door AI gegenereerde inhoud is mogelijk onjuist.">
            <a:extLst>
              <a:ext uri="{FF2B5EF4-FFF2-40B4-BE49-F238E27FC236}">
                <a16:creationId xmlns:a16="http://schemas.microsoft.com/office/drawing/2014/main" id="{16E277E9-8791-2807-2907-C5E87DE9939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1" r="29316" b="-1"/>
          <a:stretch>
            <a:fillRect/>
          </a:stretch>
        </p:blipFill>
        <p:spPr>
          <a:xfrm>
            <a:off x="7332598" y="732270"/>
            <a:ext cx="4140607" cy="5417997"/>
          </a:xfrm>
          <a:noFill/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7FD0E79C-9D3A-D798-A618-46ACFF4DF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754" y="732270"/>
            <a:ext cx="6304759" cy="90652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l-NL" sz="4000">
                <a:solidFill>
                  <a:srgbClr val="154766"/>
                </a:solidFill>
              </a:rPr>
              <a:t>Agenda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2E9AA82-7E1C-0A29-847A-76FA74E6F7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2754" y="2184400"/>
            <a:ext cx="6304759" cy="3953597"/>
          </a:xfrm>
        </p:spPr>
        <p:txBody>
          <a:bodyPr lIns="91440" tIns="45720" rIns="91440" bIns="4572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>
                <a:solidFill>
                  <a:srgbClr val="154766"/>
                </a:solidFill>
              </a:rPr>
              <a:t>Over SVn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>
                <a:solidFill>
                  <a:srgbClr val="154766"/>
                </a:solidFill>
              </a:rPr>
              <a:t>Toekomstbestendig Wonen Gelderland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>
                <a:solidFill>
                  <a:srgbClr val="154766"/>
                </a:solidFill>
                <a:latin typeface="Open Sans"/>
                <a:ea typeface="Open Sans"/>
                <a:cs typeface="Open Sans"/>
              </a:rPr>
              <a:t>De vraag van SVn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>
                <a:solidFill>
                  <a:srgbClr val="154766"/>
                </a:solidFill>
              </a:rPr>
              <a:t>Project Impact Reporting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>
                <a:solidFill>
                  <a:srgbClr val="154766"/>
                </a:solidFill>
                <a:latin typeface="Open Sans"/>
                <a:ea typeface="Open Sans"/>
                <a:cs typeface="Open Sans"/>
              </a:rPr>
              <a:t>Impact monitoring &amp; </a:t>
            </a:r>
            <a:r>
              <a:rPr lang="nl-NL" b="1" err="1">
                <a:solidFill>
                  <a:srgbClr val="154766"/>
                </a:solidFill>
                <a:latin typeface="Open Sans"/>
                <a:ea typeface="Open Sans"/>
                <a:cs typeface="Open Sans"/>
              </a:rPr>
              <a:t>reporting</a:t>
            </a:r>
            <a:endParaRPr lang="nl-NL" b="1">
              <a:solidFill>
                <a:srgbClr val="154766"/>
              </a:solidFill>
              <a:latin typeface="Open Sans"/>
              <a:ea typeface="Open Sans"/>
              <a:cs typeface="Open Sans"/>
            </a:endParaRPr>
          </a:p>
          <a:p>
            <a:pPr marL="457200" lvl="1" indent="0">
              <a:buNone/>
            </a:pPr>
            <a:endParaRPr lang="nl-NL" sz="1800"/>
          </a:p>
        </p:txBody>
      </p:sp>
    </p:spTree>
    <p:extLst>
      <p:ext uri="{BB962C8B-B14F-4D97-AF65-F5344CB8AC3E}">
        <p14:creationId xmlns:p14="http://schemas.microsoft.com/office/powerpoint/2010/main" val="23048997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2E6501-B699-D468-1946-DCFC4C0E0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42912"/>
            <a:ext cx="10972800" cy="635001"/>
          </a:xfrm>
        </p:spPr>
        <p:txBody>
          <a:bodyPr/>
          <a:lstStyle/>
          <a:p>
            <a:r>
              <a:rPr lang="nl-NL" sz="3600">
                <a:solidFill>
                  <a:schemeClr val="tx1"/>
                </a:solidFill>
              </a:rPr>
              <a:t>4. Toegang tot passende huisvesting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93BAA74-9CA6-7353-F695-4111E9370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429366"/>
            <a:ext cx="10963275" cy="3763457"/>
          </a:xfrm>
        </p:spPr>
        <p:txBody>
          <a:bodyPr vert="horz" lIns="0" tIns="0" rIns="0" bIns="0" rtlCol="0" anchor="t">
            <a:normAutofit/>
          </a:bodyPr>
          <a:lstStyle/>
          <a:p>
            <a:pPr defTabSz="1000125"/>
            <a:r>
              <a:rPr lang="nl-NL" sz="1400" b="1">
                <a:latin typeface="Open Sans"/>
                <a:ea typeface="Open Sans"/>
                <a:cs typeface="Open Sans"/>
              </a:rPr>
              <a:t>             </a:t>
            </a:r>
            <a:r>
              <a:rPr lang="nl-NL" sz="1600">
                <a:latin typeface="Open Sans"/>
                <a:ea typeface="Open Sans"/>
                <a:cs typeface="Open Sans"/>
              </a:rPr>
              <a:t>       </a:t>
            </a:r>
            <a:r>
              <a:rPr lang="nl-NL" sz="1600" b="1">
                <a:latin typeface="Open Sans"/>
                <a:ea typeface="Open Sans"/>
                <a:cs typeface="Open Sans"/>
              </a:rPr>
              <a:t>            </a:t>
            </a:r>
            <a:endParaRPr lang="nl-NL" sz="1600"/>
          </a:p>
          <a:p>
            <a:endParaRPr lang="nl-NL"/>
          </a:p>
        </p:txBody>
      </p:sp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5" name="Grafiek 4">
                <a:extLst>
                  <a:ext uri="{FF2B5EF4-FFF2-40B4-BE49-F238E27FC236}">
                    <a16:creationId xmlns:a16="http://schemas.microsoft.com/office/drawing/2014/main" id="{28DA86ED-2336-E9DB-0F55-91BF78BE7A60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617888916"/>
                  </p:ext>
                </p:extLst>
              </p:nvPr>
            </p:nvGraphicFramePr>
            <p:xfrm>
              <a:off x="5666661" y="2526161"/>
              <a:ext cx="6166736" cy="3852142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5" name="Grafiek 4">
                <a:extLst>
                  <a:ext uri="{FF2B5EF4-FFF2-40B4-BE49-F238E27FC236}">
                    <a16:creationId xmlns:a16="http://schemas.microsoft.com/office/drawing/2014/main" id="{28DA86ED-2336-E9DB-0F55-91BF78BE7A6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66661" y="2526161"/>
                <a:ext cx="6166736" cy="3852142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Tijdelijke aanduiding voor afbeelding 12" descr="Scène in de voorstad silhouet">
            <a:extLst>
              <a:ext uri="{FF2B5EF4-FFF2-40B4-BE49-F238E27FC236}">
                <a16:creationId xmlns:a16="http://schemas.microsoft.com/office/drawing/2014/main" id="{B44663A3-59BC-5902-2747-73DA368EC87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788" r="11788"/>
          <a:stretch/>
        </p:blipFill>
        <p:spPr>
          <a:xfrm>
            <a:off x="502038" y="1312347"/>
            <a:ext cx="507433" cy="637858"/>
          </a:xfrm>
          <a:custGeom>
            <a:avLst/>
            <a:gdLst>
              <a:gd name="connsiteX0" fmla="*/ 216001 w 4140607"/>
              <a:gd name="connsiteY0" fmla="*/ 0 h 5417997"/>
              <a:gd name="connsiteX1" fmla="*/ 3924605 w 4140607"/>
              <a:gd name="connsiteY1" fmla="*/ 0 h 5417997"/>
              <a:gd name="connsiteX2" fmla="*/ 3974131 w 4140607"/>
              <a:gd name="connsiteY2" fmla="*/ 5704 h 5417997"/>
              <a:gd name="connsiteX3" fmla="*/ 4019596 w 4140607"/>
              <a:gd name="connsiteY3" fmla="*/ 21955 h 5417997"/>
              <a:gd name="connsiteX4" fmla="*/ 4059702 w 4140607"/>
              <a:gd name="connsiteY4" fmla="*/ 47454 h 5417997"/>
              <a:gd name="connsiteX5" fmla="*/ 4093153 w 4140607"/>
              <a:gd name="connsiteY5" fmla="*/ 80904 h 5417997"/>
              <a:gd name="connsiteX6" fmla="*/ 4118652 w 4140607"/>
              <a:gd name="connsiteY6" fmla="*/ 121011 h 5417997"/>
              <a:gd name="connsiteX7" fmla="*/ 4134902 w 4140607"/>
              <a:gd name="connsiteY7" fmla="*/ 166475 h 5417997"/>
              <a:gd name="connsiteX8" fmla="*/ 4140607 w 4140607"/>
              <a:gd name="connsiteY8" fmla="*/ 216001 h 5417997"/>
              <a:gd name="connsiteX9" fmla="*/ 4140607 w 4140607"/>
              <a:gd name="connsiteY9" fmla="*/ 5201996 h 5417997"/>
              <a:gd name="connsiteX10" fmla="*/ 4134902 w 4140607"/>
              <a:gd name="connsiteY10" fmla="*/ 5251522 h 5417997"/>
              <a:gd name="connsiteX11" fmla="*/ 4118652 w 4140607"/>
              <a:gd name="connsiteY11" fmla="*/ 5296986 h 5417997"/>
              <a:gd name="connsiteX12" fmla="*/ 4093153 w 4140607"/>
              <a:gd name="connsiteY12" fmla="*/ 5337092 h 5417997"/>
              <a:gd name="connsiteX13" fmla="*/ 4059702 w 4140607"/>
              <a:gd name="connsiteY13" fmla="*/ 5370543 h 5417997"/>
              <a:gd name="connsiteX14" fmla="*/ 4019596 w 4140607"/>
              <a:gd name="connsiteY14" fmla="*/ 5396042 h 5417997"/>
              <a:gd name="connsiteX15" fmla="*/ 3974131 w 4140607"/>
              <a:gd name="connsiteY15" fmla="*/ 5412292 h 5417997"/>
              <a:gd name="connsiteX16" fmla="*/ 3924605 w 4140607"/>
              <a:gd name="connsiteY16" fmla="*/ 5417997 h 5417997"/>
              <a:gd name="connsiteX17" fmla="*/ 216001 w 4140607"/>
              <a:gd name="connsiteY17" fmla="*/ 5417997 h 5417997"/>
              <a:gd name="connsiteX18" fmla="*/ 166475 w 4140607"/>
              <a:gd name="connsiteY18" fmla="*/ 5412292 h 5417997"/>
              <a:gd name="connsiteX19" fmla="*/ 121011 w 4140607"/>
              <a:gd name="connsiteY19" fmla="*/ 5396042 h 5417997"/>
              <a:gd name="connsiteX20" fmla="*/ 80904 w 4140607"/>
              <a:gd name="connsiteY20" fmla="*/ 5370543 h 5417997"/>
              <a:gd name="connsiteX21" fmla="*/ 47454 w 4140607"/>
              <a:gd name="connsiteY21" fmla="*/ 5337092 h 5417997"/>
              <a:gd name="connsiteX22" fmla="*/ 21955 w 4140607"/>
              <a:gd name="connsiteY22" fmla="*/ 5296986 h 5417997"/>
              <a:gd name="connsiteX23" fmla="*/ 5704 w 4140607"/>
              <a:gd name="connsiteY23" fmla="*/ 5251522 h 5417997"/>
              <a:gd name="connsiteX24" fmla="*/ 0 w 4140607"/>
              <a:gd name="connsiteY24" fmla="*/ 5201996 h 5417997"/>
              <a:gd name="connsiteX25" fmla="*/ 0 w 4140607"/>
              <a:gd name="connsiteY25" fmla="*/ 216001 h 5417997"/>
              <a:gd name="connsiteX26" fmla="*/ 5704 w 4140607"/>
              <a:gd name="connsiteY26" fmla="*/ 166475 h 5417997"/>
              <a:gd name="connsiteX27" fmla="*/ 21955 w 4140607"/>
              <a:gd name="connsiteY27" fmla="*/ 121011 h 5417997"/>
              <a:gd name="connsiteX28" fmla="*/ 47454 w 4140607"/>
              <a:gd name="connsiteY28" fmla="*/ 80904 h 5417997"/>
              <a:gd name="connsiteX29" fmla="*/ 80904 w 4140607"/>
              <a:gd name="connsiteY29" fmla="*/ 47454 h 5417997"/>
              <a:gd name="connsiteX30" fmla="*/ 121011 w 4140607"/>
              <a:gd name="connsiteY30" fmla="*/ 21955 h 5417997"/>
              <a:gd name="connsiteX31" fmla="*/ 166475 w 4140607"/>
              <a:gd name="connsiteY31" fmla="*/ 5704 h 541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140607" h="5417997">
                <a:moveTo>
                  <a:pt x="216001" y="0"/>
                </a:moveTo>
                <a:lnTo>
                  <a:pt x="3924605" y="0"/>
                </a:lnTo>
                <a:lnTo>
                  <a:pt x="3974131" y="5704"/>
                </a:lnTo>
                <a:lnTo>
                  <a:pt x="4019596" y="21955"/>
                </a:lnTo>
                <a:lnTo>
                  <a:pt x="4059702" y="47454"/>
                </a:lnTo>
                <a:lnTo>
                  <a:pt x="4093153" y="80904"/>
                </a:lnTo>
                <a:lnTo>
                  <a:pt x="4118652" y="121011"/>
                </a:lnTo>
                <a:lnTo>
                  <a:pt x="4134902" y="166475"/>
                </a:lnTo>
                <a:lnTo>
                  <a:pt x="4140607" y="216001"/>
                </a:lnTo>
                <a:lnTo>
                  <a:pt x="4140607" y="5201996"/>
                </a:lnTo>
                <a:lnTo>
                  <a:pt x="4134902" y="5251522"/>
                </a:lnTo>
                <a:lnTo>
                  <a:pt x="4118652" y="5296986"/>
                </a:lnTo>
                <a:lnTo>
                  <a:pt x="4093153" y="5337092"/>
                </a:lnTo>
                <a:lnTo>
                  <a:pt x="4059702" y="5370543"/>
                </a:lnTo>
                <a:lnTo>
                  <a:pt x="4019596" y="5396042"/>
                </a:lnTo>
                <a:lnTo>
                  <a:pt x="3974131" y="5412292"/>
                </a:lnTo>
                <a:lnTo>
                  <a:pt x="3924605" y="5417997"/>
                </a:lnTo>
                <a:lnTo>
                  <a:pt x="216001" y="5417997"/>
                </a:lnTo>
                <a:lnTo>
                  <a:pt x="166475" y="5412292"/>
                </a:lnTo>
                <a:lnTo>
                  <a:pt x="121011" y="5396042"/>
                </a:lnTo>
                <a:lnTo>
                  <a:pt x="80904" y="5370543"/>
                </a:lnTo>
                <a:lnTo>
                  <a:pt x="47454" y="5337092"/>
                </a:lnTo>
                <a:lnTo>
                  <a:pt x="21955" y="5296986"/>
                </a:lnTo>
                <a:lnTo>
                  <a:pt x="5704" y="5251522"/>
                </a:lnTo>
                <a:lnTo>
                  <a:pt x="0" y="5201996"/>
                </a:lnTo>
                <a:lnTo>
                  <a:pt x="0" y="216001"/>
                </a:lnTo>
                <a:lnTo>
                  <a:pt x="5704" y="166475"/>
                </a:lnTo>
                <a:lnTo>
                  <a:pt x="21955" y="121011"/>
                </a:lnTo>
                <a:lnTo>
                  <a:pt x="47454" y="80904"/>
                </a:lnTo>
                <a:lnTo>
                  <a:pt x="80904" y="47454"/>
                </a:lnTo>
                <a:lnTo>
                  <a:pt x="121011" y="21955"/>
                </a:lnTo>
                <a:lnTo>
                  <a:pt x="166475" y="5704"/>
                </a:lnTo>
                <a:close/>
              </a:path>
            </a:pathLst>
          </a:custGeom>
          <a:noFill/>
        </p:spPr>
      </p:pic>
      <p:pic>
        <p:nvPicPr>
          <p:cNvPr id="7" name="Tijdelijke aanduiding voor afbeelding 12" descr="Munten silhouet">
            <a:extLst>
              <a:ext uri="{FF2B5EF4-FFF2-40B4-BE49-F238E27FC236}">
                <a16:creationId xmlns:a16="http://schemas.microsoft.com/office/drawing/2014/main" id="{E13D632F-F107-48BF-B27C-AA7D09DBFD2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1788" r="11788"/>
          <a:stretch/>
        </p:blipFill>
        <p:spPr>
          <a:xfrm>
            <a:off x="7411114" y="1310745"/>
            <a:ext cx="454517" cy="553192"/>
          </a:xfrm>
          <a:custGeom>
            <a:avLst/>
            <a:gdLst>
              <a:gd name="connsiteX0" fmla="*/ 216001 w 4140607"/>
              <a:gd name="connsiteY0" fmla="*/ 0 h 5417997"/>
              <a:gd name="connsiteX1" fmla="*/ 3924605 w 4140607"/>
              <a:gd name="connsiteY1" fmla="*/ 0 h 5417997"/>
              <a:gd name="connsiteX2" fmla="*/ 3974131 w 4140607"/>
              <a:gd name="connsiteY2" fmla="*/ 5704 h 5417997"/>
              <a:gd name="connsiteX3" fmla="*/ 4019596 w 4140607"/>
              <a:gd name="connsiteY3" fmla="*/ 21955 h 5417997"/>
              <a:gd name="connsiteX4" fmla="*/ 4059702 w 4140607"/>
              <a:gd name="connsiteY4" fmla="*/ 47454 h 5417997"/>
              <a:gd name="connsiteX5" fmla="*/ 4093153 w 4140607"/>
              <a:gd name="connsiteY5" fmla="*/ 80904 h 5417997"/>
              <a:gd name="connsiteX6" fmla="*/ 4118652 w 4140607"/>
              <a:gd name="connsiteY6" fmla="*/ 121011 h 5417997"/>
              <a:gd name="connsiteX7" fmla="*/ 4134902 w 4140607"/>
              <a:gd name="connsiteY7" fmla="*/ 166475 h 5417997"/>
              <a:gd name="connsiteX8" fmla="*/ 4140607 w 4140607"/>
              <a:gd name="connsiteY8" fmla="*/ 216001 h 5417997"/>
              <a:gd name="connsiteX9" fmla="*/ 4140607 w 4140607"/>
              <a:gd name="connsiteY9" fmla="*/ 5201996 h 5417997"/>
              <a:gd name="connsiteX10" fmla="*/ 4134902 w 4140607"/>
              <a:gd name="connsiteY10" fmla="*/ 5251522 h 5417997"/>
              <a:gd name="connsiteX11" fmla="*/ 4118652 w 4140607"/>
              <a:gd name="connsiteY11" fmla="*/ 5296986 h 5417997"/>
              <a:gd name="connsiteX12" fmla="*/ 4093153 w 4140607"/>
              <a:gd name="connsiteY12" fmla="*/ 5337092 h 5417997"/>
              <a:gd name="connsiteX13" fmla="*/ 4059702 w 4140607"/>
              <a:gd name="connsiteY13" fmla="*/ 5370543 h 5417997"/>
              <a:gd name="connsiteX14" fmla="*/ 4019596 w 4140607"/>
              <a:gd name="connsiteY14" fmla="*/ 5396042 h 5417997"/>
              <a:gd name="connsiteX15" fmla="*/ 3974131 w 4140607"/>
              <a:gd name="connsiteY15" fmla="*/ 5412292 h 5417997"/>
              <a:gd name="connsiteX16" fmla="*/ 3924605 w 4140607"/>
              <a:gd name="connsiteY16" fmla="*/ 5417997 h 5417997"/>
              <a:gd name="connsiteX17" fmla="*/ 216001 w 4140607"/>
              <a:gd name="connsiteY17" fmla="*/ 5417997 h 5417997"/>
              <a:gd name="connsiteX18" fmla="*/ 166475 w 4140607"/>
              <a:gd name="connsiteY18" fmla="*/ 5412292 h 5417997"/>
              <a:gd name="connsiteX19" fmla="*/ 121011 w 4140607"/>
              <a:gd name="connsiteY19" fmla="*/ 5396042 h 5417997"/>
              <a:gd name="connsiteX20" fmla="*/ 80904 w 4140607"/>
              <a:gd name="connsiteY20" fmla="*/ 5370543 h 5417997"/>
              <a:gd name="connsiteX21" fmla="*/ 47454 w 4140607"/>
              <a:gd name="connsiteY21" fmla="*/ 5337092 h 5417997"/>
              <a:gd name="connsiteX22" fmla="*/ 21955 w 4140607"/>
              <a:gd name="connsiteY22" fmla="*/ 5296986 h 5417997"/>
              <a:gd name="connsiteX23" fmla="*/ 5704 w 4140607"/>
              <a:gd name="connsiteY23" fmla="*/ 5251522 h 5417997"/>
              <a:gd name="connsiteX24" fmla="*/ 0 w 4140607"/>
              <a:gd name="connsiteY24" fmla="*/ 5201996 h 5417997"/>
              <a:gd name="connsiteX25" fmla="*/ 0 w 4140607"/>
              <a:gd name="connsiteY25" fmla="*/ 216001 h 5417997"/>
              <a:gd name="connsiteX26" fmla="*/ 5704 w 4140607"/>
              <a:gd name="connsiteY26" fmla="*/ 166475 h 5417997"/>
              <a:gd name="connsiteX27" fmla="*/ 21955 w 4140607"/>
              <a:gd name="connsiteY27" fmla="*/ 121011 h 5417997"/>
              <a:gd name="connsiteX28" fmla="*/ 47454 w 4140607"/>
              <a:gd name="connsiteY28" fmla="*/ 80904 h 5417997"/>
              <a:gd name="connsiteX29" fmla="*/ 80904 w 4140607"/>
              <a:gd name="connsiteY29" fmla="*/ 47454 h 5417997"/>
              <a:gd name="connsiteX30" fmla="*/ 121011 w 4140607"/>
              <a:gd name="connsiteY30" fmla="*/ 21955 h 5417997"/>
              <a:gd name="connsiteX31" fmla="*/ 166475 w 4140607"/>
              <a:gd name="connsiteY31" fmla="*/ 5704 h 541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140607" h="5417997">
                <a:moveTo>
                  <a:pt x="216001" y="0"/>
                </a:moveTo>
                <a:lnTo>
                  <a:pt x="3924605" y="0"/>
                </a:lnTo>
                <a:lnTo>
                  <a:pt x="3974131" y="5704"/>
                </a:lnTo>
                <a:lnTo>
                  <a:pt x="4019596" y="21955"/>
                </a:lnTo>
                <a:lnTo>
                  <a:pt x="4059702" y="47454"/>
                </a:lnTo>
                <a:lnTo>
                  <a:pt x="4093153" y="80904"/>
                </a:lnTo>
                <a:lnTo>
                  <a:pt x="4118652" y="121011"/>
                </a:lnTo>
                <a:lnTo>
                  <a:pt x="4134902" y="166475"/>
                </a:lnTo>
                <a:lnTo>
                  <a:pt x="4140607" y="216001"/>
                </a:lnTo>
                <a:lnTo>
                  <a:pt x="4140607" y="5201996"/>
                </a:lnTo>
                <a:lnTo>
                  <a:pt x="4134902" y="5251522"/>
                </a:lnTo>
                <a:lnTo>
                  <a:pt x="4118652" y="5296986"/>
                </a:lnTo>
                <a:lnTo>
                  <a:pt x="4093153" y="5337092"/>
                </a:lnTo>
                <a:lnTo>
                  <a:pt x="4059702" y="5370543"/>
                </a:lnTo>
                <a:lnTo>
                  <a:pt x="4019596" y="5396042"/>
                </a:lnTo>
                <a:lnTo>
                  <a:pt x="3974131" y="5412292"/>
                </a:lnTo>
                <a:lnTo>
                  <a:pt x="3924605" y="5417997"/>
                </a:lnTo>
                <a:lnTo>
                  <a:pt x="216001" y="5417997"/>
                </a:lnTo>
                <a:lnTo>
                  <a:pt x="166475" y="5412292"/>
                </a:lnTo>
                <a:lnTo>
                  <a:pt x="121011" y="5396042"/>
                </a:lnTo>
                <a:lnTo>
                  <a:pt x="80904" y="5370543"/>
                </a:lnTo>
                <a:lnTo>
                  <a:pt x="47454" y="5337092"/>
                </a:lnTo>
                <a:lnTo>
                  <a:pt x="21955" y="5296986"/>
                </a:lnTo>
                <a:lnTo>
                  <a:pt x="5704" y="5251522"/>
                </a:lnTo>
                <a:lnTo>
                  <a:pt x="0" y="5201996"/>
                </a:lnTo>
                <a:lnTo>
                  <a:pt x="0" y="216001"/>
                </a:lnTo>
                <a:lnTo>
                  <a:pt x="5704" y="166475"/>
                </a:lnTo>
                <a:lnTo>
                  <a:pt x="21955" y="121011"/>
                </a:lnTo>
                <a:lnTo>
                  <a:pt x="47454" y="80904"/>
                </a:lnTo>
                <a:lnTo>
                  <a:pt x="80904" y="47454"/>
                </a:lnTo>
                <a:lnTo>
                  <a:pt x="121011" y="21955"/>
                </a:lnTo>
                <a:lnTo>
                  <a:pt x="166475" y="5704"/>
                </a:lnTo>
                <a:close/>
              </a:path>
            </a:pathLst>
          </a:custGeom>
          <a:noFill/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CCA76894-1106-C886-23C3-263ADA046E1B}"/>
              </a:ext>
            </a:extLst>
          </p:cNvPr>
          <p:cNvSpPr txBox="1">
            <a:spLocks/>
          </p:cNvSpPr>
          <p:nvPr/>
        </p:nvSpPr>
        <p:spPr>
          <a:xfrm>
            <a:off x="497417" y="1314979"/>
            <a:ext cx="11078633" cy="6350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267" b="1" i="0" kern="1200" baseline="0">
                <a:solidFill>
                  <a:srgbClr val="B6C932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defRPr>
            </a:lvl1pPr>
          </a:lstStyle>
          <a:p>
            <a:r>
              <a:rPr lang="nl-NL" sz="1400">
                <a:solidFill>
                  <a:srgbClr val="154766"/>
                </a:solidFill>
                <a:latin typeface="Open Sans"/>
                <a:ea typeface="Open Sans"/>
                <a:cs typeface="Open Sans"/>
              </a:rPr>
              <a:t>    201</a:t>
            </a:r>
            <a:r>
              <a:rPr lang="nl-NL" sz="1400" b="0">
                <a:solidFill>
                  <a:srgbClr val="154766"/>
                </a:solidFill>
                <a:latin typeface="Open Sans"/>
                <a:ea typeface="Open Sans"/>
                <a:cs typeface="Open Sans"/>
              </a:rPr>
              <a:t> levensloopbestendige maatregelen gefinancierd                 </a:t>
            </a:r>
            <a:r>
              <a:rPr lang="nl-NL" sz="1400">
                <a:solidFill>
                  <a:srgbClr val="154766"/>
                </a:solidFill>
                <a:latin typeface="Open Sans"/>
                <a:ea typeface="Open Sans"/>
                <a:cs typeface="Open Sans"/>
              </a:rPr>
              <a:t>€ 5,3 miljoen</a:t>
            </a:r>
            <a:r>
              <a:rPr lang="nl-NL" sz="1400" b="0">
                <a:solidFill>
                  <a:srgbClr val="154766"/>
                </a:solidFill>
                <a:latin typeface="Open Sans"/>
                <a:ea typeface="Open Sans"/>
                <a:cs typeface="Open Sans"/>
              </a:rPr>
              <a:t> uitbetaald</a:t>
            </a:r>
            <a:endParaRPr lang="nl-NL" sz="4250"/>
          </a:p>
          <a:p>
            <a:r>
              <a:rPr lang="nl-NL" sz="1400">
                <a:solidFill>
                  <a:srgbClr val="154766"/>
                </a:solidFill>
                <a:latin typeface="Open Sans"/>
                <a:ea typeface="Open Sans"/>
                <a:cs typeface="Open Sans"/>
              </a:rPr>
              <a:t>      73</a:t>
            </a:r>
            <a:r>
              <a:rPr lang="nl-NL" sz="2500" b="0">
                <a:solidFill>
                  <a:srgbClr val="154766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nl-NL" sz="1400" b="0">
                <a:solidFill>
                  <a:srgbClr val="154766"/>
                </a:solidFill>
                <a:latin typeface="Open Sans"/>
                <a:ea typeface="Open Sans"/>
                <a:cs typeface="Open Sans"/>
              </a:rPr>
              <a:t>woningen levensloopbestendig voor ouderen (verzilverleningen)  </a:t>
            </a:r>
            <a:endParaRPr lang="nl-NL" sz="4250"/>
          </a:p>
          <a:p>
            <a:endParaRPr lang="nl-NL" sz="1600">
              <a:solidFill>
                <a:schemeClr val="tx1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21F5FA1-24B6-2562-642C-F59EF4496C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973" y="2433696"/>
            <a:ext cx="5478992" cy="3314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2794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C613-DFDF-54B3-A5E3-C1C59B1DA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Key takeaways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090C97C-CF05-5510-1411-CB60D0CAD7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nl-NL" sz="1800" b="1"/>
              <a:t>Impactmanagement werkt alleen als het integraal is</a:t>
            </a:r>
          </a:p>
          <a:p>
            <a:pPr marL="576000" lvl="2" indent="0">
              <a:buNone/>
            </a:pPr>
            <a:r>
              <a:rPr lang="nl-NL" sz="1600" i="1">
                <a:solidFill>
                  <a:schemeClr val="accent1"/>
                </a:solidFill>
              </a:rPr>
              <a:t>Zonder een stevige basis in visie, </a:t>
            </a:r>
            <a:r>
              <a:rPr lang="nl-NL" sz="1600" i="1" err="1">
                <a:solidFill>
                  <a:schemeClr val="accent1"/>
                </a:solidFill>
              </a:rPr>
              <a:t>governance</a:t>
            </a:r>
            <a:r>
              <a:rPr lang="nl-NL" sz="1600" i="1">
                <a:solidFill>
                  <a:schemeClr val="accent1"/>
                </a:solidFill>
              </a:rPr>
              <a:t> en keuzes verliest monitoring zijn waarde.</a:t>
            </a:r>
          </a:p>
          <a:p>
            <a:pPr marL="576000" lvl="2" indent="0">
              <a:buNone/>
            </a:pPr>
            <a:endParaRPr lang="nl-NL" sz="1600" i="1"/>
          </a:p>
          <a:p>
            <a:pPr marL="342900" indent="-342900">
              <a:buFont typeface="+mj-lt"/>
              <a:buAutoNum type="arabicPeriod"/>
            </a:pPr>
            <a:r>
              <a:rPr lang="nl-NL" sz="1800" b="1"/>
              <a:t>Zorg voor duidelijk eigenaarschap van impact en data</a:t>
            </a:r>
          </a:p>
          <a:p>
            <a:pPr marL="576000" lvl="2" indent="0">
              <a:buNone/>
            </a:pPr>
            <a:r>
              <a:rPr lang="nl-NL" sz="1600" i="1">
                <a:solidFill>
                  <a:schemeClr val="accent1"/>
                </a:solidFill>
              </a:rPr>
              <a:t>Heldere rollen, verantwoordelijkheden en besluitvorming.</a:t>
            </a:r>
          </a:p>
          <a:p>
            <a:pPr marL="576000" lvl="2" indent="0">
              <a:buNone/>
            </a:pPr>
            <a:endParaRPr lang="nl-NL" sz="1600" i="1"/>
          </a:p>
          <a:p>
            <a:pPr marL="342900" indent="-342900">
              <a:buFont typeface="+mj-lt"/>
              <a:buAutoNum type="arabicPeriod" startAt="3"/>
            </a:pPr>
            <a:r>
              <a:rPr lang="nl-NL" sz="1800" b="1"/>
              <a:t>Kies impactindicatoren bewust (en werk met representatieve en betrouwbare data)</a:t>
            </a:r>
          </a:p>
          <a:p>
            <a:pPr marL="576000" lvl="2" indent="0">
              <a:buNone/>
            </a:pPr>
            <a:r>
              <a:rPr lang="nl-NL" sz="1600" i="1">
                <a:solidFill>
                  <a:schemeClr val="accent1"/>
                </a:solidFill>
              </a:rPr>
              <a:t>Meten om inzicht en sturing te krijgen, niet om activiteit te tellen.</a:t>
            </a:r>
            <a:endParaRPr lang="en-GB" sz="1600" i="1">
              <a:solidFill>
                <a:schemeClr val="accent1"/>
              </a:solidFill>
            </a:endParaRPr>
          </a:p>
        </p:txBody>
      </p:sp>
      <p:pic>
        <p:nvPicPr>
          <p:cNvPr id="4" name="Picture Placeholder 3" descr="Keys to a home">
            <a:extLst>
              <a:ext uri="{FF2B5EF4-FFF2-40B4-BE49-F238E27FC236}">
                <a16:creationId xmlns:a16="http://schemas.microsoft.com/office/drawing/2014/main" id="{A8874BCA-4A1F-3BFD-3EAE-53566C33E0F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0" r="221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28026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B3C5E83-CFEF-09CF-0068-D3D708DA8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3" y="508000"/>
            <a:ext cx="10223497" cy="923330"/>
          </a:xfrm>
        </p:spPr>
        <p:txBody>
          <a:bodyPr wrap="square" anchor="t">
            <a:normAutofit/>
          </a:bodyPr>
          <a:lstStyle/>
          <a:p>
            <a:r>
              <a:rPr lang="nl-NL" sz="4000">
                <a:solidFill>
                  <a:srgbClr val="154766"/>
                </a:solidFill>
                <a:latin typeface="Roboto Slab"/>
                <a:ea typeface="Roboto Slab"/>
                <a:cs typeface="Roboto Slab"/>
              </a:rPr>
              <a:t>Voor vragen </a:t>
            </a:r>
          </a:p>
        </p:txBody>
      </p:sp>
      <p:pic>
        <p:nvPicPr>
          <p:cNvPr id="7" name="Picture Placeholder 12">
            <a:extLst>
              <a:ext uri="{FF2B5EF4-FFF2-40B4-BE49-F238E27FC236}">
                <a16:creationId xmlns:a16="http://schemas.microsoft.com/office/drawing/2014/main" id="{2277592D-2C93-A319-1013-79A819462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" b="-7"/>
          <a:stretch>
            <a:fillRect/>
          </a:stretch>
        </p:blipFill>
        <p:spPr>
          <a:xfrm>
            <a:off x="1018135" y="3798639"/>
            <a:ext cx="1560515" cy="1560513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6" name="Afbeelding 5" descr="Afbeelding met Menselijk gezicht, kleding, persoon, glimlach&#10;&#10;Door AI gegenereerde inhoud is mogelijk onjuist.">
            <a:extLst>
              <a:ext uri="{FF2B5EF4-FFF2-40B4-BE49-F238E27FC236}">
                <a16:creationId xmlns:a16="http://schemas.microsoft.com/office/drawing/2014/main" id="{7BC0BE57-0B42-4F79-71DF-A6489C726A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4" r="15381" b="7"/>
          <a:stretch>
            <a:fillRect/>
          </a:stretch>
        </p:blipFill>
        <p:spPr>
          <a:xfrm>
            <a:off x="1018135" y="1440233"/>
            <a:ext cx="1560515" cy="1560513"/>
          </a:xfrm>
          <a:prstGeom prst="ellipse">
            <a:avLst/>
          </a:prstGeom>
          <a:noFill/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9D0EE73-2A9F-B1EC-DA4F-98B47C3BEE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28401" y="1440233"/>
            <a:ext cx="8321675" cy="2348453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r>
              <a:rPr lang="nl-NL" sz="1800" b="1">
                <a:solidFill>
                  <a:srgbClr val="154766"/>
                </a:solidFill>
                <a:latin typeface="Open Sans"/>
                <a:ea typeface="Open Sans"/>
                <a:cs typeface="Open Sans"/>
              </a:rPr>
              <a:t>Mildred Kolk</a:t>
            </a:r>
          </a:p>
          <a:p>
            <a:pPr marL="0" indent="0">
              <a:buNone/>
            </a:pPr>
            <a:r>
              <a:rPr lang="nl-NL" sz="1800">
                <a:solidFill>
                  <a:srgbClr val="154766"/>
                </a:solidFill>
                <a:latin typeface="Open Sans"/>
                <a:ea typeface="Open Sans"/>
                <a:cs typeface="Open Sans"/>
              </a:rPr>
              <a:t>Impact Controller</a:t>
            </a:r>
          </a:p>
          <a:p>
            <a:pPr marL="0" indent="0">
              <a:buNone/>
            </a:pPr>
            <a:r>
              <a:rPr lang="nl-NL" sz="1800">
                <a:solidFill>
                  <a:srgbClr val="154766"/>
                </a:solidFill>
                <a:latin typeface="Open Sans"/>
                <a:ea typeface="Open Sans"/>
                <a:cs typeface="Open Sans"/>
              </a:rPr>
              <a:t>SVn</a:t>
            </a:r>
          </a:p>
          <a:p>
            <a:pPr marL="0" indent="0">
              <a:buNone/>
            </a:pPr>
            <a:r>
              <a:rPr lang="nl-NL" sz="1800" u="sng">
                <a:solidFill>
                  <a:srgbClr val="154766"/>
                </a:solidFill>
                <a:latin typeface="Open Sans"/>
                <a:ea typeface="Open Sans"/>
                <a:cs typeface="Open Sans"/>
              </a:rPr>
              <a:t>m.kolk1@svn.nl</a:t>
            </a:r>
          </a:p>
          <a:p>
            <a:pPr marL="0" indent="0">
              <a:buNone/>
            </a:pPr>
            <a:r>
              <a:rPr lang="nl-NL" sz="1800">
                <a:solidFill>
                  <a:srgbClr val="154766"/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</a:t>
            </a:r>
            <a:endParaRPr lang="nl-NL"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endParaRPr lang="nl-NL" sz="1800">
              <a:solidFill>
                <a:srgbClr val="154766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90863FC6-857A-64E6-6625-E2688976A65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28402" y="3751956"/>
            <a:ext cx="8321675" cy="1920886"/>
          </a:xfrm>
        </p:spPr>
        <p:txBody>
          <a:bodyPr/>
          <a:lstStyle/>
          <a:p>
            <a:r>
              <a:rPr lang="en-GB" sz="1800">
                <a:solidFill>
                  <a:srgbClr val="154766"/>
                </a:solidFill>
                <a:latin typeface="Open Sans"/>
                <a:ea typeface="Open Sans"/>
                <a:cs typeface="Open Sans"/>
              </a:rPr>
              <a:t>Nina </a:t>
            </a:r>
            <a:r>
              <a:rPr lang="en-GB" sz="1800" err="1">
                <a:solidFill>
                  <a:srgbClr val="154766"/>
                </a:solidFill>
                <a:latin typeface="Open Sans"/>
                <a:ea typeface="Open Sans"/>
                <a:cs typeface="Open Sans"/>
              </a:rPr>
              <a:t>Zaadnoordijk</a:t>
            </a:r>
            <a:r>
              <a:rPr lang="en-GB" sz="1800">
                <a:solidFill>
                  <a:srgbClr val="154766"/>
                </a:solidFill>
                <a:latin typeface="Open Sans"/>
                <a:ea typeface="Open Sans"/>
                <a:cs typeface="Open Sans"/>
              </a:rPr>
              <a:t> </a:t>
            </a:r>
          </a:p>
          <a:p>
            <a:r>
              <a:rPr lang="en-GB" sz="1800" b="0" err="1">
                <a:solidFill>
                  <a:srgbClr val="154766"/>
                </a:solidFill>
                <a:latin typeface="Open Sans"/>
                <a:ea typeface="Open Sans"/>
                <a:cs typeface="Open Sans"/>
              </a:rPr>
              <a:t>Adviseur</a:t>
            </a:r>
            <a:r>
              <a:rPr lang="en-GB" sz="1800" b="0">
                <a:solidFill>
                  <a:srgbClr val="154766"/>
                </a:solidFill>
                <a:latin typeface="Open Sans"/>
                <a:ea typeface="Open Sans"/>
                <a:cs typeface="Open Sans"/>
              </a:rPr>
              <a:t> impact &amp; </a:t>
            </a:r>
            <a:r>
              <a:rPr lang="en-GB" sz="1800" b="0" err="1">
                <a:solidFill>
                  <a:srgbClr val="154766"/>
                </a:solidFill>
                <a:latin typeface="Open Sans"/>
                <a:ea typeface="Open Sans"/>
                <a:cs typeface="Open Sans"/>
              </a:rPr>
              <a:t>duurzaamheid</a:t>
            </a:r>
            <a:endParaRPr lang="en-GB" sz="1800" b="0">
              <a:solidFill>
                <a:srgbClr val="154766"/>
              </a:solidFill>
              <a:latin typeface="Open Sans"/>
              <a:ea typeface="Open Sans"/>
              <a:cs typeface="Open Sans"/>
            </a:endParaRPr>
          </a:p>
          <a:p>
            <a:r>
              <a:rPr lang="en-GB" sz="1800" b="0">
                <a:solidFill>
                  <a:srgbClr val="154766"/>
                </a:solidFill>
                <a:latin typeface="Open Sans"/>
                <a:ea typeface="Open Sans"/>
                <a:cs typeface="Open Sans"/>
              </a:rPr>
              <a:t>Impact House by Grant Thornton</a:t>
            </a:r>
            <a:r>
              <a:rPr lang="en-GB">
                <a:solidFill>
                  <a:srgbClr val="154766"/>
                </a:solidFill>
                <a:latin typeface="Open Sans"/>
                <a:ea typeface="Open Sans"/>
                <a:cs typeface="Open Sans"/>
              </a:rPr>
              <a:t> </a:t>
            </a:r>
          </a:p>
          <a:p>
            <a:r>
              <a:rPr lang="en-GB" sz="1800" b="0">
                <a:solidFill>
                  <a:srgbClr val="154766"/>
                </a:solidFill>
                <a:latin typeface="Open Sans"/>
                <a:ea typeface="Open Sans"/>
                <a:cs typeface="Open Sa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Nina.zaadnoordijk@nl.gt.com</a:t>
            </a:r>
          </a:p>
          <a:p>
            <a:r>
              <a:rPr lang="en-GB" sz="1800" b="0">
                <a:solidFill>
                  <a:srgbClr val="154766"/>
                </a:solidFill>
                <a:latin typeface="Open Sans"/>
                <a:ea typeface="Open Sans"/>
                <a:cs typeface="Open San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</a:t>
            </a:r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0FE32F-420F-C29F-02B5-1F3A7A1C2A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32988" y="633942"/>
            <a:ext cx="1755775" cy="66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0295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A913F543-6ADA-4446-C80F-96B87A699F7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>
                <a:solidFill>
                  <a:srgbClr val="154766"/>
                </a:solidFill>
              </a:rPr>
              <a:t>De hierin opgenomen informatie is uitsluitend informatief en van algemene aard en kwalificeert niet als enige vorm van advies of aanbeveling.</a:t>
            </a:r>
          </a:p>
          <a:p>
            <a:endParaRPr lang="nl-NL">
              <a:solidFill>
                <a:srgbClr val="154766"/>
              </a:solidFill>
            </a:endParaRPr>
          </a:p>
          <a:p>
            <a:r>
              <a:rPr lang="nl-NL">
                <a:solidFill>
                  <a:srgbClr val="154766"/>
                </a:solidFill>
              </a:rPr>
              <a:t>SVn heeft de hierin opgenomen informatie zorgvuldig opgesteld, maar mogelijk kan de informatie niet (meer) kloppen of actueel zijn.</a:t>
            </a:r>
          </a:p>
          <a:p>
            <a:endParaRPr lang="nl-NL">
              <a:solidFill>
                <a:srgbClr val="154766"/>
              </a:solidFill>
            </a:endParaRPr>
          </a:p>
          <a:p>
            <a:r>
              <a:rPr lang="nl-NL">
                <a:solidFill>
                  <a:srgbClr val="154766"/>
                </a:solidFill>
              </a:rPr>
              <a:t>Daarnaast geldt tussen de gebruiker van dit document en SVn de afspraken in de Deelnemersovereenkomst, inclusief de Voorwaarden Digitale SVn-omgeving.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3007C55-0261-7C92-2419-7063BAC82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754" y="688939"/>
            <a:ext cx="8953035" cy="519458"/>
          </a:xfrm>
        </p:spPr>
        <p:txBody>
          <a:bodyPr>
            <a:normAutofit/>
          </a:bodyPr>
          <a:lstStyle/>
          <a:p>
            <a:r>
              <a:rPr lang="nl-NL">
                <a:solidFill>
                  <a:srgbClr val="154766"/>
                </a:solidFill>
              </a:rPr>
              <a:t>Disclaimer</a:t>
            </a:r>
          </a:p>
        </p:txBody>
      </p:sp>
    </p:spTree>
    <p:extLst>
      <p:ext uri="{BB962C8B-B14F-4D97-AF65-F5344CB8AC3E}">
        <p14:creationId xmlns:p14="http://schemas.microsoft.com/office/powerpoint/2010/main" val="3546568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Tijdelijke aanduiding voor afbeelding 13" descr="Afbeelding met kleding, schoeisel, overdekt, meubels&#10;&#10;Door AI gegenereerde inhoud is mogelijk onjuist.">
            <a:extLst>
              <a:ext uri="{FF2B5EF4-FFF2-40B4-BE49-F238E27FC236}">
                <a16:creationId xmlns:a16="http://schemas.microsoft.com/office/drawing/2014/main" id="{640631FA-174B-1884-E118-EEFE75575C3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9" r="24529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74791982-ACE5-6828-E4D2-E8EA4015F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sz="4000">
                <a:solidFill>
                  <a:srgbClr val="154766"/>
                </a:solidFill>
              </a:rPr>
              <a:t>Over SVn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D55A765-9B5E-C687-105C-DF4B43D6E8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154766"/>
                </a:solidFill>
              </a:rPr>
              <a:t>Stimuleringsfonds Volkshuisvesting Nederlandse gemeenten (SVn)</a:t>
            </a:r>
          </a:p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F432616-30A4-6AD4-D463-79A27E1E46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2754" y="2493034"/>
            <a:ext cx="6304759" cy="3644963"/>
          </a:xfrm>
        </p:spPr>
        <p:txBody>
          <a:bodyPr lIns="91440" tIns="45720" rIns="91440" bIns="45720" anchor="t">
            <a:normAutofit fontScale="62500" lnSpcReduction="20000"/>
          </a:bodyPr>
          <a:lstStyle/>
          <a:p>
            <a:pPr lvl="2"/>
            <a:r>
              <a:rPr lang="nl-NL" sz="2900">
                <a:solidFill>
                  <a:srgbClr val="154766"/>
                </a:solidFill>
                <a:latin typeface="Open Sans"/>
                <a:ea typeface="Open Sans"/>
                <a:cs typeface="Open Sans"/>
              </a:rPr>
              <a:t>Jaar van oprichting </a:t>
            </a:r>
            <a:r>
              <a:rPr lang="nl-NL" sz="2900" b="1">
                <a:solidFill>
                  <a:srgbClr val="154766"/>
                </a:solidFill>
                <a:latin typeface="Open Sans"/>
                <a:ea typeface="Open Sans"/>
                <a:cs typeface="Open Sans"/>
              </a:rPr>
              <a:t>1996</a:t>
            </a:r>
          </a:p>
          <a:p>
            <a:pPr lvl="2"/>
            <a:endParaRPr lang="nl-NL" sz="2900">
              <a:solidFill>
                <a:srgbClr val="154766"/>
              </a:solidFill>
              <a:latin typeface="Open Sans"/>
              <a:ea typeface="Open Sans"/>
              <a:cs typeface="Open Sans"/>
            </a:endParaRPr>
          </a:p>
          <a:p>
            <a:pPr lvl="2"/>
            <a:r>
              <a:rPr lang="nl-NL" sz="2900">
                <a:solidFill>
                  <a:srgbClr val="154766"/>
                </a:solidFill>
                <a:latin typeface="Open Sans"/>
                <a:ea typeface="Open Sans"/>
                <a:cs typeface="Open Sans"/>
              </a:rPr>
              <a:t>Aantal medewerkers </a:t>
            </a:r>
            <a:r>
              <a:rPr lang="nl-NL" sz="2900" b="1">
                <a:solidFill>
                  <a:srgbClr val="154766"/>
                </a:solidFill>
                <a:latin typeface="Open Sans"/>
                <a:ea typeface="Open Sans"/>
                <a:cs typeface="Open Sans"/>
              </a:rPr>
              <a:t>180</a:t>
            </a:r>
          </a:p>
          <a:p>
            <a:pPr lvl="2"/>
            <a:endParaRPr lang="nl-NL" sz="2900">
              <a:solidFill>
                <a:srgbClr val="154766"/>
              </a:solidFill>
              <a:latin typeface="Open Sans"/>
              <a:ea typeface="Open Sans"/>
              <a:cs typeface="Open Sans"/>
            </a:endParaRPr>
          </a:p>
          <a:p>
            <a:pPr lvl="2"/>
            <a:r>
              <a:rPr lang="nl-NL" sz="2900">
                <a:solidFill>
                  <a:srgbClr val="154766"/>
                </a:solidFill>
                <a:latin typeface="Open Sans"/>
                <a:ea typeface="Open Sans"/>
                <a:cs typeface="Open Sans"/>
              </a:rPr>
              <a:t>Onafhankelijke stichting zonder winstoogmerk</a:t>
            </a:r>
          </a:p>
          <a:p>
            <a:pPr lvl="2"/>
            <a:endParaRPr lang="nl-NL" sz="2900">
              <a:solidFill>
                <a:srgbClr val="154766"/>
              </a:solidFill>
              <a:latin typeface="Open Sans"/>
              <a:ea typeface="Open Sans"/>
              <a:cs typeface="Open Sans"/>
            </a:endParaRPr>
          </a:p>
          <a:p>
            <a:pPr lvl="2">
              <a:lnSpc>
                <a:spcPts val="2700"/>
              </a:lnSpc>
            </a:pPr>
            <a:r>
              <a:rPr lang="nl-NL" sz="2900">
                <a:solidFill>
                  <a:srgbClr val="154766"/>
                </a:solidFill>
                <a:latin typeface="Open Sans"/>
                <a:ea typeface="Open Sans"/>
                <a:cs typeface="Open Sans"/>
              </a:rPr>
              <a:t>Focus op betaalbaar wonen, energietransitie en klimaatadaptatie</a:t>
            </a:r>
          </a:p>
          <a:p>
            <a:pPr lvl="2"/>
            <a:endParaRPr lang="nl-NL" sz="2900">
              <a:solidFill>
                <a:srgbClr val="154766"/>
              </a:solidFill>
              <a:latin typeface="Open Sans"/>
              <a:ea typeface="Open Sans"/>
              <a:cs typeface="Open Sans"/>
            </a:endParaRPr>
          </a:p>
          <a:p>
            <a:pPr lvl="2"/>
            <a:r>
              <a:rPr lang="nl-NL" sz="2900">
                <a:solidFill>
                  <a:srgbClr val="154766"/>
                </a:solidFill>
                <a:latin typeface="Open Sans"/>
                <a:ea typeface="Open Sans"/>
                <a:cs typeface="Open Sans"/>
              </a:rPr>
              <a:t>Instappen waar de markt het niet alleen wil of kan</a:t>
            </a:r>
          </a:p>
          <a:p>
            <a:endParaRPr lang="nl-NL"/>
          </a:p>
        </p:txBody>
      </p:sp>
      <p:pic>
        <p:nvPicPr>
          <p:cNvPr id="6" name="Tijdelijke aanduiding voor afbeelding 12" descr="Badge vinkje met effen opvulling">
            <a:extLst>
              <a:ext uri="{FF2B5EF4-FFF2-40B4-BE49-F238E27FC236}">
                <a16:creationId xmlns:a16="http://schemas.microsoft.com/office/drawing/2014/main" id="{22DE2D62-430C-FAA4-E772-66557006E45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793" r="11793"/>
          <a:stretch>
            <a:fillRect/>
          </a:stretch>
        </p:blipFill>
        <p:spPr>
          <a:xfrm>
            <a:off x="905773" y="2413928"/>
            <a:ext cx="422767" cy="553192"/>
          </a:xfrm>
          <a:custGeom>
            <a:avLst/>
            <a:gdLst>
              <a:gd name="connsiteX0" fmla="*/ 216001 w 4140607"/>
              <a:gd name="connsiteY0" fmla="*/ 0 h 5417997"/>
              <a:gd name="connsiteX1" fmla="*/ 3924605 w 4140607"/>
              <a:gd name="connsiteY1" fmla="*/ 0 h 5417997"/>
              <a:gd name="connsiteX2" fmla="*/ 3974131 w 4140607"/>
              <a:gd name="connsiteY2" fmla="*/ 5704 h 5417997"/>
              <a:gd name="connsiteX3" fmla="*/ 4019596 w 4140607"/>
              <a:gd name="connsiteY3" fmla="*/ 21955 h 5417997"/>
              <a:gd name="connsiteX4" fmla="*/ 4059702 w 4140607"/>
              <a:gd name="connsiteY4" fmla="*/ 47454 h 5417997"/>
              <a:gd name="connsiteX5" fmla="*/ 4093153 w 4140607"/>
              <a:gd name="connsiteY5" fmla="*/ 80904 h 5417997"/>
              <a:gd name="connsiteX6" fmla="*/ 4118652 w 4140607"/>
              <a:gd name="connsiteY6" fmla="*/ 121011 h 5417997"/>
              <a:gd name="connsiteX7" fmla="*/ 4134902 w 4140607"/>
              <a:gd name="connsiteY7" fmla="*/ 166475 h 5417997"/>
              <a:gd name="connsiteX8" fmla="*/ 4140607 w 4140607"/>
              <a:gd name="connsiteY8" fmla="*/ 216001 h 5417997"/>
              <a:gd name="connsiteX9" fmla="*/ 4140607 w 4140607"/>
              <a:gd name="connsiteY9" fmla="*/ 5201996 h 5417997"/>
              <a:gd name="connsiteX10" fmla="*/ 4134902 w 4140607"/>
              <a:gd name="connsiteY10" fmla="*/ 5251522 h 5417997"/>
              <a:gd name="connsiteX11" fmla="*/ 4118652 w 4140607"/>
              <a:gd name="connsiteY11" fmla="*/ 5296986 h 5417997"/>
              <a:gd name="connsiteX12" fmla="*/ 4093153 w 4140607"/>
              <a:gd name="connsiteY12" fmla="*/ 5337092 h 5417997"/>
              <a:gd name="connsiteX13" fmla="*/ 4059702 w 4140607"/>
              <a:gd name="connsiteY13" fmla="*/ 5370543 h 5417997"/>
              <a:gd name="connsiteX14" fmla="*/ 4019596 w 4140607"/>
              <a:gd name="connsiteY14" fmla="*/ 5396042 h 5417997"/>
              <a:gd name="connsiteX15" fmla="*/ 3974131 w 4140607"/>
              <a:gd name="connsiteY15" fmla="*/ 5412292 h 5417997"/>
              <a:gd name="connsiteX16" fmla="*/ 3924605 w 4140607"/>
              <a:gd name="connsiteY16" fmla="*/ 5417997 h 5417997"/>
              <a:gd name="connsiteX17" fmla="*/ 216001 w 4140607"/>
              <a:gd name="connsiteY17" fmla="*/ 5417997 h 5417997"/>
              <a:gd name="connsiteX18" fmla="*/ 166475 w 4140607"/>
              <a:gd name="connsiteY18" fmla="*/ 5412292 h 5417997"/>
              <a:gd name="connsiteX19" fmla="*/ 121011 w 4140607"/>
              <a:gd name="connsiteY19" fmla="*/ 5396042 h 5417997"/>
              <a:gd name="connsiteX20" fmla="*/ 80904 w 4140607"/>
              <a:gd name="connsiteY20" fmla="*/ 5370543 h 5417997"/>
              <a:gd name="connsiteX21" fmla="*/ 47454 w 4140607"/>
              <a:gd name="connsiteY21" fmla="*/ 5337092 h 5417997"/>
              <a:gd name="connsiteX22" fmla="*/ 21955 w 4140607"/>
              <a:gd name="connsiteY22" fmla="*/ 5296986 h 5417997"/>
              <a:gd name="connsiteX23" fmla="*/ 5704 w 4140607"/>
              <a:gd name="connsiteY23" fmla="*/ 5251522 h 5417997"/>
              <a:gd name="connsiteX24" fmla="*/ 0 w 4140607"/>
              <a:gd name="connsiteY24" fmla="*/ 5201996 h 5417997"/>
              <a:gd name="connsiteX25" fmla="*/ 0 w 4140607"/>
              <a:gd name="connsiteY25" fmla="*/ 216001 h 5417997"/>
              <a:gd name="connsiteX26" fmla="*/ 5704 w 4140607"/>
              <a:gd name="connsiteY26" fmla="*/ 166475 h 5417997"/>
              <a:gd name="connsiteX27" fmla="*/ 21955 w 4140607"/>
              <a:gd name="connsiteY27" fmla="*/ 121011 h 5417997"/>
              <a:gd name="connsiteX28" fmla="*/ 47454 w 4140607"/>
              <a:gd name="connsiteY28" fmla="*/ 80904 h 5417997"/>
              <a:gd name="connsiteX29" fmla="*/ 80904 w 4140607"/>
              <a:gd name="connsiteY29" fmla="*/ 47454 h 5417997"/>
              <a:gd name="connsiteX30" fmla="*/ 121011 w 4140607"/>
              <a:gd name="connsiteY30" fmla="*/ 21955 h 5417997"/>
              <a:gd name="connsiteX31" fmla="*/ 166475 w 4140607"/>
              <a:gd name="connsiteY31" fmla="*/ 5704 h 541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140607" h="5417997">
                <a:moveTo>
                  <a:pt x="216001" y="0"/>
                </a:moveTo>
                <a:lnTo>
                  <a:pt x="3924605" y="0"/>
                </a:lnTo>
                <a:lnTo>
                  <a:pt x="3974131" y="5704"/>
                </a:lnTo>
                <a:lnTo>
                  <a:pt x="4019596" y="21955"/>
                </a:lnTo>
                <a:lnTo>
                  <a:pt x="4059702" y="47454"/>
                </a:lnTo>
                <a:lnTo>
                  <a:pt x="4093153" y="80904"/>
                </a:lnTo>
                <a:lnTo>
                  <a:pt x="4118652" y="121011"/>
                </a:lnTo>
                <a:lnTo>
                  <a:pt x="4134902" y="166475"/>
                </a:lnTo>
                <a:lnTo>
                  <a:pt x="4140607" y="216001"/>
                </a:lnTo>
                <a:lnTo>
                  <a:pt x="4140607" y="5201996"/>
                </a:lnTo>
                <a:lnTo>
                  <a:pt x="4134902" y="5251522"/>
                </a:lnTo>
                <a:lnTo>
                  <a:pt x="4118652" y="5296986"/>
                </a:lnTo>
                <a:lnTo>
                  <a:pt x="4093153" y="5337092"/>
                </a:lnTo>
                <a:lnTo>
                  <a:pt x="4059702" y="5370543"/>
                </a:lnTo>
                <a:lnTo>
                  <a:pt x="4019596" y="5396042"/>
                </a:lnTo>
                <a:lnTo>
                  <a:pt x="3974131" y="5412292"/>
                </a:lnTo>
                <a:lnTo>
                  <a:pt x="3924605" y="5417997"/>
                </a:lnTo>
                <a:lnTo>
                  <a:pt x="216001" y="5417997"/>
                </a:lnTo>
                <a:lnTo>
                  <a:pt x="166475" y="5412292"/>
                </a:lnTo>
                <a:lnTo>
                  <a:pt x="121011" y="5396042"/>
                </a:lnTo>
                <a:lnTo>
                  <a:pt x="80904" y="5370543"/>
                </a:lnTo>
                <a:lnTo>
                  <a:pt x="47454" y="5337092"/>
                </a:lnTo>
                <a:lnTo>
                  <a:pt x="21955" y="5296986"/>
                </a:lnTo>
                <a:lnTo>
                  <a:pt x="5704" y="5251522"/>
                </a:lnTo>
                <a:lnTo>
                  <a:pt x="0" y="5201996"/>
                </a:lnTo>
                <a:lnTo>
                  <a:pt x="0" y="216001"/>
                </a:lnTo>
                <a:lnTo>
                  <a:pt x="5704" y="166475"/>
                </a:lnTo>
                <a:lnTo>
                  <a:pt x="21955" y="121011"/>
                </a:lnTo>
                <a:lnTo>
                  <a:pt x="47454" y="80904"/>
                </a:lnTo>
                <a:lnTo>
                  <a:pt x="80904" y="47454"/>
                </a:lnTo>
                <a:lnTo>
                  <a:pt x="121011" y="21955"/>
                </a:lnTo>
                <a:lnTo>
                  <a:pt x="166475" y="5704"/>
                </a:lnTo>
                <a:close/>
              </a:path>
            </a:pathLst>
          </a:custGeom>
          <a:noFill/>
        </p:spPr>
      </p:pic>
      <p:pic>
        <p:nvPicPr>
          <p:cNvPr id="7" name="Graphic 6" descr="Zorg silhouet">
            <a:extLst>
              <a:ext uri="{FF2B5EF4-FFF2-40B4-BE49-F238E27FC236}">
                <a16:creationId xmlns:a16="http://schemas.microsoft.com/office/drawing/2014/main" id="{5C0B029F-EA74-D19E-E190-C3DEE913AFB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4530" y="3696236"/>
            <a:ext cx="539185" cy="539185"/>
          </a:xfrm>
          <a:prstGeom prst="rect">
            <a:avLst/>
          </a:prstGeom>
        </p:spPr>
      </p:pic>
      <p:pic>
        <p:nvPicPr>
          <p:cNvPr id="8" name="Graphic 7" descr="Gespierde arm silhouet">
            <a:extLst>
              <a:ext uri="{FF2B5EF4-FFF2-40B4-BE49-F238E27FC236}">
                <a16:creationId xmlns:a16="http://schemas.microsoft.com/office/drawing/2014/main" id="{4FEFAABB-A3C6-AE53-5CFE-A45A983424D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7633" y="5245066"/>
            <a:ext cx="539186" cy="539186"/>
          </a:xfrm>
          <a:prstGeom prst="rect">
            <a:avLst/>
          </a:prstGeom>
        </p:spPr>
      </p:pic>
      <p:pic>
        <p:nvPicPr>
          <p:cNvPr id="9" name="Graphic 8" descr="Vergrootglas silhouet">
            <a:extLst>
              <a:ext uri="{FF2B5EF4-FFF2-40B4-BE49-F238E27FC236}">
                <a16:creationId xmlns:a16="http://schemas.microsoft.com/office/drawing/2014/main" id="{DC0AD657-C111-E029-78EA-6191D15DC7E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7562" y="4403965"/>
            <a:ext cx="539186" cy="539186"/>
          </a:xfrm>
          <a:prstGeom prst="rect">
            <a:avLst/>
          </a:prstGeom>
        </p:spPr>
      </p:pic>
      <p:pic>
        <p:nvPicPr>
          <p:cNvPr id="10" name="Graphic 9" descr="Groep mannen silhouet">
            <a:extLst>
              <a:ext uri="{FF2B5EF4-FFF2-40B4-BE49-F238E27FC236}">
                <a16:creationId xmlns:a16="http://schemas.microsoft.com/office/drawing/2014/main" id="{5EBE03D0-69E0-29C3-C80B-42D6F698273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7563" y="3001958"/>
            <a:ext cx="539185" cy="53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8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jdelijke aanduiding voor afbeelding 9" descr="Afbeelding met buitenshuis, windmolen, gras, generator&#10;&#10;Door AI gegenereerde inhoud is mogelijk onjuist.">
            <a:extLst>
              <a:ext uri="{FF2B5EF4-FFF2-40B4-BE49-F238E27FC236}">
                <a16:creationId xmlns:a16="http://schemas.microsoft.com/office/drawing/2014/main" id="{75FCA461-5125-BB1F-2A63-4D19247DFF5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9" r="24529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44C5BD64-003B-1365-59BA-5C2E3620B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5891" y="608863"/>
            <a:ext cx="6867070" cy="906524"/>
          </a:xfrm>
        </p:spPr>
        <p:txBody>
          <a:bodyPr>
            <a:normAutofit/>
          </a:bodyPr>
          <a:lstStyle/>
          <a:p>
            <a:r>
              <a:rPr lang="nl-NL" sz="3600">
                <a:solidFill>
                  <a:srgbClr val="154766"/>
                </a:solidFill>
              </a:rPr>
              <a:t>Maatschappelijke impact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8429D0A-5D1F-0D20-CD87-4F384715E9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54487" y="1318368"/>
            <a:ext cx="6304759" cy="1499400"/>
          </a:xfrm>
        </p:spPr>
        <p:txBody>
          <a:bodyPr/>
          <a:lstStyle/>
          <a:p>
            <a:r>
              <a:rPr lang="nl-NL">
                <a:solidFill>
                  <a:srgbClr val="154766"/>
                </a:solidFill>
              </a:rPr>
              <a:t>Missie: financieringsoplossingen die maatschappelijk waarde helpen creëren.</a:t>
            </a:r>
          </a:p>
          <a:p>
            <a:endParaRPr lang="nl-NL" sz="1400"/>
          </a:p>
          <a:p>
            <a:r>
              <a:rPr lang="nl-NL">
                <a:solidFill>
                  <a:srgbClr val="154766"/>
                </a:solidFill>
              </a:rPr>
              <a:t>Samen investeren, aanvullend op én in samenwerking met de markt. </a:t>
            </a:r>
          </a:p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1590BC0-E08E-83E0-FB9B-64CB4AF8CD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08202" y="2923953"/>
            <a:ext cx="6304759" cy="3325184"/>
          </a:xfrm>
        </p:spPr>
        <p:txBody>
          <a:bodyPr>
            <a:normAutofit/>
          </a:bodyPr>
          <a:lstStyle/>
          <a:p>
            <a:pPr lvl="2">
              <a:lnSpc>
                <a:spcPts val="2700"/>
              </a:lnSpc>
            </a:pPr>
            <a:r>
              <a:rPr lang="nl-NL" sz="2100">
                <a:solidFill>
                  <a:srgbClr val="154766"/>
                </a:solidFill>
              </a:rPr>
              <a:t>Partner voor overheden, banken en investeerders.</a:t>
            </a:r>
          </a:p>
          <a:p>
            <a:pPr lvl="2"/>
            <a:endParaRPr lang="nl-NL" sz="1800">
              <a:solidFill>
                <a:srgbClr val="154766"/>
              </a:solidFill>
            </a:endParaRPr>
          </a:p>
          <a:p>
            <a:pPr lvl="2">
              <a:lnSpc>
                <a:spcPts val="2700"/>
              </a:lnSpc>
            </a:pPr>
            <a:r>
              <a:rPr lang="nl-NL" sz="2100">
                <a:solidFill>
                  <a:srgbClr val="154766"/>
                </a:solidFill>
              </a:rPr>
              <a:t>Samen stimuleren en faciliteren van maatschappelijke </a:t>
            </a:r>
            <a:r>
              <a:rPr lang="nl-NL" sz="1900">
                <a:solidFill>
                  <a:srgbClr val="154766"/>
                </a:solidFill>
              </a:rPr>
              <a:t>ontwikkelingen.</a:t>
            </a:r>
          </a:p>
          <a:p>
            <a:pPr lvl="2"/>
            <a:endParaRPr lang="nl-NL" sz="1800">
              <a:solidFill>
                <a:srgbClr val="154766"/>
              </a:solidFill>
            </a:endParaRPr>
          </a:p>
          <a:p>
            <a:pPr lvl="2">
              <a:lnSpc>
                <a:spcPts val="2700"/>
              </a:lnSpc>
            </a:pPr>
            <a:r>
              <a:rPr lang="nl-NL" sz="2100">
                <a:solidFill>
                  <a:srgbClr val="154766"/>
                </a:solidFill>
              </a:rPr>
              <a:t>Samen invulling geven aan maatschappelijke- en politieke doelen. </a:t>
            </a:r>
          </a:p>
          <a:p>
            <a:endParaRPr lang="nl-NL"/>
          </a:p>
        </p:txBody>
      </p:sp>
      <p:pic>
        <p:nvPicPr>
          <p:cNvPr id="6" name="Graphic 5" descr="Open hand met planten silhouet">
            <a:extLst>
              <a:ext uri="{FF2B5EF4-FFF2-40B4-BE49-F238E27FC236}">
                <a16:creationId xmlns:a16="http://schemas.microsoft.com/office/drawing/2014/main" id="{96439B30-59F8-4A94-DE71-E9B091BE953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60997" y="4047360"/>
            <a:ext cx="539185" cy="539185"/>
          </a:xfrm>
          <a:prstGeom prst="rect">
            <a:avLst/>
          </a:prstGeom>
        </p:spPr>
      </p:pic>
      <p:pic>
        <p:nvPicPr>
          <p:cNvPr id="7" name="Graphic 6" descr="Handdruk silhouet">
            <a:extLst>
              <a:ext uri="{FF2B5EF4-FFF2-40B4-BE49-F238E27FC236}">
                <a16:creationId xmlns:a16="http://schemas.microsoft.com/office/drawing/2014/main" id="{B2BD5E71-0239-65E0-AB56-7F595336837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60997" y="2955494"/>
            <a:ext cx="539185" cy="539185"/>
          </a:xfrm>
          <a:prstGeom prst="rect">
            <a:avLst/>
          </a:prstGeom>
        </p:spPr>
      </p:pic>
      <p:pic>
        <p:nvPicPr>
          <p:cNvPr id="8" name="Tijdelijke aanduiding voor afbeelding 16" descr="Roos silhouet">
            <a:extLst>
              <a:ext uri="{FF2B5EF4-FFF2-40B4-BE49-F238E27FC236}">
                <a16:creationId xmlns:a16="http://schemas.microsoft.com/office/drawing/2014/main" id="{2A278EE2-1EAF-1EEE-BED2-4698BAAEAF9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1793" r="11793"/>
          <a:stretch>
            <a:fillRect/>
          </a:stretch>
        </p:blipFill>
        <p:spPr>
          <a:xfrm>
            <a:off x="5524558" y="5139226"/>
            <a:ext cx="412062" cy="539185"/>
          </a:xfrm>
          <a:custGeom>
            <a:avLst/>
            <a:gdLst>
              <a:gd name="connsiteX0" fmla="*/ 216001 w 4140607"/>
              <a:gd name="connsiteY0" fmla="*/ 0 h 5417997"/>
              <a:gd name="connsiteX1" fmla="*/ 3924605 w 4140607"/>
              <a:gd name="connsiteY1" fmla="*/ 0 h 5417997"/>
              <a:gd name="connsiteX2" fmla="*/ 3974131 w 4140607"/>
              <a:gd name="connsiteY2" fmla="*/ 5704 h 5417997"/>
              <a:gd name="connsiteX3" fmla="*/ 4019596 w 4140607"/>
              <a:gd name="connsiteY3" fmla="*/ 21955 h 5417997"/>
              <a:gd name="connsiteX4" fmla="*/ 4059702 w 4140607"/>
              <a:gd name="connsiteY4" fmla="*/ 47454 h 5417997"/>
              <a:gd name="connsiteX5" fmla="*/ 4093153 w 4140607"/>
              <a:gd name="connsiteY5" fmla="*/ 80904 h 5417997"/>
              <a:gd name="connsiteX6" fmla="*/ 4118652 w 4140607"/>
              <a:gd name="connsiteY6" fmla="*/ 121011 h 5417997"/>
              <a:gd name="connsiteX7" fmla="*/ 4134902 w 4140607"/>
              <a:gd name="connsiteY7" fmla="*/ 166475 h 5417997"/>
              <a:gd name="connsiteX8" fmla="*/ 4140607 w 4140607"/>
              <a:gd name="connsiteY8" fmla="*/ 216001 h 5417997"/>
              <a:gd name="connsiteX9" fmla="*/ 4140607 w 4140607"/>
              <a:gd name="connsiteY9" fmla="*/ 5201996 h 5417997"/>
              <a:gd name="connsiteX10" fmla="*/ 4134902 w 4140607"/>
              <a:gd name="connsiteY10" fmla="*/ 5251522 h 5417997"/>
              <a:gd name="connsiteX11" fmla="*/ 4118652 w 4140607"/>
              <a:gd name="connsiteY11" fmla="*/ 5296986 h 5417997"/>
              <a:gd name="connsiteX12" fmla="*/ 4093153 w 4140607"/>
              <a:gd name="connsiteY12" fmla="*/ 5337092 h 5417997"/>
              <a:gd name="connsiteX13" fmla="*/ 4059702 w 4140607"/>
              <a:gd name="connsiteY13" fmla="*/ 5370543 h 5417997"/>
              <a:gd name="connsiteX14" fmla="*/ 4019596 w 4140607"/>
              <a:gd name="connsiteY14" fmla="*/ 5396042 h 5417997"/>
              <a:gd name="connsiteX15" fmla="*/ 3974131 w 4140607"/>
              <a:gd name="connsiteY15" fmla="*/ 5412292 h 5417997"/>
              <a:gd name="connsiteX16" fmla="*/ 3924605 w 4140607"/>
              <a:gd name="connsiteY16" fmla="*/ 5417997 h 5417997"/>
              <a:gd name="connsiteX17" fmla="*/ 216001 w 4140607"/>
              <a:gd name="connsiteY17" fmla="*/ 5417997 h 5417997"/>
              <a:gd name="connsiteX18" fmla="*/ 166475 w 4140607"/>
              <a:gd name="connsiteY18" fmla="*/ 5412292 h 5417997"/>
              <a:gd name="connsiteX19" fmla="*/ 121011 w 4140607"/>
              <a:gd name="connsiteY19" fmla="*/ 5396042 h 5417997"/>
              <a:gd name="connsiteX20" fmla="*/ 80904 w 4140607"/>
              <a:gd name="connsiteY20" fmla="*/ 5370543 h 5417997"/>
              <a:gd name="connsiteX21" fmla="*/ 47454 w 4140607"/>
              <a:gd name="connsiteY21" fmla="*/ 5337092 h 5417997"/>
              <a:gd name="connsiteX22" fmla="*/ 21955 w 4140607"/>
              <a:gd name="connsiteY22" fmla="*/ 5296986 h 5417997"/>
              <a:gd name="connsiteX23" fmla="*/ 5704 w 4140607"/>
              <a:gd name="connsiteY23" fmla="*/ 5251522 h 5417997"/>
              <a:gd name="connsiteX24" fmla="*/ 0 w 4140607"/>
              <a:gd name="connsiteY24" fmla="*/ 5201996 h 5417997"/>
              <a:gd name="connsiteX25" fmla="*/ 0 w 4140607"/>
              <a:gd name="connsiteY25" fmla="*/ 216001 h 5417997"/>
              <a:gd name="connsiteX26" fmla="*/ 5704 w 4140607"/>
              <a:gd name="connsiteY26" fmla="*/ 166475 h 5417997"/>
              <a:gd name="connsiteX27" fmla="*/ 21955 w 4140607"/>
              <a:gd name="connsiteY27" fmla="*/ 121011 h 5417997"/>
              <a:gd name="connsiteX28" fmla="*/ 47454 w 4140607"/>
              <a:gd name="connsiteY28" fmla="*/ 80904 h 5417997"/>
              <a:gd name="connsiteX29" fmla="*/ 80904 w 4140607"/>
              <a:gd name="connsiteY29" fmla="*/ 47454 h 5417997"/>
              <a:gd name="connsiteX30" fmla="*/ 121011 w 4140607"/>
              <a:gd name="connsiteY30" fmla="*/ 21955 h 5417997"/>
              <a:gd name="connsiteX31" fmla="*/ 166475 w 4140607"/>
              <a:gd name="connsiteY31" fmla="*/ 5704 h 541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140607" h="5417997">
                <a:moveTo>
                  <a:pt x="216001" y="0"/>
                </a:moveTo>
                <a:lnTo>
                  <a:pt x="3924605" y="0"/>
                </a:lnTo>
                <a:lnTo>
                  <a:pt x="3974131" y="5704"/>
                </a:lnTo>
                <a:lnTo>
                  <a:pt x="4019596" y="21955"/>
                </a:lnTo>
                <a:lnTo>
                  <a:pt x="4059702" y="47454"/>
                </a:lnTo>
                <a:lnTo>
                  <a:pt x="4093153" y="80904"/>
                </a:lnTo>
                <a:lnTo>
                  <a:pt x="4118652" y="121011"/>
                </a:lnTo>
                <a:lnTo>
                  <a:pt x="4134902" y="166475"/>
                </a:lnTo>
                <a:lnTo>
                  <a:pt x="4140607" y="216001"/>
                </a:lnTo>
                <a:lnTo>
                  <a:pt x="4140607" y="5201996"/>
                </a:lnTo>
                <a:lnTo>
                  <a:pt x="4134902" y="5251522"/>
                </a:lnTo>
                <a:lnTo>
                  <a:pt x="4118652" y="5296986"/>
                </a:lnTo>
                <a:lnTo>
                  <a:pt x="4093153" y="5337092"/>
                </a:lnTo>
                <a:lnTo>
                  <a:pt x="4059702" y="5370543"/>
                </a:lnTo>
                <a:lnTo>
                  <a:pt x="4019596" y="5396042"/>
                </a:lnTo>
                <a:lnTo>
                  <a:pt x="3974131" y="5412292"/>
                </a:lnTo>
                <a:lnTo>
                  <a:pt x="3924605" y="5417997"/>
                </a:lnTo>
                <a:lnTo>
                  <a:pt x="216001" y="5417997"/>
                </a:lnTo>
                <a:lnTo>
                  <a:pt x="166475" y="5412292"/>
                </a:lnTo>
                <a:lnTo>
                  <a:pt x="121011" y="5396042"/>
                </a:lnTo>
                <a:lnTo>
                  <a:pt x="80904" y="5370543"/>
                </a:lnTo>
                <a:lnTo>
                  <a:pt x="47454" y="5337092"/>
                </a:lnTo>
                <a:lnTo>
                  <a:pt x="21955" y="5296986"/>
                </a:lnTo>
                <a:lnTo>
                  <a:pt x="5704" y="5251522"/>
                </a:lnTo>
                <a:lnTo>
                  <a:pt x="0" y="5201996"/>
                </a:lnTo>
                <a:lnTo>
                  <a:pt x="0" y="216001"/>
                </a:lnTo>
                <a:lnTo>
                  <a:pt x="5704" y="166475"/>
                </a:lnTo>
                <a:lnTo>
                  <a:pt x="21955" y="121011"/>
                </a:lnTo>
                <a:lnTo>
                  <a:pt x="47454" y="80904"/>
                </a:lnTo>
                <a:lnTo>
                  <a:pt x="80904" y="47454"/>
                </a:lnTo>
                <a:lnTo>
                  <a:pt x="121011" y="21955"/>
                </a:lnTo>
                <a:lnTo>
                  <a:pt x="166475" y="5704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673800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0F0815B-49EF-4AAF-15B7-6C67B222E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8" r="11788"/>
          <a:stretch>
            <a:fillRect/>
          </a:stretch>
        </p:blipFill>
        <p:spPr bwMode="auto">
          <a:xfrm>
            <a:off x="8878186" y="1052623"/>
            <a:ext cx="2595019" cy="5085374"/>
          </a:xfrm>
          <a:custGeom>
            <a:avLst/>
            <a:gdLst>
              <a:gd name="connsiteX0" fmla="*/ 216001 w 4140607"/>
              <a:gd name="connsiteY0" fmla="*/ 0 h 5417997"/>
              <a:gd name="connsiteX1" fmla="*/ 3924605 w 4140607"/>
              <a:gd name="connsiteY1" fmla="*/ 0 h 5417997"/>
              <a:gd name="connsiteX2" fmla="*/ 3974131 w 4140607"/>
              <a:gd name="connsiteY2" fmla="*/ 5704 h 5417997"/>
              <a:gd name="connsiteX3" fmla="*/ 4019596 w 4140607"/>
              <a:gd name="connsiteY3" fmla="*/ 21955 h 5417997"/>
              <a:gd name="connsiteX4" fmla="*/ 4059702 w 4140607"/>
              <a:gd name="connsiteY4" fmla="*/ 47454 h 5417997"/>
              <a:gd name="connsiteX5" fmla="*/ 4093153 w 4140607"/>
              <a:gd name="connsiteY5" fmla="*/ 80904 h 5417997"/>
              <a:gd name="connsiteX6" fmla="*/ 4118652 w 4140607"/>
              <a:gd name="connsiteY6" fmla="*/ 121011 h 5417997"/>
              <a:gd name="connsiteX7" fmla="*/ 4134902 w 4140607"/>
              <a:gd name="connsiteY7" fmla="*/ 166475 h 5417997"/>
              <a:gd name="connsiteX8" fmla="*/ 4140607 w 4140607"/>
              <a:gd name="connsiteY8" fmla="*/ 216001 h 5417997"/>
              <a:gd name="connsiteX9" fmla="*/ 4140607 w 4140607"/>
              <a:gd name="connsiteY9" fmla="*/ 5201996 h 5417997"/>
              <a:gd name="connsiteX10" fmla="*/ 4134902 w 4140607"/>
              <a:gd name="connsiteY10" fmla="*/ 5251522 h 5417997"/>
              <a:gd name="connsiteX11" fmla="*/ 4118652 w 4140607"/>
              <a:gd name="connsiteY11" fmla="*/ 5296986 h 5417997"/>
              <a:gd name="connsiteX12" fmla="*/ 4093153 w 4140607"/>
              <a:gd name="connsiteY12" fmla="*/ 5337092 h 5417997"/>
              <a:gd name="connsiteX13" fmla="*/ 4059702 w 4140607"/>
              <a:gd name="connsiteY13" fmla="*/ 5370543 h 5417997"/>
              <a:gd name="connsiteX14" fmla="*/ 4019596 w 4140607"/>
              <a:gd name="connsiteY14" fmla="*/ 5396042 h 5417997"/>
              <a:gd name="connsiteX15" fmla="*/ 3974131 w 4140607"/>
              <a:gd name="connsiteY15" fmla="*/ 5412292 h 5417997"/>
              <a:gd name="connsiteX16" fmla="*/ 3924605 w 4140607"/>
              <a:gd name="connsiteY16" fmla="*/ 5417997 h 5417997"/>
              <a:gd name="connsiteX17" fmla="*/ 216001 w 4140607"/>
              <a:gd name="connsiteY17" fmla="*/ 5417997 h 5417997"/>
              <a:gd name="connsiteX18" fmla="*/ 166475 w 4140607"/>
              <a:gd name="connsiteY18" fmla="*/ 5412292 h 5417997"/>
              <a:gd name="connsiteX19" fmla="*/ 121011 w 4140607"/>
              <a:gd name="connsiteY19" fmla="*/ 5396042 h 5417997"/>
              <a:gd name="connsiteX20" fmla="*/ 80904 w 4140607"/>
              <a:gd name="connsiteY20" fmla="*/ 5370543 h 5417997"/>
              <a:gd name="connsiteX21" fmla="*/ 47454 w 4140607"/>
              <a:gd name="connsiteY21" fmla="*/ 5337092 h 5417997"/>
              <a:gd name="connsiteX22" fmla="*/ 21955 w 4140607"/>
              <a:gd name="connsiteY22" fmla="*/ 5296986 h 5417997"/>
              <a:gd name="connsiteX23" fmla="*/ 5704 w 4140607"/>
              <a:gd name="connsiteY23" fmla="*/ 5251522 h 5417997"/>
              <a:gd name="connsiteX24" fmla="*/ 0 w 4140607"/>
              <a:gd name="connsiteY24" fmla="*/ 5201996 h 5417997"/>
              <a:gd name="connsiteX25" fmla="*/ 0 w 4140607"/>
              <a:gd name="connsiteY25" fmla="*/ 216001 h 5417997"/>
              <a:gd name="connsiteX26" fmla="*/ 5704 w 4140607"/>
              <a:gd name="connsiteY26" fmla="*/ 166475 h 5417997"/>
              <a:gd name="connsiteX27" fmla="*/ 21955 w 4140607"/>
              <a:gd name="connsiteY27" fmla="*/ 121011 h 5417997"/>
              <a:gd name="connsiteX28" fmla="*/ 47454 w 4140607"/>
              <a:gd name="connsiteY28" fmla="*/ 80904 h 5417997"/>
              <a:gd name="connsiteX29" fmla="*/ 80904 w 4140607"/>
              <a:gd name="connsiteY29" fmla="*/ 47454 h 5417997"/>
              <a:gd name="connsiteX30" fmla="*/ 121011 w 4140607"/>
              <a:gd name="connsiteY30" fmla="*/ 21955 h 5417997"/>
              <a:gd name="connsiteX31" fmla="*/ 166475 w 4140607"/>
              <a:gd name="connsiteY31" fmla="*/ 5704 h 541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140607" h="5417997">
                <a:moveTo>
                  <a:pt x="216001" y="0"/>
                </a:moveTo>
                <a:lnTo>
                  <a:pt x="3924605" y="0"/>
                </a:lnTo>
                <a:lnTo>
                  <a:pt x="3974131" y="5704"/>
                </a:lnTo>
                <a:lnTo>
                  <a:pt x="4019596" y="21955"/>
                </a:lnTo>
                <a:lnTo>
                  <a:pt x="4059702" y="47454"/>
                </a:lnTo>
                <a:lnTo>
                  <a:pt x="4093153" y="80904"/>
                </a:lnTo>
                <a:lnTo>
                  <a:pt x="4118652" y="121011"/>
                </a:lnTo>
                <a:lnTo>
                  <a:pt x="4134902" y="166475"/>
                </a:lnTo>
                <a:lnTo>
                  <a:pt x="4140607" y="216001"/>
                </a:lnTo>
                <a:lnTo>
                  <a:pt x="4140607" y="5201996"/>
                </a:lnTo>
                <a:lnTo>
                  <a:pt x="4134902" y="5251522"/>
                </a:lnTo>
                <a:lnTo>
                  <a:pt x="4118652" y="5296986"/>
                </a:lnTo>
                <a:lnTo>
                  <a:pt x="4093153" y="5337092"/>
                </a:lnTo>
                <a:lnTo>
                  <a:pt x="4059702" y="5370543"/>
                </a:lnTo>
                <a:lnTo>
                  <a:pt x="4019596" y="5396042"/>
                </a:lnTo>
                <a:lnTo>
                  <a:pt x="3974131" y="5412292"/>
                </a:lnTo>
                <a:lnTo>
                  <a:pt x="3924605" y="5417997"/>
                </a:lnTo>
                <a:lnTo>
                  <a:pt x="216001" y="5417997"/>
                </a:lnTo>
                <a:lnTo>
                  <a:pt x="166475" y="5412292"/>
                </a:lnTo>
                <a:lnTo>
                  <a:pt x="121011" y="5396042"/>
                </a:lnTo>
                <a:lnTo>
                  <a:pt x="80904" y="5370543"/>
                </a:lnTo>
                <a:lnTo>
                  <a:pt x="47454" y="5337092"/>
                </a:lnTo>
                <a:lnTo>
                  <a:pt x="21955" y="5296986"/>
                </a:lnTo>
                <a:lnTo>
                  <a:pt x="5704" y="5251522"/>
                </a:lnTo>
                <a:lnTo>
                  <a:pt x="0" y="5201996"/>
                </a:lnTo>
                <a:lnTo>
                  <a:pt x="0" y="216001"/>
                </a:lnTo>
                <a:lnTo>
                  <a:pt x="5704" y="166475"/>
                </a:lnTo>
                <a:lnTo>
                  <a:pt x="21955" y="121011"/>
                </a:lnTo>
                <a:lnTo>
                  <a:pt x="47454" y="80904"/>
                </a:lnTo>
                <a:lnTo>
                  <a:pt x="80904" y="47454"/>
                </a:lnTo>
                <a:lnTo>
                  <a:pt x="121011" y="21955"/>
                </a:lnTo>
                <a:lnTo>
                  <a:pt x="166475" y="5704"/>
                </a:lnTo>
                <a:close/>
              </a:path>
            </a:pathLst>
          </a:custGeom>
          <a:solidFill>
            <a:srgbClr val="FFFFFF"/>
          </a:solidFill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1615972C-B716-C9E5-3F26-4EF72C8D6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754" y="732270"/>
            <a:ext cx="6394211" cy="906524"/>
          </a:xfrm>
        </p:spPr>
        <p:txBody>
          <a:bodyPr anchor="ctr">
            <a:normAutofit fontScale="90000"/>
          </a:bodyPr>
          <a:lstStyle/>
          <a:p>
            <a:r>
              <a:rPr lang="nl-NL"/>
              <a:t>Toekomstbestendig Wonen  Gelderland </a:t>
            </a:r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6B21867-C2D0-25F1-22DB-FA1FA5F612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2754" y="1878496"/>
            <a:ext cx="6394211" cy="42595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/>
              <a:t>Beheer regeling Toekomstbestendig Wonen Gelderland door SVn </a:t>
            </a:r>
            <a:r>
              <a:rPr lang="nl-NL" b="1"/>
              <a:t>sinds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>
                <a:latin typeface="Open Sans"/>
                <a:ea typeface="Open Sans"/>
                <a:cs typeface="Open Sans"/>
              </a:rPr>
              <a:t>SVn helpt partners om </a:t>
            </a:r>
            <a:r>
              <a:rPr lang="nl-NL" b="1">
                <a:latin typeface="Open Sans"/>
                <a:ea typeface="Open Sans"/>
                <a:cs typeface="Open Sans"/>
              </a:rPr>
              <a:t>impact</a:t>
            </a:r>
            <a:r>
              <a:rPr lang="nl-NL">
                <a:latin typeface="Open Sans"/>
                <a:ea typeface="Open Sans"/>
                <a:cs typeface="Open Sans"/>
              </a:rPr>
              <a:t> te maken. Hoe kan ze Gelderland nog beter helpen?  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>
                <a:latin typeface="Open Sans"/>
                <a:ea typeface="Open Sans"/>
                <a:cs typeface="Open Sans"/>
              </a:rPr>
              <a:t>Partners met </a:t>
            </a:r>
            <a:r>
              <a:rPr lang="nl-NL" b="1">
                <a:latin typeface="Open Sans"/>
                <a:ea typeface="Open Sans"/>
                <a:cs typeface="Open Sans"/>
              </a:rPr>
              <a:t>hetzelfde doel: </a:t>
            </a:r>
            <a:r>
              <a:rPr lang="nl-NL">
                <a:latin typeface="Open Sans"/>
                <a:ea typeface="Open Sans"/>
                <a:cs typeface="Open Sans"/>
              </a:rPr>
              <a:t>verduurzaming, energietransitie, energiebesparing, woningverbetering</a:t>
            </a:r>
            <a:endParaRPr lang="nl-NL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/>
              <a:t>Druk</a:t>
            </a:r>
            <a:r>
              <a:rPr lang="nl-NL"/>
              <a:t> op regeling Toekomstbestendig Wonen Gelderland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/>
              <a:t>Opgaven alleen maar </a:t>
            </a:r>
            <a:r>
              <a:rPr lang="nl-NL" b="1"/>
              <a:t>groter &amp; urgenter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/>
              <a:t>Inzicht</a:t>
            </a:r>
            <a:r>
              <a:rPr lang="nl-NL"/>
              <a:t> in impact en effectiviteit:  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/>
              <a:t>Waar is iedere euro voor gebruikt?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300"/>
          </a:p>
          <a:p>
            <a:pPr lvl="1"/>
            <a:r>
              <a:rPr lang="nl-NL" sz="13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4331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Child watering a plant">
            <a:extLst>
              <a:ext uri="{FF2B5EF4-FFF2-40B4-BE49-F238E27FC236}">
                <a16:creationId xmlns:a16="http://schemas.microsoft.com/office/drawing/2014/main" id="{AEC55409-E46F-8E17-4DFD-22166550433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1" r="26331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A09680-F96F-768E-9DB1-C5DA9F1EE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De </a:t>
            </a:r>
            <a:r>
              <a:rPr lang="en-GB" err="1"/>
              <a:t>vraag</a:t>
            </a:r>
            <a:r>
              <a:rPr lang="en-GB"/>
              <a:t> van SVn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5D2456-B730-CE8D-5869-70A441061E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2754" y="1892140"/>
            <a:ext cx="6394211" cy="4259501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nl-NL" b="1"/>
              <a:t>Aanleiding</a:t>
            </a:r>
          </a:p>
          <a:p>
            <a:r>
              <a:rPr lang="nl-NL"/>
              <a:t>Dataverzameling verder optimaliseren, geen eenduidige impactdoelen, rapportage moeilijk schaalbaar. </a:t>
            </a:r>
          </a:p>
          <a:p>
            <a:r>
              <a:rPr lang="nl-NL"/>
              <a:t>SVn wilde haar impactstrategie concreter maken en vertalen naar meetbare sturing. </a:t>
            </a:r>
          </a:p>
          <a:p>
            <a:endParaRPr lang="nl-NL"/>
          </a:p>
          <a:p>
            <a:r>
              <a:rPr lang="nl-NL" b="1"/>
              <a:t>Behoefte</a:t>
            </a:r>
          </a:p>
          <a:p>
            <a:r>
              <a:rPr lang="nl-NL"/>
              <a:t>Een helder impactkader met impactgebieden en doelstellingen.</a:t>
            </a:r>
          </a:p>
          <a:p>
            <a:r>
              <a:rPr lang="nl-NL"/>
              <a:t>Een uitvoerbare aanpak om de impact van financieringen  betrouwbaar te meten en te volgen (datastrategie).</a:t>
            </a:r>
          </a:p>
          <a:p>
            <a:endParaRPr lang="nl-NL"/>
          </a:p>
          <a:p>
            <a:r>
              <a:rPr lang="nl-NL" b="1"/>
              <a:t>Gewenste uitkomst</a:t>
            </a:r>
          </a:p>
          <a:p>
            <a:r>
              <a:rPr lang="nl-NL">
                <a:latin typeface="Open Sans"/>
                <a:ea typeface="Open Sans"/>
                <a:cs typeface="Open Sans"/>
              </a:rPr>
              <a:t>Een duidelijk en toepasbaar impactkader dat leidt tot rapportage om te sturen en te verantwoorden. </a:t>
            </a:r>
          </a:p>
        </p:txBody>
      </p:sp>
    </p:spTree>
    <p:extLst>
      <p:ext uri="{BB962C8B-B14F-4D97-AF65-F5344CB8AC3E}">
        <p14:creationId xmlns:p14="http://schemas.microsoft.com/office/powerpoint/2010/main" val="36214105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88EB7CB3-7679-8650-85F2-55EAA7D1F7AB}"/>
              </a:ext>
            </a:extLst>
          </p:cNvPr>
          <p:cNvSpPr/>
          <p:nvPr/>
        </p:nvSpPr>
        <p:spPr>
          <a:xfrm>
            <a:off x="-1" y="1211132"/>
            <a:ext cx="12192001" cy="22152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9C77E5-A458-A6FD-5A6A-8E631F701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Nina Zaadnoordijk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C974A9AF-96EB-24BF-2568-13268B2E64F9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" t="11282" r="5734" b="6298"/>
          <a:stretch>
            <a:fillRect/>
          </a:stretch>
        </p:blipFill>
        <p:spPr>
          <a:xfrm>
            <a:off x="883783" y="1322516"/>
            <a:ext cx="1584325" cy="1490662"/>
          </a:xfrm>
          <a:custGeom>
            <a:avLst/>
            <a:gdLst>
              <a:gd name="connsiteX0" fmla="*/ 216001 w 4140607"/>
              <a:gd name="connsiteY0" fmla="*/ 0 h 5417997"/>
              <a:gd name="connsiteX1" fmla="*/ 3924605 w 4140607"/>
              <a:gd name="connsiteY1" fmla="*/ 0 h 5417997"/>
              <a:gd name="connsiteX2" fmla="*/ 3974131 w 4140607"/>
              <a:gd name="connsiteY2" fmla="*/ 5704 h 5417997"/>
              <a:gd name="connsiteX3" fmla="*/ 4019596 w 4140607"/>
              <a:gd name="connsiteY3" fmla="*/ 21955 h 5417997"/>
              <a:gd name="connsiteX4" fmla="*/ 4059702 w 4140607"/>
              <a:gd name="connsiteY4" fmla="*/ 47454 h 5417997"/>
              <a:gd name="connsiteX5" fmla="*/ 4093153 w 4140607"/>
              <a:gd name="connsiteY5" fmla="*/ 80904 h 5417997"/>
              <a:gd name="connsiteX6" fmla="*/ 4118652 w 4140607"/>
              <a:gd name="connsiteY6" fmla="*/ 121011 h 5417997"/>
              <a:gd name="connsiteX7" fmla="*/ 4134902 w 4140607"/>
              <a:gd name="connsiteY7" fmla="*/ 166475 h 5417997"/>
              <a:gd name="connsiteX8" fmla="*/ 4140607 w 4140607"/>
              <a:gd name="connsiteY8" fmla="*/ 216001 h 5417997"/>
              <a:gd name="connsiteX9" fmla="*/ 4140607 w 4140607"/>
              <a:gd name="connsiteY9" fmla="*/ 5201996 h 5417997"/>
              <a:gd name="connsiteX10" fmla="*/ 4134902 w 4140607"/>
              <a:gd name="connsiteY10" fmla="*/ 5251522 h 5417997"/>
              <a:gd name="connsiteX11" fmla="*/ 4118652 w 4140607"/>
              <a:gd name="connsiteY11" fmla="*/ 5296986 h 5417997"/>
              <a:gd name="connsiteX12" fmla="*/ 4093153 w 4140607"/>
              <a:gd name="connsiteY12" fmla="*/ 5337092 h 5417997"/>
              <a:gd name="connsiteX13" fmla="*/ 4059702 w 4140607"/>
              <a:gd name="connsiteY13" fmla="*/ 5370543 h 5417997"/>
              <a:gd name="connsiteX14" fmla="*/ 4019596 w 4140607"/>
              <a:gd name="connsiteY14" fmla="*/ 5396042 h 5417997"/>
              <a:gd name="connsiteX15" fmla="*/ 3974131 w 4140607"/>
              <a:gd name="connsiteY15" fmla="*/ 5412292 h 5417997"/>
              <a:gd name="connsiteX16" fmla="*/ 3924605 w 4140607"/>
              <a:gd name="connsiteY16" fmla="*/ 5417997 h 5417997"/>
              <a:gd name="connsiteX17" fmla="*/ 216001 w 4140607"/>
              <a:gd name="connsiteY17" fmla="*/ 5417997 h 5417997"/>
              <a:gd name="connsiteX18" fmla="*/ 166475 w 4140607"/>
              <a:gd name="connsiteY18" fmla="*/ 5412292 h 5417997"/>
              <a:gd name="connsiteX19" fmla="*/ 121011 w 4140607"/>
              <a:gd name="connsiteY19" fmla="*/ 5396042 h 5417997"/>
              <a:gd name="connsiteX20" fmla="*/ 80904 w 4140607"/>
              <a:gd name="connsiteY20" fmla="*/ 5370543 h 5417997"/>
              <a:gd name="connsiteX21" fmla="*/ 47454 w 4140607"/>
              <a:gd name="connsiteY21" fmla="*/ 5337092 h 5417997"/>
              <a:gd name="connsiteX22" fmla="*/ 21955 w 4140607"/>
              <a:gd name="connsiteY22" fmla="*/ 5296986 h 5417997"/>
              <a:gd name="connsiteX23" fmla="*/ 5704 w 4140607"/>
              <a:gd name="connsiteY23" fmla="*/ 5251522 h 5417997"/>
              <a:gd name="connsiteX24" fmla="*/ 0 w 4140607"/>
              <a:gd name="connsiteY24" fmla="*/ 5201996 h 5417997"/>
              <a:gd name="connsiteX25" fmla="*/ 0 w 4140607"/>
              <a:gd name="connsiteY25" fmla="*/ 216001 h 5417997"/>
              <a:gd name="connsiteX26" fmla="*/ 5704 w 4140607"/>
              <a:gd name="connsiteY26" fmla="*/ 166475 h 5417997"/>
              <a:gd name="connsiteX27" fmla="*/ 21955 w 4140607"/>
              <a:gd name="connsiteY27" fmla="*/ 121011 h 5417997"/>
              <a:gd name="connsiteX28" fmla="*/ 47454 w 4140607"/>
              <a:gd name="connsiteY28" fmla="*/ 80904 h 5417997"/>
              <a:gd name="connsiteX29" fmla="*/ 80904 w 4140607"/>
              <a:gd name="connsiteY29" fmla="*/ 47454 h 5417997"/>
              <a:gd name="connsiteX30" fmla="*/ 121011 w 4140607"/>
              <a:gd name="connsiteY30" fmla="*/ 21955 h 5417997"/>
              <a:gd name="connsiteX31" fmla="*/ 166475 w 4140607"/>
              <a:gd name="connsiteY31" fmla="*/ 5704 h 541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140607" h="5417997">
                <a:moveTo>
                  <a:pt x="216001" y="0"/>
                </a:moveTo>
                <a:lnTo>
                  <a:pt x="3924605" y="0"/>
                </a:lnTo>
                <a:lnTo>
                  <a:pt x="3974131" y="5704"/>
                </a:lnTo>
                <a:lnTo>
                  <a:pt x="4019596" y="21955"/>
                </a:lnTo>
                <a:lnTo>
                  <a:pt x="4059702" y="47454"/>
                </a:lnTo>
                <a:lnTo>
                  <a:pt x="4093153" y="80904"/>
                </a:lnTo>
                <a:lnTo>
                  <a:pt x="4118652" y="121011"/>
                </a:lnTo>
                <a:lnTo>
                  <a:pt x="4134902" y="166475"/>
                </a:lnTo>
                <a:lnTo>
                  <a:pt x="4140607" y="216001"/>
                </a:lnTo>
                <a:lnTo>
                  <a:pt x="4140607" y="5201996"/>
                </a:lnTo>
                <a:lnTo>
                  <a:pt x="4134902" y="5251522"/>
                </a:lnTo>
                <a:lnTo>
                  <a:pt x="4118652" y="5296986"/>
                </a:lnTo>
                <a:lnTo>
                  <a:pt x="4093153" y="5337092"/>
                </a:lnTo>
                <a:lnTo>
                  <a:pt x="4059702" y="5370543"/>
                </a:lnTo>
                <a:lnTo>
                  <a:pt x="4019596" y="5396042"/>
                </a:lnTo>
                <a:lnTo>
                  <a:pt x="3974131" y="5412292"/>
                </a:lnTo>
                <a:lnTo>
                  <a:pt x="3924605" y="5417997"/>
                </a:lnTo>
                <a:lnTo>
                  <a:pt x="216001" y="5417997"/>
                </a:lnTo>
                <a:lnTo>
                  <a:pt x="166475" y="5412292"/>
                </a:lnTo>
                <a:lnTo>
                  <a:pt x="121011" y="5396042"/>
                </a:lnTo>
                <a:lnTo>
                  <a:pt x="80904" y="5370543"/>
                </a:lnTo>
                <a:lnTo>
                  <a:pt x="47454" y="5337092"/>
                </a:lnTo>
                <a:lnTo>
                  <a:pt x="21955" y="5296986"/>
                </a:lnTo>
                <a:lnTo>
                  <a:pt x="5704" y="5251522"/>
                </a:lnTo>
                <a:lnTo>
                  <a:pt x="0" y="5201996"/>
                </a:lnTo>
                <a:lnTo>
                  <a:pt x="0" y="216001"/>
                </a:lnTo>
                <a:lnTo>
                  <a:pt x="5704" y="166475"/>
                </a:lnTo>
                <a:lnTo>
                  <a:pt x="21955" y="121011"/>
                </a:lnTo>
                <a:lnTo>
                  <a:pt x="47454" y="80904"/>
                </a:lnTo>
                <a:lnTo>
                  <a:pt x="80904" y="47454"/>
                </a:lnTo>
                <a:lnTo>
                  <a:pt x="121011" y="21955"/>
                </a:lnTo>
                <a:lnTo>
                  <a:pt x="166475" y="5704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E4A8F0F-A6B6-BD60-FFC7-BB5FDB5B073D}"/>
              </a:ext>
            </a:extLst>
          </p:cNvPr>
          <p:cNvSpPr txBox="1"/>
          <p:nvPr/>
        </p:nvSpPr>
        <p:spPr>
          <a:xfrm>
            <a:off x="508000" y="2840630"/>
            <a:ext cx="2335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>
                <a:solidFill>
                  <a:srgbClr val="2B144C"/>
                </a:solidFill>
              </a:rPr>
              <a:t>Impact- &amp; </a:t>
            </a:r>
          </a:p>
          <a:p>
            <a:pPr algn="ctr"/>
            <a:r>
              <a:rPr lang="nl-NL" sz="1400" b="1">
                <a:solidFill>
                  <a:srgbClr val="2B144C"/>
                </a:solidFill>
              </a:rPr>
              <a:t>duurzaamheidsmanager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F3273C69-F024-B765-C036-250C28CA9AD5}"/>
              </a:ext>
            </a:extLst>
          </p:cNvPr>
          <p:cNvSpPr txBox="1">
            <a:spLocks/>
          </p:cNvSpPr>
          <p:nvPr/>
        </p:nvSpPr>
        <p:spPr>
          <a:xfrm>
            <a:off x="755552" y="3598816"/>
            <a:ext cx="3759887" cy="2574665"/>
          </a:xfrm>
          <a:custGeom>
            <a:avLst/>
            <a:gdLst>
              <a:gd name="connsiteX0" fmla="*/ 216001 w 4140607"/>
              <a:gd name="connsiteY0" fmla="*/ 0 h 5417997"/>
              <a:gd name="connsiteX1" fmla="*/ 3924605 w 4140607"/>
              <a:gd name="connsiteY1" fmla="*/ 0 h 5417997"/>
              <a:gd name="connsiteX2" fmla="*/ 3974131 w 4140607"/>
              <a:gd name="connsiteY2" fmla="*/ 5704 h 5417997"/>
              <a:gd name="connsiteX3" fmla="*/ 4019596 w 4140607"/>
              <a:gd name="connsiteY3" fmla="*/ 21955 h 5417997"/>
              <a:gd name="connsiteX4" fmla="*/ 4059702 w 4140607"/>
              <a:gd name="connsiteY4" fmla="*/ 47454 h 5417997"/>
              <a:gd name="connsiteX5" fmla="*/ 4093153 w 4140607"/>
              <a:gd name="connsiteY5" fmla="*/ 80904 h 5417997"/>
              <a:gd name="connsiteX6" fmla="*/ 4118652 w 4140607"/>
              <a:gd name="connsiteY6" fmla="*/ 121011 h 5417997"/>
              <a:gd name="connsiteX7" fmla="*/ 4134902 w 4140607"/>
              <a:gd name="connsiteY7" fmla="*/ 166475 h 5417997"/>
              <a:gd name="connsiteX8" fmla="*/ 4140607 w 4140607"/>
              <a:gd name="connsiteY8" fmla="*/ 216001 h 5417997"/>
              <a:gd name="connsiteX9" fmla="*/ 4140607 w 4140607"/>
              <a:gd name="connsiteY9" fmla="*/ 5201996 h 5417997"/>
              <a:gd name="connsiteX10" fmla="*/ 4134902 w 4140607"/>
              <a:gd name="connsiteY10" fmla="*/ 5251522 h 5417997"/>
              <a:gd name="connsiteX11" fmla="*/ 4118652 w 4140607"/>
              <a:gd name="connsiteY11" fmla="*/ 5296986 h 5417997"/>
              <a:gd name="connsiteX12" fmla="*/ 4093153 w 4140607"/>
              <a:gd name="connsiteY12" fmla="*/ 5337092 h 5417997"/>
              <a:gd name="connsiteX13" fmla="*/ 4059702 w 4140607"/>
              <a:gd name="connsiteY13" fmla="*/ 5370543 h 5417997"/>
              <a:gd name="connsiteX14" fmla="*/ 4019596 w 4140607"/>
              <a:gd name="connsiteY14" fmla="*/ 5396042 h 5417997"/>
              <a:gd name="connsiteX15" fmla="*/ 3974131 w 4140607"/>
              <a:gd name="connsiteY15" fmla="*/ 5412292 h 5417997"/>
              <a:gd name="connsiteX16" fmla="*/ 3924605 w 4140607"/>
              <a:gd name="connsiteY16" fmla="*/ 5417997 h 5417997"/>
              <a:gd name="connsiteX17" fmla="*/ 216001 w 4140607"/>
              <a:gd name="connsiteY17" fmla="*/ 5417997 h 5417997"/>
              <a:gd name="connsiteX18" fmla="*/ 166475 w 4140607"/>
              <a:gd name="connsiteY18" fmla="*/ 5412292 h 5417997"/>
              <a:gd name="connsiteX19" fmla="*/ 121011 w 4140607"/>
              <a:gd name="connsiteY19" fmla="*/ 5396042 h 5417997"/>
              <a:gd name="connsiteX20" fmla="*/ 80904 w 4140607"/>
              <a:gd name="connsiteY20" fmla="*/ 5370543 h 5417997"/>
              <a:gd name="connsiteX21" fmla="*/ 47454 w 4140607"/>
              <a:gd name="connsiteY21" fmla="*/ 5337092 h 5417997"/>
              <a:gd name="connsiteX22" fmla="*/ 21955 w 4140607"/>
              <a:gd name="connsiteY22" fmla="*/ 5296986 h 5417997"/>
              <a:gd name="connsiteX23" fmla="*/ 5704 w 4140607"/>
              <a:gd name="connsiteY23" fmla="*/ 5251522 h 5417997"/>
              <a:gd name="connsiteX24" fmla="*/ 0 w 4140607"/>
              <a:gd name="connsiteY24" fmla="*/ 5201996 h 5417997"/>
              <a:gd name="connsiteX25" fmla="*/ 0 w 4140607"/>
              <a:gd name="connsiteY25" fmla="*/ 216001 h 5417997"/>
              <a:gd name="connsiteX26" fmla="*/ 5704 w 4140607"/>
              <a:gd name="connsiteY26" fmla="*/ 166475 h 5417997"/>
              <a:gd name="connsiteX27" fmla="*/ 21955 w 4140607"/>
              <a:gd name="connsiteY27" fmla="*/ 121011 h 5417997"/>
              <a:gd name="connsiteX28" fmla="*/ 47454 w 4140607"/>
              <a:gd name="connsiteY28" fmla="*/ 80904 h 5417997"/>
              <a:gd name="connsiteX29" fmla="*/ 80904 w 4140607"/>
              <a:gd name="connsiteY29" fmla="*/ 47454 h 5417997"/>
              <a:gd name="connsiteX30" fmla="*/ 121011 w 4140607"/>
              <a:gd name="connsiteY30" fmla="*/ 21955 h 5417997"/>
              <a:gd name="connsiteX31" fmla="*/ 166475 w 4140607"/>
              <a:gd name="connsiteY31" fmla="*/ 5704 h 541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140607" h="5417997">
                <a:moveTo>
                  <a:pt x="216001" y="0"/>
                </a:moveTo>
                <a:lnTo>
                  <a:pt x="3924605" y="0"/>
                </a:lnTo>
                <a:lnTo>
                  <a:pt x="3974131" y="5704"/>
                </a:lnTo>
                <a:lnTo>
                  <a:pt x="4019596" y="21955"/>
                </a:lnTo>
                <a:lnTo>
                  <a:pt x="4059702" y="47454"/>
                </a:lnTo>
                <a:lnTo>
                  <a:pt x="4093153" y="80904"/>
                </a:lnTo>
                <a:lnTo>
                  <a:pt x="4118652" y="121011"/>
                </a:lnTo>
                <a:lnTo>
                  <a:pt x="4134902" y="166475"/>
                </a:lnTo>
                <a:lnTo>
                  <a:pt x="4140607" y="216001"/>
                </a:lnTo>
                <a:lnTo>
                  <a:pt x="4140607" y="5201996"/>
                </a:lnTo>
                <a:lnTo>
                  <a:pt x="4134902" y="5251522"/>
                </a:lnTo>
                <a:lnTo>
                  <a:pt x="4118652" y="5296986"/>
                </a:lnTo>
                <a:lnTo>
                  <a:pt x="4093153" y="5337092"/>
                </a:lnTo>
                <a:lnTo>
                  <a:pt x="4059702" y="5370543"/>
                </a:lnTo>
                <a:lnTo>
                  <a:pt x="4019596" y="5396042"/>
                </a:lnTo>
                <a:lnTo>
                  <a:pt x="3974131" y="5412292"/>
                </a:lnTo>
                <a:lnTo>
                  <a:pt x="3924605" y="5417997"/>
                </a:lnTo>
                <a:lnTo>
                  <a:pt x="216001" y="5417997"/>
                </a:lnTo>
                <a:lnTo>
                  <a:pt x="166475" y="5412292"/>
                </a:lnTo>
                <a:lnTo>
                  <a:pt x="121011" y="5396042"/>
                </a:lnTo>
                <a:lnTo>
                  <a:pt x="80904" y="5370543"/>
                </a:lnTo>
                <a:lnTo>
                  <a:pt x="47454" y="5337092"/>
                </a:lnTo>
                <a:lnTo>
                  <a:pt x="21955" y="5296986"/>
                </a:lnTo>
                <a:lnTo>
                  <a:pt x="5704" y="5251522"/>
                </a:lnTo>
                <a:lnTo>
                  <a:pt x="0" y="5201996"/>
                </a:lnTo>
                <a:lnTo>
                  <a:pt x="0" y="216001"/>
                </a:lnTo>
                <a:lnTo>
                  <a:pt x="5704" y="166475"/>
                </a:lnTo>
                <a:lnTo>
                  <a:pt x="21955" y="121011"/>
                </a:lnTo>
                <a:lnTo>
                  <a:pt x="47454" y="80904"/>
                </a:lnTo>
                <a:lnTo>
                  <a:pt x="80904" y="47454"/>
                </a:lnTo>
                <a:lnTo>
                  <a:pt x="121011" y="21955"/>
                </a:lnTo>
                <a:lnTo>
                  <a:pt x="166475" y="5704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l="-18656" t="-24806" r="-23382" b="-17231"/>
            </a:stretch>
          </a:blipFill>
          <a:ln>
            <a:solidFill>
              <a:schemeClr val="tx1">
                <a:lumMod val="40000"/>
                <a:lumOff val="60000"/>
              </a:schemeClr>
            </a:solidFill>
          </a:ln>
        </p:spPr>
        <p:txBody>
          <a:bodyPr vert="horz" wrap="square" lIns="91440" tIns="45720" rIns="91440" bIns="1080000" rtlCol="0" anchor="ctr" anchorCtr="1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0336F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15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0336F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15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0336F"/>
              </a:buClr>
              <a:buFont typeface="Systeemlettertype regulier"/>
              <a:buChar char="−"/>
              <a:defRPr sz="1800" b="0" i="0" kern="1200">
                <a:solidFill>
                  <a:srgbClr val="15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rgbClr val="15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rgbClr val="1547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/>
          </a:p>
        </p:txBody>
      </p:sp>
      <p:sp>
        <p:nvSpPr>
          <p:cNvPr id="34" name="Rectangle: Rounded Corners 6">
            <a:extLst>
              <a:ext uri="{FF2B5EF4-FFF2-40B4-BE49-F238E27FC236}">
                <a16:creationId xmlns:a16="http://schemas.microsoft.com/office/drawing/2014/main" id="{3467C7F3-9997-E980-40F7-2877A7740873}"/>
              </a:ext>
            </a:extLst>
          </p:cNvPr>
          <p:cNvSpPr/>
          <p:nvPr/>
        </p:nvSpPr>
        <p:spPr>
          <a:xfrm>
            <a:off x="4807670" y="3598816"/>
            <a:ext cx="7002571" cy="2574665"/>
          </a:xfrm>
          <a:prstGeom prst="roundRect">
            <a:avLst>
              <a:gd name="adj" fmla="val 6143"/>
            </a:avLst>
          </a:prstGeom>
          <a:solidFill>
            <a:srgbClr val="ECE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strike="noStrike" kern="1200" cap="none" spc="0" normalizeH="0" baseline="0" noProof="0">
                <a:ln>
                  <a:noFill/>
                </a:ln>
                <a:solidFill>
                  <a:srgbClr val="2B144C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Onze ervaring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9AFDE86-22D4-5BB7-F644-F27F038C9E35}"/>
              </a:ext>
            </a:extLst>
          </p:cNvPr>
          <p:cNvGrpSpPr/>
          <p:nvPr/>
        </p:nvGrpSpPr>
        <p:grpSpPr>
          <a:xfrm>
            <a:off x="8319512" y="4064694"/>
            <a:ext cx="3398974" cy="829637"/>
            <a:chOff x="8550111" y="4203390"/>
            <a:chExt cx="3398974" cy="829637"/>
          </a:xfrm>
        </p:grpSpPr>
        <p:pic>
          <p:nvPicPr>
            <p:cNvPr id="37" name="Picture 16">
              <a:extLst>
                <a:ext uri="{FF2B5EF4-FFF2-40B4-BE49-F238E27FC236}">
                  <a16:creationId xmlns:a16="http://schemas.microsoft.com/office/drawing/2014/main" id="{694305EF-2DE1-8B09-3347-FAF731BF2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8550111" y="4203390"/>
              <a:ext cx="829637" cy="829637"/>
            </a:xfrm>
            <a:prstGeom prst="rect">
              <a:avLst/>
            </a:prstGeom>
          </p:spPr>
        </p:pic>
        <p:sp>
          <p:nvSpPr>
            <p:cNvPr id="40" name="Tekstvak 19">
              <a:extLst>
                <a:ext uri="{FF2B5EF4-FFF2-40B4-BE49-F238E27FC236}">
                  <a16:creationId xmlns:a16="http://schemas.microsoft.com/office/drawing/2014/main" id="{FEF5C264-8772-CE96-D344-3C2D04EE760E}"/>
                </a:ext>
              </a:extLst>
            </p:cNvPr>
            <p:cNvSpPr txBox="1"/>
            <p:nvPr/>
          </p:nvSpPr>
          <p:spPr>
            <a:xfrm>
              <a:off x="9249085" y="4203390"/>
              <a:ext cx="2700000" cy="815608"/>
            </a:xfrm>
            <a:prstGeom prst="rect">
              <a:avLst/>
            </a:prstGeom>
            <a:noFill/>
          </p:spPr>
          <p:txBody>
            <a:bodyPr wrap="square" lIns="108000" rIns="36000">
              <a:spAutoFit/>
            </a:bodyPr>
            <a:lstStyle/>
            <a:p>
              <a:pPr marL="169092" marR="0" lvl="2" indent="0" algn="l" defTabSz="950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>
                  <a:ln>
                    <a:noFill/>
                  </a:ln>
                  <a:solidFill>
                    <a:srgbClr val="00A7B5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Internationaal netwerk</a:t>
              </a:r>
            </a:p>
            <a:p>
              <a:pPr marL="169092" marR="0" lvl="2" indent="0" algn="l" defTabSz="950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300" i="1" u="none" strike="noStrike" kern="0" cap="none" spc="0" normalizeH="0" baseline="0" noProof="0">
                  <a:ln>
                    <a:noFill/>
                  </a:ln>
                  <a:solidFill>
                    <a:srgbClr val="00A7B5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+30 GT member </a:t>
              </a:r>
              <a:r>
                <a:rPr kumimoji="0" lang="nl-NL" sz="1300" i="1" u="none" strike="noStrike" kern="0" cap="none" spc="0" normalizeH="0" baseline="0" noProof="0" err="1">
                  <a:ln>
                    <a:noFill/>
                  </a:ln>
                  <a:solidFill>
                    <a:srgbClr val="00A7B5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firms</a:t>
              </a:r>
              <a:r>
                <a:rPr kumimoji="0" lang="nl-NL" sz="1300" i="1" u="none" strike="noStrike" kern="0" cap="none" spc="0" normalizeH="0" baseline="0" noProof="0">
                  <a:ln>
                    <a:noFill/>
                  </a:ln>
                  <a:solidFill>
                    <a:srgbClr val="00A7B5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nl-NL" sz="1300" b="0" i="1" u="none" strike="noStrike" kern="0" cap="none" spc="0" normalizeH="0" baseline="0" noProof="0">
                  <a:ln>
                    <a:noFill/>
                  </a:ln>
                  <a:solidFill>
                    <a:srgbClr val="00A7B5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wereldwijd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F03A211-3932-BF42-6B94-23B1323D69A4}"/>
              </a:ext>
            </a:extLst>
          </p:cNvPr>
          <p:cNvGrpSpPr/>
          <p:nvPr/>
        </p:nvGrpSpPr>
        <p:grpSpPr>
          <a:xfrm>
            <a:off x="5013502" y="4064694"/>
            <a:ext cx="3355526" cy="792000"/>
            <a:chOff x="5628232" y="4202030"/>
            <a:chExt cx="3355526" cy="792000"/>
          </a:xfrm>
        </p:grpSpPr>
        <p:sp>
          <p:nvSpPr>
            <p:cNvPr id="39" name="Tekstvak 16">
              <a:extLst>
                <a:ext uri="{FF2B5EF4-FFF2-40B4-BE49-F238E27FC236}">
                  <a16:creationId xmlns:a16="http://schemas.microsoft.com/office/drawing/2014/main" id="{EAA6309F-D7F5-8976-083B-241998B4FA4A}"/>
                </a:ext>
              </a:extLst>
            </p:cNvPr>
            <p:cNvSpPr txBox="1"/>
            <p:nvPr/>
          </p:nvSpPr>
          <p:spPr>
            <a:xfrm>
              <a:off x="6283758" y="4202030"/>
              <a:ext cx="2700000" cy="784830"/>
            </a:xfrm>
            <a:prstGeom prst="rect">
              <a:avLst/>
            </a:prstGeom>
            <a:noFill/>
          </p:spPr>
          <p:txBody>
            <a:bodyPr wrap="square" rIns="36000">
              <a:spAutoFit/>
            </a:bodyPr>
            <a:lstStyle/>
            <a:p>
              <a:pPr marL="169092" marR="0" lvl="2" indent="0" algn="l" defTabSz="950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400" b="1" kern="0" noProof="0">
                  <a:solidFill>
                    <a:srgbClr val="00A7B5"/>
                  </a:solidFill>
                  <a:latin typeface="+mj-lt"/>
                </a:rPr>
                <a:t>60+ actieve klanten </a:t>
              </a:r>
            </a:p>
            <a:p>
              <a:pPr marL="169092" marR="0" lvl="2" indent="0" algn="l" defTabSz="950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300" i="1" kern="0" noProof="0">
                  <a:solidFill>
                    <a:srgbClr val="00A7B5"/>
                  </a:solidFill>
                  <a:latin typeface="+mj-lt"/>
                </a:rPr>
                <a:t>Overheid tot NGO, financiële instelling tot corporate organisaties</a:t>
              </a:r>
              <a:endParaRPr kumimoji="0" lang="nl-NL" sz="1300" b="0" i="1" u="none" strike="noStrike" kern="0" cap="none" spc="0" normalizeH="0" baseline="0" noProof="0">
                <a:ln>
                  <a:noFill/>
                </a:ln>
                <a:solidFill>
                  <a:srgbClr val="00A7B5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BD6ED58-D56E-03B1-E06F-E7706A84D10A}"/>
                </a:ext>
              </a:extLst>
            </p:cNvPr>
            <p:cNvSpPr/>
            <p:nvPr/>
          </p:nvSpPr>
          <p:spPr>
            <a:xfrm>
              <a:off x="5628232" y="4202030"/>
              <a:ext cx="792000" cy="792000"/>
            </a:xfrm>
            <a:prstGeom prst="ellipse">
              <a:avLst/>
            </a:prstGeom>
            <a:noFill/>
            <a:ln w="28575">
              <a:solidFill>
                <a:srgbClr val="4F2D7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870192F-72D7-7648-313F-697E4377145C}"/>
              </a:ext>
            </a:extLst>
          </p:cNvPr>
          <p:cNvGrpSpPr/>
          <p:nvPr/>
        </p:nvGrpSpPr>
        <p:grpSpPr>
          <a:xfrm>
            <a:off x="5013502" y="5162976"/>
            <a:ext cx="3355525" cy="794732"/>
            <a:chOff x="5628232" y="4199298"/>
            <a:chExt cx="3355525" cy="794732"/>
          </a:xfrm>
        </p:grpSpPr>
        <p:sp>
          <p:nvSpPr>
            <p:cNvPr id="57" name="Tekstvak 16">
              <a:extLst>
                <a:ext uri="{FF2B5EF4-FFF2-40B4-BE49-F238E27FC236}">
                  <a16:creationId xmlns:a16="http://schemas.microsoft.com/office/drawing/2014/main" id="{D9497895-36F2-F496-F481-C957758F8E11}"/>
                </a:ext>
              </a:extLst>
            </p:cNvPr>
            <p:cNvSpPr txBox="1"/>
            <p:nvPr/>
          </p:nvSpPr>
          <p:spPr>
            <a:xfrm>
              <a:off x="6283757" y="4199298"/>
              <a:ext cx="2700000" cy="600164"/>
            </a:xfrm>
            <a:prstGeom prst="rect">
              <a:avLst/>
            </a:prstGeom>
            <a:noFill/>
          </p:spPr>
          <p:txBody>
            <a:bodyPr wrap="square" rIns="36000">
              <a:spAutoFit/>
            </a:bodyPr>
            <a:lstStyle/>
            <a:p>
              <a:pPr marL="169092" marR="0" lvl="2" indent="0" algn="l" defTabSz="950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400" b="1" kern="0">
                  <a:solidFill>
                    <a:srgbClr val="00A7B5"/>
                  </a:solidFill>
                  <a:latin typeface="+mj-lt"/>
                </a:rPr>
                <a:t>40+ experts</a:t>
              </a:r>
            </a:p>
            <a:p>
              <a:pPr marL="169092" marR="0" lvl="2" indent="0" algn="l" defTabSz="950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300" b="0" i="1" u="none" strike="noStrike" kern="0" cap="none" spc="0" normalizeH="0" baseline="0" noProof="0">
                  <a:ln>
                    <a:noFill/>
                  </a:ln>
                  <a:solidFill>
                    <a:srgbClr val="00A7B5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Verschillende expertises</a:t>
              </a: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EEEAB0FC-63EB-4904-463C-9BBEB89609A8}"/>
                </a:ext>
              </a:extLst>
            </p:cNvPr>
            <p:cNvSpPr/>
            <p:nvPr/>
          </p:nvSpPr>
          <p:spPr>
            <a:xfrm>
              <a:off x="5628232" y="4202030"/>
              <a:ext cx="792000" cy="792000"/>
            </a:xfrm>
            <a:prstGeom prst="ellipse">
              <a:avLst/>
            </a:prstGeom>
            <a:noFill/>
            <a:ln w="28575">
              <a:solidFill>
                <a:srgbClr val="4F2D7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FAA6E50-D14C-1B78-1AC5-7E3F73A1C935}"/>
              </a:ext>
            </a:extLst>
          </p:cNvPr>
          <p:cNvGrpSpPr/>
          <p:nvPr/>
        </p:nvGrpSpPr>
        <p:grpSpPr>
          <a:xfrm>
            <a:off x="8319512" y="5162976"/>
            <a:ext cx="3398973" cy="820470"/>
            <a:chOff x="5628232" y="4173560"/>
            <a:chExt cx="3398973" cy="820470"/>
          </a:xfrm>
        </p:grpSpPr>
        <p:sp>
          <p:nvSpPr>
            <p:cNvPr id="60" name="Tekstvak 16">
              <a:extLst>
                <a:ext uri="{FF2B5EF4-FFF2-40B4-BE49-F238E27FC236}">
                  <a16:creationId xmlns:a16="http://schemas.microsoft.com/office/drawing/2014/main" id="{48970BDE-FDB8-B3A5-652C-220CBB1482C4}"/>
                </a:ext>
              </a:extLst>
            </p:cNvPr>
            <p:cNvSpPr txBox="1"/>
            <p:nvPr/>
          </p:nvSpPr>
          <p:spPr>
            <a:xfrm>
              <a:off x="6327205" y="4173560"/>
              <a:ext cx="2700000" cy="600164"/>
            </a:xfrm>
            <a:prstGeom prst="rect">
              <a:avLst/>
            </a:prstGeom>
            <a:noFill/>
          </p:spPr>
          <p:txBody>
            <a:bodyPr wrap="square" rIns="36000">
              <a:spAutoFit/>
            </a:bodyPr>
            <a:lstStyle/>
            <a:p>
              <a:pPr marL="169092" marR="0" lvl="2" indent="0" algn="l" defTabSz="950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400" b="1" kern="0">
                  <a:solidFill>
                    <a:srgbClr val="00A7B5"/>
                  </a:solidFill>
                  <a:latin typeface="+mj-lt"/>
                </a:rPr>
                <a:t>Trainingen</a:t>
              </a:r>
            </a:p>
            <a:p>
              <a:pPr marL="169092" marR="0" lvl="2" indent="0" algn="l" defTabSz="950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300" i="1" kern="0">
                  <a:solidFill>
                    <a:srgbClr val="00A7B5"/>
                  </a:solidFill>
                  <a:latin typeface="+mj-lt"/>
                </a:rPr>
                <a:t>Via onze Impact Campus</a:t>
              </a:r>
              <a:endParaRPr kumimoji="0" lang="nl-NL" sz="1300" b="0" i="1" u="none" strike="noStrike" kern="0" cap="none" spc="0" normalizeH="0" baseline="0" noProof="0">
                <a:ln>
                  <a:noFill/>
                </a:ln>
                <a:solidFill>
                  <a:srgbClr val="00A7B5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91D7CA0B-DE26-7596-8FBF-94FA3AACA158}"/>
                </a:ext>
              </a:extLst>
            </p:cNvPr>
            <p:cNvSpPr/>
            <p:nvPr/>
          </p:nvSpPr>
          <p:spPr>
            <a:xfrm>
              <a:off x="5628232" y="4202030"/>
              <a:ext cx="792000" cy="792000"/>
            </a:xfrm>
            <a:prstGeom prst="ellipse">
              <a:avLst/>
            </a:prstGeom>
            <a:noFill/>
            <a:ln w="28575">
              <a:solidFill>
                <a:srgbClr val="4F2D7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9DE38AD-D991-FD78-0429-A24E627C704A}"/>
              </a:ext>
            </a:extLst>
          </p:cNvPr>
          <p:cNvSpPr/>
          <p:nvPr/>
        </p:nvSpPr>
        <p:spPr>
          <a:xfrm>
            <a:off x="5639852" y="1502744"/>
            <a:ext cx="2043938" cy="1630362"/>
          </a:xfrm>
          <a:prstGeom prst="roundRect">
            <a:avLst/>
          </a:prstGeom>
          <a:blipFill dpi="0" rotWithShape="1">
            <a:blip r:embed="rId6">
              <a:alphaModFix amt="26000"/>
            </a:blip>
            <a:srcRect/>
            <a:stretch>
              <a:fillRect/>
            </a:stretch>
          </a:blipFill>
          <a:ln>
            <a:solidFill>
              <a:srgbClr val="4F2D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>
                <a:solidFill>
                  <a:srgbClr val="2B144C"/>
                </a:solidFill>
                <a:latin typeface="+mj-lt"/>
              </a:rPr>
              <a:t>Impactgericht subsidiëren </a:t>
            </a:r>
          </a:p>
          <a:p>
            <a:pPr algn="ctr"/>
            <a:r>
              <a:rPr lang="nl-NL" sz="1600" b="1">
                <a:solidFill>
                  <a:srgbClr val="2B144C"/>
                </a:solidFill>
                <a:latin typeface="+mj-lt"/>
              </a:rPr>
              <a:t>&amp;</a:t>
            </a:r>
          </a:p>
          <a:p>
            <a:pPr algn="ctr"/>
            <a:r>
              <a:rPr lang="nl-NL" sz="1600" b="1">
                <a:solidFill>
                  <a:srgbClr val="2B144C"/>
                </a:solidFill>
                <a:latin typeface="+mj-lt"/>
              </a:rPr>
              <a:t>brede welvaart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9B3205D-6B01-AB30-9F22-0D421A190717}"/>
              </a:ext>
            </a:extLst>
          </p:cNvPr>
          <p:cNvSpPr/>
          <p:nvPr/>
        </p:nvSpPr>
        <p:spPr>
          <a:xfrm>
            <a:off x="3451595" y="1502744"/>
            <a:ext cx="2043938" cy="1630362"/>
          </a:xfrm>
          <a:prstGeom prst="roundRect">
            <a:avLst/>
          </a:prstGeom>
          <a:blipFill dpi="0" rotWithShape="1">
            <a:blip r:embed="rId7">
              <a:alphaModFix amt="26000"/>
            </a:blip>
            <a:srcRect/>
            <a:stretch>
              <a:fillRect/>
            </a:stretch>
          </a:blipFill>
          <a:ln>
            <a:solidFill>
              <a:srgbClr val="4F2D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>
                <a:solidFill>
                  <a:srgbClr val="2B144C"/>
                </a:solidFill>
                <a:latin typeface="+mj-lt"/>
              </a:rPr>
              <a:t>Impact &amp; duurzaamheid</a:t>
            </a:r>
          </a:p>
          <a:p>
            <a:pPr algn="ctr"/>
            <a:r>
              <a:rPr lang="nl-NL" sz="1600" b="1" i="1">
                <a:solidFill>
                  <a:srgbClr val="2B144C"/>
                </a:solidFill>
                <a:latin typeface="+mj-lt"/>
              </a:rPr>
              <a:t>Strategie, implementatie,  monitoring &amp; rapportage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16F76A8-045C-F912-EC68-23E70D1466DD}"/>
              </a:ext>
            </a:extLst>
          </p:cNvPr>
          <p:cNvSpPr/>
          <p:nvPr/>
        </p:nvSpPr>
        <p:spPr>
          <a:xfrm>
            <a:off x="7828109" y="1502744"/>
            <a:ext cx="2043938" cy="1630362"/>
          </a:xfrm>
          <a:prstGeom prst="roundRect">
            <a:avLst/>
          </a:prstGeom>
          <a:blipFill dpi="0" rotWithShape="1">
            <a:blip r:embed="rId8">
              <a:alphaModFix amt="26000"/>
            </a:blip>
            <a:srcRect/>
            <a:stretch>
              <a:fillRect/>
            </a:stretch>
          </a:blipFill>
          <a:ln>
            <a:solidFill>
              <a:srgbClr val="4F2D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>
                <a:solidFill>
                  <a:srgbClr val="2B144C"/>
                </a:solidFill>
                <a:latin typeface="+mj-lt"/>
              </a:rPr>
              <a:t>Klimaat </a:t>
            </a:r>
          </a:p>
          <a:p>
            <a:pPr algn="ctr"/>
            <a:r>
              <a:rPr lang="nl-NL" sz="1600" b="1">
                <a:solidFill>
                  <a:srgbClr val="2B144C"/>
                </a:solidFill>
                <a:latin typeface="+mj-lt"/>
              </a:rPr>
              <a:t>&amp;</a:t>
            </a:r>
          </a:p>
          <a:p>
            <a:pPr algn="ctr"/>
            <a:r>
              <a:rPr lang="nl-NL" sz="1600" b="1">
                <a:solidFill>
                  <a:srgbClr val="2B144C"/>
                </a:solidFill>
                <a:latin typeface="+mj-lt"/>
              </a:rPr>
              <a:t>biodiversiteit</a:t>
            </a:r>
          </a:p>
        </p:txBody>
      </p:sp>
      <p:pic>
        <p:nvPicPr>
          <p:cNvPr id="9" name="Graphic 8" descr="Open hand with plant with solid fill">
            <a:extLst>
              <a:ext uri="{FF2B5EF4-FFF2-40B4-BE49-F238E27FC236}">
                <a16:creationId xmlns:a16="http://schemas.microsoft.com/office/drawing/2014/main" id="{AC2DF886-0E67-E85A-018E-948DFEB18A4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84553" y="4128153"/>
            <a:ext cx="646155" cy="646155"/>
          </a:xfrm>
          <a:prstGeom prst="rect">
            <a:avLst/>
          </a:prstGeom>
        </p:spPr>
      </p:pic>
      <p:pic>
        <p:nvPicPr>
          <p:cNvPr id="10" name="Graphic 9" descr="Cheers with solid fill">
            <a:extLst>
              <a:ext uri="{FF2B5EF4-FFF2-40B4-BE49-F238E27FC236}">
                <a16:creationId xmlns:a16="http://schemas.microsoft.com/office/drawing/2014/main" id="{9E675748-CC42-2A30-B467-5FCB83CC1CF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076997" y="5262971"/>
            <a:ext cx="646155" cy="646155"/>
          </a:xfrm>
          <a:prstGeom prst="rect">
            <a:avLst/>
          </a:prstGeom>
        </p:spPr>
      </p:pic>
      <p:pic>
        <p:nvPicPr>
          <p:cNvPr id="11" name="Graphic 10" descr="Lights On with solid fill">
            <a:extLst>
              <a:ext uri="{FF2B5EF4-FFF2-40B4-BE49-F238E27FC236}">
                <a16:creationId xmlns:a16="http://schemas.microsoft.com/office/drawing/2014/main" id="{3F8A1254-59A7-2130-60ED-92D0FB28B18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8389515" y="5270605"/>
            <a:ext cx="646155" cy="64615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3139126-312E-E122-91B9-9D10D4EC1F66}"/>
              </a:ext>
            </a:extLst>
          </p:cNvPr>
          <p:cNvSpPr/>
          <p:nvPr/>
        </p:nvSpPr>
        <p:spPr>
          <a:xfrm>
            <a:off x="10016366" y="1502744"/>
            <a:ext cx="2043938" cy="1630362"/>
          </a:xfrm>
          <a:prstGeom prst="roundRect">
            <a:avLst/>
          </a:prstGeom>
          <a:blipFill dpi="0" rotWithShape="1">
            <a:blip r:embed="rId12">
              <a:alphaModFix amt="26000"/>
            </a:blip>
            <a:srcRect/>
            <a:stretch>
              <a:fillRect/>
            </a:stretch>
          </a:blipFill>
          <a:ln>
            <a:solidFill>
              <a:srgbClr val="4F2D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>
                <a:solidFill>
                  <a:srgbClr val="2B144C"/>
                </a:solidFill>
                <a:latin typeface="+mj-lt"/>
              </a:rPr>
              <a:t>Training</a:t>
            </a:r>
          </a:p>
        </p:txBody>
      </p:sp>
    </p:spTree>
    <p:extLst>
      <p:ext uri="{BB962C8B-B14F-4D97-AF65-F5344CB8AC3E}">
        <p14:creationId xmlns:p14="http://schemas.microsoft.com/office/powerpoint/2010/main" val="1184456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icture Placeholder 68">
            <a:extLst>
              <a:ext uri="{FF2B5EF4-FFF2-40B4-BE49-F238E27FC236}">
                <a16:creationId xmlns:a16="http://schemas.microsoft.com/office/drawing/2014/main" id="{C05A6EA4-3EFB-8CB3-B39B-E9E24EEAD7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6088" y="732270"/>
            <a:ext cx="6072530" cy="541799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68" name="Title 67">
            <a:extLst>
              <a:ext uri="{FF2B5EF4-FFF2-40B4-BE49-F238E27FC236}">
                <a16:creationId xmlns:a16="http://schemas.microsoft.com/office/drawing/2014/main" id="{006E9918-413E-0212-582E-4DAC70DAC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754" y="732270"/>
            <a:ext cx="6304759" cy="417800"/>
          </a:xfrm>
        </p:spPr>
        <p:txBody>
          <a:bodyPr anchor="t">
            <a:normAutofit/>
          </a:bodyPr>
          <a:lstStyle/>
          <a:p>
            <a:r>
              <a:rPr lang="en-GB" sz="2000" err="1"/>
              <a:t>Onze</a:t>
            </a:r>
            <a:r>
              <a:rPr lang="en-GB" sz="2000"/>
              <a:t> </a:t>
            </a:r>
            <a:r>
              <a:rPr lang="en-GB" sz="2000" err="1"/>
              <a:t>kijk</a:t>
            </a:r>
            <a:r>
              <a:rPr lang="en-GB" sz="2000"/>
              <a:t> op impact</a:t>
            </a:r>
          </a:p>
        </p:txBody>
      </p: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68D9EFDB-71BA-71CB-6B7A-2A8521280A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2753" y="2005446"/>
            <a:ext cx="4586947" cy="337704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nl-NL" sz="1400" b="1"/>
              <a:t>Wat is impact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nl-NL" sz="1400"/>
              <a:t>Impact gaat over </a:t>
            </a:r>
            <a:r>
              <a:rPr lang="nl-NL" sz="1400" b="1"/>
              <a:t>veranderingen </a:t>
            </a:r>
            <a:r>
              <a:rPr lang="nl-NL" sz="1400"/>
              <a:t>die plaatsvinden voor mensen en de planeet als gevolg van bepaalde investeringen, activiteiten, producten of diensten.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nl-NL" sz="140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nl-NL" sz="1400" b="1"/>
              <a:t>Impact management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nl-NL" sz="1400"/>
              <a:t>Impactmanagement is een continu, iteratief proces:</a:t>
            </a:r>
          </a:p>
          <a:p>
            <a:pPr marL="171450" indent="-1714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1400" b="1"/>
              <a:t>Beoordelen</a:t>
            </a:r>
            <a:r>
              <a:rPr lang="nl-NL" sz="1400"/>
              <a:t> welke uitkomsten </a:t>
            </a:r>
            <a:r>
              <a:rPr lang="nl-NL" sz="1400" b="1"/>
              <a:t>écht belangrijk </a:t>
            </a:r>
            <a:r>
              <a:rPr lang="nl-NL" sz="1400"/>
              <a:t>zijn</a:t>
            </a:r>
          </a:p>
          <a:p>
            <a:pPr marL="171450" indent="-1714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1400" b="1"/>
              <a:t>Positieve impact verbeteren </a:t>
            </a:r>
            <a:r>
              <a:rPr lang="nl-NL" sz="1400"/>
              <a:t>door inzicht</a:t>
            </a:r>
          </a:p>
          <a:p>
            <a:pPr marL="171450" indent="-1714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1400" b="1"/>
              <a:t>Negatieve impact </a:t>
            </a:r>
            <a:r>
              <a:rPr lang="nl-NL" sz="1400"/>
              <a:t>vermijden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3012A4A5-44B2-6ECB-9750-11332878B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49674"/>
            <a:ext cx="5606121" cy="5548027"/>
          </a:xfrm>
          <a:prstGeom prst="rect">
            <a:avLst/>
          </a:prstGeom>
        </p:spPr>
      </p:pic>
      <p:pic>
        <p:nvPicPr>
          <p:cNvPr id="67" name="Afbeelding 6">
            <a:extLst>
              <a:ext uri="{FF2B5EF4-FFF2-40B4-BE49-F238E27FC236}">
                <a16:creationId xmlns:a16="http://schemas.microsoft.com/office/drawing/2014/main" id="{B7345FB2-617B-11E7-BA90-8FD9AFF0C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754" y="262388"/>
            <a:ext cx="1505986" cy="342881"/>
          </a:xfrm>
          <a:prstGeom prst="rect">
            <a:avLst/>
          </a:prstGeom>
        </p:spPr>
      </p:pic>
      <p:sp>
        <p:nvSpPr>
          <p:cNvPr id="75" name="Google Shape;146;g138323bf1f3_0_4">
            <a:extLst>
              <a:ext uri="{FF2B5EF4-FFF2-40B4-BE49-F238E27FC236}">
                <a16:creationId xmlns:a16="http://schemas.microsoft.com/office/drawing/2014/main" id="{92882354-86AC-8D98-4363-12EDEEE47BB8}"/>
              </a:ext>
            </a:extLst>
          </p:cNvPr>
          <p:cNvSpPr txBox="1"/>
          <p:nvPr/>
        </p:nvSpPr>
        <p:spPr>
          <a:xfrm>
            <a:off x="5949292" y="5877534"/>
            <a:ext cx="3908229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nl-NL" sz="900" b="0" i="0" u="none" strike="noStrike" cap="none" noProof="0" err="1">
                <a:solidFill>
                  <a:schemeClr val="accent1"/>
                </a:solidFill>
                <a:ea typeface="Arial"/>
                <a:cs typeface="Arial"/>
                <a:sym typeface="Arial"/>
              </a:rPr>
              <a:t>Future</a:t>
            </a:r>
            <a:r>
              <a:rPr lang="nl-NL" sz="900">
                <a:solidFill>
                  <a:schemeClr val="accent1"/>
                </a:solidFill>
                <a:ea typeface="Arial"/>
                <a:cs typeface="Arial"/>
                <a:sym typeface="Arial"/>
              </a:rPr>
              <a:t>-</a:t>
            </a:r>
            <a:r>
              <a:rPr lang="nl-NL" sz="900" b="0" i="0" u="none" strike="noStrike" cap="none" noProof="0">
                <a:solidFill>
                  <a:schemeClr val="accent1"/>
                </a:solidFill>
                <a:ea typeface="Arial"/>
                <a:cs typeface="Arial"/>
                <a:sym typeface="Arial"/>
              </a:rPr>
              <a:t>fit management model</a:t>
            </a:r>
            <a:endParaRPr lang="nl-NL" sz="1600" b="0" i="0" u="none" strike="noStrike" cap="none" noProof="0">
              <a:solidFill>
                <a:schemeClr val="accent1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8910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BDDB87E-1BE7-C0DD-11E8-31C965AFF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Onze</a:t>
            </a:r>
            <a:r>
              <a:rPr lang="en-GB"/>
              <a:t> </a:t>
            </a:r>
            <a:r>
              <a:rPr lang="en-GB" err="1"/>
              <a:t>aanpak</a:t>
            </a:r>
            <a:r>
              <a:rPr lang="en-GB"/>
              <a:t> </a:t>
            </a:r>
          </a:p>
        </p:txBody>
      </p:sp>
      <p:sp>
        <p:nvSpPr>
          <p:cNvPr id="12" name="Rechthoek 8">
            <a:extLst>
              <a:ext uri="{FF2B5EF4-FFF2-40B4-BE49-F238E27FC236}">
                <a16:creationId xmlns:a16="http://schemas.microsoft.com/office/drawing/2014/main" id="{15A554D3-B5DC-45D4-6A2A-C4A6D28F0EA9}"/>
              </a:ext>
            </a:extLst>
          </p:cNvPr>
          <p:cNvSpPr/>
          <p:nvPr/>
        </p:nvSpPr>
        <p:spPr>
          <a:xfrm>
            <a:off x="508013" y="4017116"/>
            <a:ext cx="2609851" cy="1043257"/>
          </a:xfrm>
          <a:prstGeom prst="rect">
            <a:avLst/>
          </a:prstGeom>
          <a:solidFill>
            <a:srgbClr val="9581B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t"/>
          <a:lstStyle/>
          <a:p>
            <a:pPr marL="0" marR="0" lvl="0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Fase 1: </a:t>
            </a:r>
          </a:p>
          <a:p>
            <a:pPr marL="0" marR="0" lvl="0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Ontwikkeling strategie</a:t>
            </a:r>
          </a:p>
        </p:txBody>
      </p:sp>
      <p:sp>
        <p:nvSpPr>
          <p:cNvPr id="13" name="Rechthoek 9">
            <a:extLst>
              <a:ext uri="{FF2B5EF4-FFF2-40B4-BE49-F238E27FC236}">
                <a16:creationId xmlns:a16="http://schemas.microsoft.com/office/drawing/2014/main" id="{4649AA58-5EDB-C05B-29AB-00D2D1E80DE9}"/>
              </a:ext>
            </a:extLst>
          </p:cNvPr>
          <p:cNvSpPr/>
          <p:nvPr/>
        </p:nvSpPr>
        <p:spPr>
          <a:xfrm>
            <a:off x="3363395" y="4017116"/>
            <a:ext cx="2609851" cy="1043257"/>
          </a:xfrm>
          <a:prstGeom prst="rect">
            <a:avLst/>
          </a:prstGeom>
          <a:solidFill>
            <a:srgbClr val="9581B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t"/>
          <a:lstStyle/>
          <a:p>
            <a:pPr marL="0" marR="0" lvl="0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Fase 2: </a:t>
            </a:r>
          </a:p>
          <a:p>
            <a:pPr marL="0" marR="0" lvl="0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Gap analyse huidige dataketen</a:t>
            </a:r>
          </a:p>
        </p:txBody>
      </p:sp>
      <p:sp>
        <p:nvSpPr>
          <p:cNvPr id="14" name="Rechthoek 10">
            <a:extLst>
              <a:ext uri="{FF2B5EF4-FFF2-40B4-BE49-F238E27FC236}">
                <a16:creationId xmlns:a16="http://schemas.microsoft.com/office/drawing/2014/main" id="{20B68208-0092-673F-915B-892FD4FD5364}"/>
              </a:ext>
            </a:extLst>
          </p:cNvPr>
          <p:cNvSpPr/>
          <p:nvPr/>
        </p:nvSpPr>
        <p:spPr>
          <a:xfrm>
            <a:off x="6203933" y="4017116"/>
            <a:ext cx="2609851" cy="1043257"/>
          </a:xfrm>
          <a:prstGeom prst="rect">
            <a:avLst/>
          </a:prstGeom>
          <a:solidFill>
            <a:srgbClr val="9581B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t"/>
          <a:lstStyle/>
          <a:p>
            <a:pPr marL="0" marR="0" lvl="0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Fase 3: </a:t>
            </a:r>
          </a:p>
          <a:p>
            <a:pPr marL="0" marR="0" lvl="0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Meet- en dataverzamelingsplan</a:t>
            </a:r>
          </a:p>
        </p:txBody>
      </p:sp>
      <p:sp>
        <p:nvSpPr>
          <p:cNvPr id="15" name="Rechthoek 11">
            <a:extLst>
              <a:ext uri="{FF2B5EF4-FFF2-40B4-BE49-F238E27FC236}">
                <a16:creationId xmlns:a16="http://schemas.microsoft.com/office/drawing/2014/main" id="{0FF059FB-F018-FC9B-306B-B15F1FCB9471}"/>
              </a:ext>
            </a:extLst>
          </p:cNvPr>
          <p:cNvSpPr/>
          <p:nvPr/>
        </p:nvSpPr>
        <p:spPr>
          <a:xfrm>
            <a:off x="9074132" y="4017116"/>
            <a:ext cx="2609851" cy="1043257"/>
          </a:xfrm>
          <a:prstGeom prst="rect">
            <a:avLst/>
          </a:prstGeom>
          <a:solidFill>
            <a:srgbClr val="9581B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t"/>
          <a:lstStyle/>
          <a:p>
            <a:pPr marL="0" marR="0" lvl="0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Fase 4: </a:t>
            </a:r>
          </a:p>
          <a:p>
            <a:pPr marL="0" marR="0" lvl="0" indent="0" algn="l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Walsheim LC Light"/>
                <a:ea typeface="+mn-ea"/>
                <a:cs typeface="+mn-cs"/>
              </a:rPr>
              <a:t>Impact rapport over 2025</a:t>
            </a:r>
          </a:p>
        </p:txBody>
      </p:sp>
      <p:sp>
        <p:nvSpPr>
          <p:cNvPr id="16" name="Rechthoek 13">
            <a:extLst>
              <a:ext uri="{FF2B5EF4-FFF2-40B4-BE49-F238E27FC236}">
                <a16:creationId xmlns:a16="http://schemas.microsoft.com/office/drawing/2014/main" id="{61C522FB-A74E-BDE0-D64A-744D9465B06A}"/>
              </a:ext>
            </a:extLst>
          </p:cNvPr>
          <p:cNvSpPr/>
          <p:nvPr/>
        </p:nvSpPr>
        <p:spPr>
          <a:xfrm>
            <a:off x="508000" y="1431330"/>
            <a:ext cx="11175999" cy="956911"/>
          </a:xfrm>
          <a:prstGeom prst="notched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/>
          <a:lstStyle/>
          <a:p>
            <a:pPr marL="0" marR="0" lvl="0" indent="0" algn="ctr" defTabSz="7366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T Walsheim LC Light"/>
                <a:ea typeface="Arial"/>
                <a:cs typeface="Arial"/>
                <a:sym typeface="Arial"/>
              </a:rPr>
              <a:t>Impactstrategie en rapportage</a:t>
            </a:r>
          </a:p>
        </p:txBody>
      </p:sp>
      <p:pic>
        <p:nvPicPr>
          <p:cNvPr id="20" name="Graphic 19" descr="Puzzle with solid fill">
            <a:extLst>
              <a:ext uri="{FF2B5EF4-FFF2-40B4-BE49-F238E27FC236}">
                <a16:creationId xmlns:a16="http://schemas.microsoft.com/office/drawing/2014/main" id="{1B48C692-F9EB-89AD-C038-259B6C562CE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5693" y="2835627"/>
            <a:ext cx="914400" cy="914400"/>
          </a:xfrm>
          <a:prstGeom prst="rect">
            <a:avLst/>
          </a:prstGeom>
        </p:spPr>
      </p:pic>
      <p:pic>
        <p:nvPicPr>
          <p:cNvPr id="22" name="Graphic 21" descr="Share with solid fill">
            <a:extLst>
              <a:ext uri="{FF2B5EF4-FFF2-40B4-BE49-F238E27FC236}">
                <a16:creationId xmlns:a16="http://schemas.microsoft.com/office/drawing/2014/main" id="{CDFAB892-C4D0-1D1E-6AFC-79D27119615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21907" y="2835627"/>
            <a:ext cx="914400" cy="914400"/>
          </a:xfrm>
          <a:prstGeom prst="rect">
            <a:avLst/>
          </a:prstGeom>
        </p:spPr>
      </p:pic>
      <p:pic>
        <p:nvPicPr>
          <p:cNvPr id="23" name="Graphic 22" descr="Clipboard Partially Checked with solid fill">
            <a:extLst>
              <a:ext uri="{FF2B5EF4-FFF2-40B4-BE49-F238E27FC236}">
                <a16:creationId xmlns:a16="http://schemas.microsoft.com/office/drawing/2014/main" id="{046AEED4-1FB8-C651-BDE2-4E722937FE3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11098" y="2835627"/>
            <a:ext cx="914400" cy="914400"/>
          </a:xfrm>
          <a:prstGeom prst="rect">
            <a:avLst/>
          </a:prstGeom>
        </p:spPr>
      </p:pic>
      <p:pic>
        <p:nvPicPr>
          <p:cNvPr id="24" name="Graphic 23" descr="Bar chart with solid fill">
            <a:extLst>
              <a:ext uri="{FF2B5EF4-FFF2-40B4-BE49-F238E27FC236}">
                <a16:creationId xmlns:a16="http://schemas.microsoft.com/office/drawing/2014/main" id="{DB7079D8-EB38-62E3-CFDF-78C8D66C9A8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66503" y="283562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689727"/>
      </p:ext>
    </p:extLst>
  </p:cSld>
  <p:clrMapOvr>
    <a:masterClrMapping/>
  </p:clrMapOvr>
</p:sld>
</file>

<file path=ppt/theme/theme1.xml><?xml version="1.0" encoding="utf-8"?>
<a:theme xmlns:a="http://schemas.openxmlformats.org/drawingml/2006/main" name="SVn Groen Blank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BF1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1_SVn Huisstijl">
  <a:themeElements>
    <a:clrScheme name="Aangepast 3">
      <a:dk1>
        <a:srgbClr val="244562"/>
      </a:dk1>
      <a:lt1>
        <a:srgbClr val="FFFFFF"/>
      </a:lt1>
      <a:dk2>
        <a:srgbClr val="244562"/>
      </a:dk2>
      <a:lt2>
        <a:srgbClr val="E7EFF5"/>
      </a:lt2>
      <a:accent1>
        <a:srgbClr val="244461"/>
      </a:accent1>
      <a:accent2>
        <a:srgbClr val="BBCE01"/>
      </a:accent2>
      <a:accent3>
        <a:srgbClr val="EA5193"/>
      </a:accent3>
      <a:accent4>
        <a:srgbClr val="F18700"/>
      </a:accent4>
      <a:accent5>
        <a:srgbClr val="FBCB02"/>
      </a:accent5>
      <a:accent6>
        <a:srgbClr val="2B9CDD"/>
      </a:accent6>
      <a:hlink>
        <a:srgbClr val="2B9DDE"/>
      </a:hlink>
      <a:folHlink>
        <a:srgbClr val="AF326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SVn Huisstijl" id="{0987194A-4634-41C5-9D89-D6EB49C4ACE5}" vid="{B46563B5-1CBC-4D54-8419-540E62DB723C}"/>
    </a:ext>
  </a:extLst>
</a:theme>
</file>

<file path=ppt/theme/theme3.xml><?xml version="1.0" encoding="utf-8"?>
<a:theme xmlns:a="http://schemas.openxmlformats.org/drawingml/2006/main" name="Grant Thornton 16x9">
  <a:themeElements>
    <a:clrScheme name="GT">
      <a:dk1>
        <a:sysClr val="windowText" lastClr="000000"/>
      </a:dk1>
      <a:lt1>
        <a:sysClr val="window" lastClr="FFFFFF"/>
      </a:lt1>
      <a:dk2>
        <a:srgbClr val="CCC4BD"/>
      </a:dk2>
      <a:lt2>
        <a:srgbClr val="F2F0EE"/>
      </a:lt2>
      <a:accent1>
        <a:srgbClr val="4F2D7F"/>
      </a:accent1>
      <a:accent2>
        <a:srgbClr val="00A4B3"/>
      </a:accent2>
      <a:accent3>
        <a:srgbClr val="FF5149"/>
      </a:accent3>
      <a:accent4>
        <a:srgbClr val="FFC23D"/>
      </a:accent4>
      <a:accent5>
        <a:srgbClr val="A06DFF"/>
      </a:accent5>
      <a:accent6>
        <a:srgbClr val="2B144C"/>
      </a:accent6>
      <a:hlink>
        <a:srgbClr val="2B144C"/>
      </a:hlink>
      <a:folHlink>
        <a:srgbClr val="2B144C"/>
      </a:folHlink>
    </a:clrScheme>
    <a:fontScheme name="GT Walsheim LC Bold Heading">
      <a:majorFont>
        <a:latin typeface="GT Walsheim LC Bold"/>
        <a:ea typeface=""/>
        <a:cs typeface=""/>
      </a:majorFont>
      <a:minorFont>
        <a:latin typeface="GT Walsheim LC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F2D7F"/>
        </a:solidFill>
        <a:ln>
          <a:noFill/>
        </a:ln>
        <a:effectLst/>
      </a:spPr>
      <a:bodyPr rtlCol="0" anchor="ctr"/>
      <a:lstStyle>
        <a:defPPr algn="l">
          <a:defRPr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dirty="0"/>
        </a:defPPr>
      </a:lstStyle>
    </a:txDef>
  </a:objectDefaults>
  <a:extraClrSchemeLst/>
  <a:custClrLst>
    <a:custClr name="Core Purple 80%">
      <a:srgbClr val="725799"/>
    </a:custClr>
    <a:custClr name="Core Purple 80%">
      <a:srgbClr val="9581B2"/>
    </a:custClr>
    <a:custClr name="Core Purple 40%">
      <a:srgbClr val="B9ABCC"/>
    </a:custClr>
    <a:custClr name="Core Purple 20%">
      <a:srgbClr val="DCD5E5"/>
    </a:custClr>
    <a:custClr name="Bright Purple 80%">
      <a:srgbClr val="B38AFF"/>
    </a:custClr>
    <a:custClr name="Bright Purple 60%">
      <a:srgbClr val="C6A7FF"/>
    </a:custClr>
    <a:custClr name="Bright Purple 40%">
      <a:srgbClr val="D9C5FF"/>
    </a:custClr>
    <a:custClr name="Bright Purple 20%">
      <a:srgbClr val="ECE2FF"/>
    </a:custClr>
    <a:custClr>
      <a:srgbClr val="FFFFFF"/>
    </a:custClr>
    <a:custClr>
      <a:srgbClr val="FFFFFF"/>
    </a:custClr>
    <a:custClr name="Dark Purple 80%">
      <a:srgbClr val="554370"/>
    </a:custClr>
    <a:custClr name="Dark Purple 60%">
      <a:srgbClr val="807294"/>
    </a:custClr>
    <a:custClr name="Dark Purple 40%">
      <a:srgbClr val="AAA1B7"/>
    </a:custClr>
    <a:custClr name="Dark Purple 20%">
      <a:srgbClr val="D5D0DB"/>
    </a:custClr>
    <a:custClr name="Teal 80%">
      <a:srgbClr val="33B6C2"/>
    </a:custClr>
    <a:custClr name="Teal 60%">
      <a:srgbClr val="66C8D1"/>
    </a:custClr>
    <a:custClr name="Teal 40%">
      <a:srgbClr val="99DBE1"/>
    </a:custClr>
    <a:custClr name="Teal 20%">
      <a:srgbClr val="CCEDF0"/>
    </a:custClr>
    <a:custClr>
      <a:srgbClr val="FFFFFF"/>
    </a:custClr>
    <a:custClr>
      <a:srgbClr val="FFFFFF"/>
    </a:custClr>
    <a:custClr name="Coral 80%">
      <a:srgbClr val="FF746D"/>
    </a:custClr>
    <a:custClr name="Coral 60%">
      <a:srgbClr val="FF9792"/>
    </a:custClr>
    <a:custClr name="Coral 40%">
      <a:srgbClr val="FFB9B6"/>
    </a:custClr>
    <a:custClr name="Coral 20%">
      <a:srgbClr val="FFDCDB"/>
    </a:custClr>
    <a:custClr name="Yellow 80%">
      <a:srgbClr val="FFCE64"/>
    </a:custClr>
    <a:custClr name="Yellow 60%">
      <a:srgbClr val="FFDA8B"/>
    </a:custClr>
    <a:custClr name="Yellow 40%">
      <a:srgbClr val="FFE7B1"/>
    </a:custClr>
    <a:custClr name="Yellow 20%">
      <a:srgbClr val="FFF3D8"/>
    </a:custClr>
    <a:custClr>
      <a:srgbClr val="FFFFFF"/>
    </a:custClr>
    <a:custClr>
      <a:srgbClr val="FFFFFF"/>
    </a:custClr>
    <a:custClr name="Dark Grey">
      <a:srgbClr val="CCC4BD"/>
    </a:custClr>
    <a:custClr name="Mid Grey">
      <a:srgbClr val="E0DCD7"/>
    </a:custClr>
    <a:custClr name="Light Grey">
      <a:srgbClr val="F2F0EE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04-IH_NL_Template 2024.potx" id="{19BBDC6A-C51E-4396-A969-25EF029FBE6A}" vid="{09820750-45EA-4A3C-BDF9-CFA4BE2D640C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303ee57-ff2e-4806-b672-4ada07070ad7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B77F45C4F38F40B2C03A9B7D97A121" ma:contentTypeVersion="10" ma:contentTypeDescription="Een nieuw document maken." ma:contentTypeScope="" ma:versionID="29658354369b9727c5fcab635f9fcdd6">
  <xsd:schema xmlns:xsd="http://www.w3.org/2001/XMLSchema" xmlns:xs="http://www.w3.org/2001/XMLSchema" xmlns:p="http://schemas.microsoft.com/office/2006/metadata/properties" xmlns:ns2="4303ee57-ff2e-4806-b672-4ada07070ad7" targetNamespace="http://schemas.microsoft.com/office/2006/metadata/properties" ma:root="true" ma:fieldsID="b95ad390a53475d74e7b49e8bfa963ad" ns2:_="">
    <xsd:import namespace="4303ee57-ff2e-4806-b672-4ada07070a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03ee57-ff2e-4806-b672-4ada07070a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df37ac91-1325-4cce-9a66-05ff73b55a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E8084E7-A3F1-4502-8CB9-AF9C6F71E778}">
  <ds:schemaRefs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4303ee57-ff2e-4806-b672-4ada07070ad7"/>
    <ds:schemaRef ds:uri="http://schemas.openxmlformats.org/package/2006/metadata/core-propertie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5391BA08-932B-40C8-85FB-837A496F72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03ee57-ff2e-4806-b672-4ada07070ad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C00B377-962B-4CBC-B3DA-18ABF0AA856C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b88c234b-ad99-4aa1-993d-4ef26eee9991}" enabled="0" method="" siteId="{b88c234b-ad99-4aa1-993d-4ef26eee9991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1291</Words>
  <Application>Microsoft Office PowerPoint</Application>
  <PresentationFormat>Widescreen</PresentationFormat>
  <Paragraphs>223</Paragraphs>
  <Slides>23</Slides>
  <Notes>7</Notes>
  <HiddenSlides>2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SVn Groen Blank</vt:lpstr>
      <vt:lpstr>1_SVn Huisstijl</vt:lpstr>
      <vt:lpstr>Grant Thornton 16x9</vt:lpstr>
      <vt:lpstr>Impact reporting</vt:lpstr>
      <vt:lpstr>Agenda</vt:lpstr>
      <vt:lpstr>Over SVn</vt:lpstr>
      <vt:lpstr>Maatschappelijke impact</vt:lpstr>
      <vt:lpstr>Toekomstbestendig Wonen  Gelderland </vt:lpstr>
      <vt:lpstr>De vraag van SVn </vt:lpstr>
      <vt:lpstr>Nina Zaadnoordijk</vt:lpstr>
      <vt:lpstr>Onze kijk op impact</vt:lpstr>
      <vt:lpstr>Onze aanpak </vt:lpstr>
      <vt:lpstr>Impressie</vt:lpstr>
      <vt:lpstr>Impact monitoring en reporting </vt:lpstr>
      <vt:lpstr>1. Toegang tot Financiering</vt:lpstr>
      <vt:lpstr>Toegang tot financiering</vt:lpstr>
      <vt:lpstr>1. Toegang tot financiering</vt:lpstr>
      <vt:lpstr>PowerPoint Presentation</vt:lpstr>
      <vt:lpstr>1. Toegang tot financiering</vt:lpstr>
      <vt:lpstr>2. Broeikasgasemissie</vt:lpstr>
      <vt:lpstr>2. Broeikasgasemissie</vt:lpstr>
      <vt:lpstr>3. Energietransitie</vt:lpstr>
      <vt:lpstr>4. Toegang tot passende huisvesting</vt:lpstr>
      <vt:lpstr>Key takeaways</vt:lpstr>
      <vt:lpstr>Voor vragen </vt:lpstr>
      <vt:lpstr>Disclaimer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Investeringsmemorandum  algemene opzet</dc:title>
  <dc:creator>Dekker, TJ (Thomas)</dc:creator>
  <cp:lastModifiedBy>Uil den, Mariska</cp:lastModifiedBy>
  <cp:revision>65</cp:revision>
  <cp:lastPrinted>2023-11-23T08:37:10Z</cp:lastPrinted>
  <dcterms:created xsi:type="dcterms:W3CDTF">2023-09-15T09:52:22Z</dcterms:created>
  <dcterms:modified xsi:type="dcterms:W3CDTF">2026-05-28T06:25:27Z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0x01010071B77F45C4F38F40B2C03A9B7D97A121</vt:lpwstr>
  </property>
  <property fmtid="{D5CDD505-2E9C-101B-9397-08002B2CF9AE}" pid="3" name="MediaServiceImageTags">
    <vt:lpwstr/>
  </property>
</Properties>
</file>